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7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A48CA3-0F98-7A56-3F2B-F09BA7C85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EC787D6-43FD-E557-25DE-6FE69B56E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EDAA07-FC1F-6331-9522-2E45237BD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361EC12-0482-677D-EE1F-71FB87424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B88878-DB98-CA46-A049-9818DC62A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245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3FB964-B6F2-CCCF-D590-D174774EF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58BE43-9233-2DF7-CE6F-355DBC4EF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54BEE2-0883-E41B-6F54-51AE9D66D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7503EC-8B50-3CA4-3AAC-9F59AA427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39DE04-F15A-74AB-24E8-970F054C4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9881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7BFAB90-6244-BDDE-1773-7722F559A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3734871-0FA9-52C6-DDCE-2E049DB21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875910-A1B7-820A-9D1F-8FED31203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17A803-8B17-63AC-0ACB-12C1BDA2D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4B51F31-4B3A-C911-D0F1-C61AAAAA5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3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D041CA-0892-70D0-63D7-04FB21A1D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ED790E-E78E-5E72-F582-A1C46127C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0C0619-F2F3-02F2-9397-91885890C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397DB3-A56F-E570-A44A-26D857C3B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A28AF6B-1C67-4BF5-1417-D5D7AF82F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08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10A965-ECBC-72EA-F5EE-1F78407B1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E01609-F7B3-5A97-64D4-4E4A1EEC8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9F187E-88A7-EAE4-F656-873A47EC7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D79C31-CEB0-E7AF-E229-08C6DDCF5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08042B-89CF-6701-36CC-08C6A3766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6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A53075-A9F3-439E-641B-9512039CE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F10F78-A502-2B38-E672-B066AEB288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73F7EB-BD82-053E-6173-FEA9083E4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40ED86-EEB2-BB19-E8EB-1EA1CB18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95AFEE-917C-4627-B431-510486CA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6E2563-B6C1-981E-717B-A7744DC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5725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74AF6F-F6C6-F7A7-DB5A-7C67AD101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7C0139-2E0D-AEB1-C54F-57EB26F60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BA96536-46C7-641F-2B65-4B06FAF60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06F74C1-D7A8-6E52-B36E-05AC2FFE8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2E44757-62C1-FA18-486A-C34242CF5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29170A7-ABF4-2453-D819-761E1E91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AF491C7-A72E-8C39-45A8-7819CE2AF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0AFF945-D1D0-6B21-497C-C700778D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535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7AEF4B-DD2E-24F2-D05D-4982A17FF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86EEEE3-C357-3596-470B-DA8FBB577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DC45DD7-2AB5-979D-840B-FD26109AD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7FBB1FF-A564-422D-EBF8-F99C0004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05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3FBE60A-AF93-832E-5935-9158B6731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B98129D-8275-2FE2-B5BE-379034B41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810DC16-A74A-0C00-567E-1353ADA7F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089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99BB0A-0DDA-F316-049F-A68ACCA15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DD73C7-05B5-F7AB-B3B7-B845EE82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1E02281-8082-5AA2-6A91-D6044F8FA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0551876-5CFA-2E3E-5AB3-FB8471F6B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5782F94-C376-513E-C020-B9219EA0D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FB595F5-7BC8-489E-0862-E42886EC9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659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1297A-C3DE-3975-CD26-5D54C9B13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1420EE7-01DD-538B-E8BA-B46ECC2A13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DDF98D0-0C76-E5D7-B25E-0FE4C7878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609164-DBEE-9E33-1735-AC527FC7A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749478C-C59B-80A7-5A97-04CB24155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F1E2E8-FFF6-1E68-4827-9EAA4E436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79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DB16DFE-2A5B-9110-F75E-4C54B4CC8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58B924-C136-D2BF-51B2-3A0E2E8DD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5FB428-7EB3-4E5A-CAC0-753A32E198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F4A325-3B60-4A0A-AB67-1CFA7BEDFFE2}" type="datetimeFigureOut">
              <a:rPr lang="fi-FI" smtClean="0"/>
              <a:t>20.11.2024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CE6227-D9BB-8A02-52BA-989DA195C8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4FF5EFA-86F9-371B-946B-280640643A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E147AF-5E6F-45EE-B737-F57C0D5867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798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B19088-9A68-ED99-CB64-7FF82B5D9B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Sähkökenttä-&gt; magneettikenttä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DE995A-5F76-351A-6AC3-DA39C1F8A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794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5F726F-BBA1-6A0E-0B3A-AA784DBE4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Potentiaalienergia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EAEAD00-9562-DA95-4A1E-104A57226A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𝑄𝐸𝑥</m:t>
                    </m:r>
                  </m:oMath>
                </a14:m>
                <a:endParaRPr lang="fi-FI" dirty="0"/>
              </a:p>
              <a:p>
                <a:endParaRPr lang="fi-FI" dirty="0"/>
              </a:p>
              <a:p>
                <a:r>
                  <a:rPr lang="fi-FI" dirty="0"/>
                  <a:t>-&gt; potentiaali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EAEAD00-9562-DA95-4A1E-104A57226A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1740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64AF1-8FFB-85DC-9370-2290F4A5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57C8A7-3106-0E5B-7E1D-92F8CC807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Esim. Luodaan kahden metallilevyn välille sähkökenttä verkkovirralla. Asetetaan hiukkanen sähkökenttään lähelle positiivista levyä. Hiukkasen varaus on 1 e (alkeisvaraus eli elektronin tai protonin varaus). Kuinka suuren liike-energian hiukkanen saa?</a:t>
            </a:r>
          </a:p>
        </p:txBody>
      </p:sp>
    </p:spTree>
    <p:extLst>
      <p:ext uri="{BB962C8B-B14F-4D97-AF65-F5344CB8AC3E}">
        <p14:creationId xmlns:p14="http://schemas.microsoft.com/office/powerpoint/2010/main" val="2841401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123B34-7843-2426-7D08-BC63F3E4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Magneettikenttä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AAFB04-3CA8-6147-B4FB-73B15ACBA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Video 1 </a:t>
            </a:r>
          </a:p>
        </p:txBody>
      </p:sp>
    </p:spTree>
    <p:extLst>
      <p:ext uri="{BB962C8B-B14F-4D97-AF65-F5344CB8AC3E}">
        <p14:creationId xmlns:p14="http://schemas.microsoft.com/office/powerpoint/2010/main" val="2785009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66215D-8C16-2A15-7E6D-5A7CFFE72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Magneettinen 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D9542C-F0A8-8E7F-76AE-5F7EEABB8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https://ophysics.com/em7.html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9200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EA60D1-7601-C9DB-158C-2904493BF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Varattu hiukkanen magneettikentässä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7EA37C-F3AD-7758-EA3E-CA82EBFEE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Magneettikentässä liikkuvaan varautuun hiukkaseen kohdistuu voima, jos hiukkasen liikkeen suunta poikkeaa magneettikentän suunnasta</a:t>
            </a:r>
          </a:p>
          <a:p>
            <a:r>
              <a:rPr lang="fi-FI" dirty="0"/>
              <a:t>Positiivisesti varattuun hiukkaseen vaikuttavan                               voiman suunta päätellään oikean käden säännöllä</a:t>
            </a:r>
          </a:p>
          <a:p>
            <a:r>
              <a:rPr lang="fi-FI" dirty="0"/>
              <a:t>Etusormi osoittaa hiukkasen liikkeen suuntaisesti</a:t>
            </a:r>
          </a:p>
          <a:p>
            <a:r>
              <a:rPr lang="fi-FI" dirty="0"/>
              <a:t>Keskisormi osoittaa magneettikentän suuntaan</a:t>
            </a:r>
          </a:p>
          <a:p>
            <a:r>
              <a:rPr lang="fi-FI" dirty="0"/>
              <a:t>Peukalo osoittaa voiman suuntaan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7BCBC5E-9DD5-DA1B-A2F0-2D0A78FB7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5377" y="2798399"/>
            <a:ext cx="3585675" cy="3187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208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11E2C9-AA87-AE63-43B0-6F067B304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Voiman suuruus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694B62-829C-9E3B-2ACB-FC4B9B7A1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F=</a:t>
            </a:r>
            <a:r>
              <a:rPr lang="fi-FI" dirty="0" err="1"/>
              <a:t>QvB</a:t>
            </a:r>
            <a:r>
              <a:rPr lang="fi-FI" dirty="0"/>
              <a:t>, missä </a:t>
            </a:r>
          </a:p>
          <a:p>
            <a:r>
              <a:rPr lang="fi-FI" dirty="0"/>
              <a:t>Q on hiukkasen varaus</a:t>
            </a:r>
          </a:p>
          <a:p>
            <a:r>
              <a:rPr lang="fi-FI" dirty="0"/>
              <a:t>v on hiukkasen nopeus</a:t>
            </a:r>
          </a:p>
          <a:p>
            <a:r>
              <a:rPr lang="fi-FI" dirty="0"/>
              <a:t>B on magneettivuon tiheys</a:t>
            </a:r>
          </a:p>
        </p:txBody>
      </p:sp>
    </p:spTree>
    <p:extLst>
      <p:ext uri="{BB962C8B-B14F-4D97-AF65-F5344CB8AC3E}">
        <p14:creationId xmlns:p14="http://schemas.microsoft.com/office/powerpoint/2010/main" val="4127406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E873D9-2BB2-BDAB-AC62-256EFC670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D6B0366-7925-E0F9-0F92-6FDF1CED8E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4521" y="663398"/>
            <a:ext cx="6770412" cy="5938067"/>
          </a:xfrm>
        </p:spPr>
      </p:pic>
    </p:spTree>
    <p:extLst>
      <p:ext uri="{BB962C8B-B14F-4D97-AF65-F5344CB8AC3E}">
        <p14:creationId xmlns:p14="http://schemas.microsoft.com/office/powerpoint/2010/main" val="3673182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982B81-1171-8976-CF4F-3DB1A202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hiukkaskiihdyttimet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527CD7-3D07-0D30-1FFA-547B25F5D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0149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3CA6BF-6639-AC94-C0EA-BDA535740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Sähköinen 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3AA635-2A3B-4D70-ADDC-6CD67C3C5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ennakkotietoa</a:t>
            </a:r>
          </a:p>
        </p:txBody>
      </p:sp>
    </p:spTree>
    <p:extLst>
      <p:ext uri="{BB962C8B-B14F-4D97-AF65-F5344CB8AC3E}">
        <p14:creationId xmlns:p14="http://schemas.microsoft.com/office/powerpoint/2010/main" val="994095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D48464-423D-19D8-2078-DDB46031E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Coulombin laki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B0A6A91-2605-8514-281B-C86B69E884B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𝜖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B0A6A91-2605-8514-281B-C86B69E884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387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FFF035-22EF-3DA3-9BD9-346602546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Sähkökenttä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680014-20D3-F29C-FDAE-B8B2F2520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Video </a:t>
            </a:r>
          </a:p>
        </p:txBody>
      </p:sp>
    </p:spTree>
    <p:extLst>
      <p:ext uri="{BB962C8B-B14F-4D97-AF65-F5344CB8AC3E}">
        <p14:creationId xmlns:p14="http://schemas.microsoft.com/office/powerpoint/2010/main" val="1902989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15D6EF-B343-E98A-6E16-8456BCF21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Sähkökentän voimakkuus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E63A201-1FE3-1FDF-8444-96D3B5772C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fi-FI" dirty="0"/>
              </a:p>
              <a:p>
                <a:r>
                  <a:rPr lang="fi-FI" dirty="0"/>
                  <a:t>sijoitus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E63A201-1FE3-1FDF-8444-96D3B5772C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609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0BDF4B-076E-026A-152A-DE16FFB4A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Sähkökentän havainnollistaminen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80149B-8305-57CE-F611-72D263A12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5613"/>
            <a:ext cx="10515600" cy="4351338"/>
          </a:xfrm>
        </p:spPr>
        <p:txBody>
          <a:bodyPr/>
          <a:lstStyle/>
          <a:p>
            <a:r>
              <a:rPr lang="fi-FI" dirty="0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594988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81D610-4552-BD14-0389-3D8E5FFCF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Sähkökentän piirtäminen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9D196D-B720-4AD3-2F6A-2C33F3F7D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139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4E4F26-89BE-9092-1FA4-68DABC793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7DCD17-2610-243F-2376-D901A653F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FY 6 3-6</a:t>
            </a:r>
          </a:p>
        </p:txBody>
      </p:sp>
    </p:spTree>
    <p:extLst>
      <p:ext uri="{BB962C8B-B14F-4D97-AF65-F5344CB8AC3E}">
        <p14:creationId xmlns:p14="http://schemas.microsoft.com/office/powerpoint/2010/main" val="791133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39B3F4-96C2-A50B-4426-8BA3C2B51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Sähkökentän vaikutus varattuun hiukkaseen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83FC5D-E04B-3A96-92AC-37A2FA56F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Potentiaalienergia</a:t>
            </a:r>
          </a:p>
        </p:txBody>
      </p:sp>
    </p:spTree>
    <p:extLst>
      <p:ext uri="{BB962C8B-B14F-4D97-AF65-F5344CB8AC3E}">
        <p14:creationId xmlns:p14="http://schemas.microsoft.com/office/powerpoint/2010/main" val="2408661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155</Words>
  <Application>Microsoft Office PowerPoint</Application>
  <PresentationFormat>Laajakuva</PresentationFormat>
  <Paragraphs>38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Cambria Math</vt:lpstr>
      <vt:lpstr>Office-teema</vt:lpstr>
      <vt:lpstr>Sähkökenttä-&gt; magneettikenttä</vt:lpstr>
      <vt:lpstr>Sähköinen voima</vt:lpstr>
      <vt:lpstr>Coulombin laki</vt:lpstr>
      <vt:lpstr>Sähkökenttä</vt:lpstr>
      <vt:lpstr>Sähkökentän voimakkuus</vt:lpstr>
      <vt:lpstr>Sähkökentän havainnollistaminen</vt:lpstr>
      <vt:lpstr>Sähkökentän piirtäminen</vt:lpstr>
      <vt:lpstr>PowerPoint-esitys</vt:lpstr>
      <vt:lpstr>Sähkökentän vaikutus varattuun hiukkaseen</vt:lpstr>
      <vt:lpstr>Potentiaalienergia</vt:lpstr>
      <vt:lpstr>PowerPoint-esitys</vt:lpstr>
      <vt:lpstr>Magneettikenttä</vt:lpstr>
      <vt:lpstr>Magneettinen voima</vt:lpstr>
      <vt:lpstr>Varattu hiukkanen magneettikentässä</vt:lpstr>
      <vt:lpstr>Voiman suuruus</vt:lpstr>
      <vt:lpstr>Esim.</vt:lpstr>
      <vt:lpstr>hiukkaskiihdyttimet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2024-11-20T07:55:17Z</dcterms:created>
  <dcterms:modified xsi:type="dcterms:W3CDTF">2024-11-20T08:36:58Z</dcterms:modified>
</cp:coreProperties>
</file>