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026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40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4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4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8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7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89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12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0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22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B40B-274F-4BA2-B84F-8BF50CC77223}" type="datetimeFigureOut">
              <a:rPr lang="fi-FI" smtClean="0"/>
              <a:t>28.11.2022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CCE0-74CF-426D-A519-079D82CD2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34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omapro.fi/" TargetMode="External"/><Relationship Id="rId2" Type="http://schemas.openxmlformats.org/officeDocument/2006/relationships/hyperlink" Target="https://drive.google.com/file/d/19SDQBh6dUzNWy50tz0vVlXJmsE_iPFhA/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ssic" TargetMode="External"/><Relationship Id="rId2" Type="http://schemas.openxmlformats.org/officeDocument/2006/relationships/hyperlink" Target="https://classpad.net/classpad/use-as-gu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ava.mafynetti.fi/" TargetMode="External"/><Relationship Id="rId5" Type="http://schemas.openxmlformats.org/officeDocument/2006/relationships/hyperlink" Target="https://yle.fi/aihe/artikkeli/2021/02/15/2021-kevat-fysiikka" TargetMode="External"/><Relationship Id="rId4" Type="http://schemas.openxmlformats.org/officeDocument/2006/relationships/hyperlink" Target="https://speedcrunch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1. oppitunti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29.11.2022</a:t>
            </a:r>
          </a:p>
        </p:txBody>
      </p:sp>
    </p:spTree>
    <p:extLst>
      <p:ext uri="{BB962C8B-B14F-4D97-AF65-F5344CB8AC3E}">
        <p14:creationId xmlns:p14="http://schemas.microsoft.com/office/powerpoint/2010/main" val="62429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18011"/>
            <a:ext cx="10515600" cy="57589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fi-FI" dirty="0"/>
              <a:t>Ohjelma, välineet ja opiskelutapa.</a:t>
            </a:r>
            <a:br>
              <a:rPr lang="fi-FI" dirty="0"/>
            </a:br>
            <a:r>
              <a:rPr lang="fi-FI" dirty="0"/>
              <a:t>2) </a:t>
            </a:r>
            <a:r>
              <a:rPr lang="fi-FI" dirty="0">
                <a:hlinkClick r:id="rId2"/>
              </a:rPr>
              <a:t>Hyvän vastauksen piirteet</a:t>
            </a:r>
            <a:r>
              <a:rPr lang="fi-FI" dirty="0"/>
              <a:t> (S2019)</a:t>
            </a:r>
            <a:br>
              <a:rPr lang="fi-FI" dirty="0"/>
            </a:br>
            <a:r>
              <a:rPr lang="fi-FI" dirty="0"/>
              <a:t>3) Oppikirja; </a:t>
            </a:r>
            <a:r>
              <a:rPr lang="fi-FI" dirty="0" err="1">
                <a:hlinkClick r:id="rId3"/>
              </a:rPr>
              <a:t>SanomaPro</a:t>
            </a:r>
            <a:r>
              <a:rPr lang="fi-FI" dirty="0"/>
              <a:t> YO-fysiikka</a:t>
            </a:r>
            <a:br>
              <a:rPr lang="fi-FI" dirty="0"/>
            </a:br>
            <a:r>
              <a:rPr lang="fi-FI" dirty="0"/>
              <a:t>	Ryhmä: </a:t>
            </a:r>
            <a:r>
              <a:rPr lang="fi-FI" dirty="0" err="1"/>
              <a:t>Fy</a:t>
            </a:r>
            <a:r>
              <a:rPr lang="fi-FI" dirty="0"/>
              <a:t> 8 Fysiikan kertaus</a:t>
            </a:r>
          </a:p>
          <a:p>
            <a:pPr marL="0" indent="0">
              <a:buNone/>
            </a:pPr>
            <a:r>
              <a:rPr lang="fi-FI" dirty="0"/>
              <a:t>	Avain: </a:t>
            </a:r>
            <a:r>
              <a:rPr lang="fi-FI" b="1" i="0" dirty="0">
                <a:effectLst/>
                <a:latin typeface="Open Sans" panose="020B0606030504020204" pitchFamily="34" charset="0"/>
              </a:rPr>
              <a:t>ANEF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Tehtävät sähköisesti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93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52697"/>
            <a:ext cx="10515600" cy="5824266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KOE:</a:t>
            </a:r>
          </a:p>
          <a:p>
            <a:pPr marL="0" indent="0">
              <a:buNone/>
            </a:pPr>
            <a:br>
              <a:rPr lang="fi-FI" dirty="0"/>
            </a:br>
            <a:r>
              <a:rPr lang="fi-FI" dirty="0"/>
              <a:t>OSA I. 1 tehtävä 20p</a:t>
            </a:r>
            <a:br>
              <a:rPr lang="fi-FI" dirty="0"/>
            </a:br>
            <a:r>
              <a:rPr lang="fi-FI" dirty="0"/>
              <a:t>OSA II. Tehtävät 2-8. Tehdään 4. 15p/tehtävä</a:t>
            </a:r>
            <a:br>
              <a:rPr lang="fi-FI" dirty="0"/>
            </a:br>
            <a:r>
              <a:rPr lang="fi-FI" dirty="0"/>
              <a:t>OSA III. Tehtävät 9-11. Tehdään 2. 20p/tehtävä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930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693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Laskut:</a:t>
            </a:r>
          </a:p>
          <a:p>
            <a:pPr marL="0" indent="0">
              <a:buNone/>
            </a:pPr>
            <a:br>
              <a:rPr lang="fi-FI" dirty="0"/>
            </a:br>
            <a:r>
              <a:rPr lang="fi-FI" dirty="0"/>
              <a:t>1) Lähtöarvot, myös taulukkokirja</a:t>
            </a:r>
            <a:br>
              <a:rPr lang="fi-FI" dirty="0"/>
            </a:br>
            <a:r>
              <a:rPr lang="fi-FI" dirty="0"/>
              <a:t>2) Selventävä kuva. Nimeä voimat. Nopeus, kiihtyvyys.</a:t>
            </a:r>
            <a:br>
              <a:rPr lang="fi-FI" dirty="0"/>
            </a:br>
            <a:r>
              <a:rPr lang="fi-FI" dirty="0"/>
              <a:t>3) Olosuhteet ja lait</a:t>
            </a:r>
            <a:br>
              <a:rPr lang="fi-FI" dirty="0"/>
            </a:br>
            <a:r>
              <a:rPr lang="fi-FI" dirty="0"/>
              <a:t>4) Laki suureyhtälönä</a:t>
            </a:r>
            <a:br>
              <a:rPr lang="fi-FI" dirty="0"/>
            </a:br>
            <a:r>
              <a:rPr lang="fi-FI" dirty="0"/>
              <a:t>5) Ratkaise kysytty suure</a:t>
            </a:r>
            <a:br>
              <a:rPr lang="fi-FI" dirty="0"/>
            </a:br>
            <a:r>
              <a:rPr lang="fi-FI" dirty="0"/>
              <a:t>6) (Sijoita lukuarvot yksiköineen). Laske ja pyöristä lopullinen tulos</a:t>
            </a:r>
            <a:br>
              <a:rPr lang="fi-FI" dirty="0"/>
            </a:br>
            <a:r>
              <a:rPr lang="fi-FI" dirty="0"/>
              <a:t>7) Vastaus erikseen. Oikealla </a:t>
            </a:r>
            <a:r>
              <a:rPr lang="fi-FI" dirty="0" err="1"/>
              <a:t>tarkkuudella.ja</a:t>
            </a:r>
            <a:r>
              <a:rPr lang="fi-FI" dirty="0"/>
              <a:t> tarvittaessa suunta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Kuvaajat (s.9)</a:t>
            </a:r>
            <a:br>
              <a:rPr lang="fi-FI" dirty="0"/>
            </a:br>
            <a:br>
              <a:rPr lang="fi-FI" dirty="0"/>
            </a:br>
            <a:r>
              <a:rPr lang="fi-FI" b="1" dirty="0"/>
              <a:t>Esseet (s.10)</a:t>
            </a:r>
            <a:br>
              <a:rPr lang="fi-FI" dirty="0"/>
            </a:br>
            <a:r>
              <a:rPr lang="fi-FI" dirty="0"/>
              <a:t>- jäsentele</a:t>
            </a:r>
            <a:br>
              <a:rPr lang="fi-FI" dirty="0"/>
            </a:br>
            <a:r>
              <a:rPr lang="fi-FI" dirty="0"/>
              <a:t>- käytä fysikaalisia perusteluita</a:t>
            </a:r>
          </a:p>
        </p:txBody>
      </p:sp>
    </p:spTree>
    <p:extLst>
      <p:ext uri="{BB962C8B-B14F-4D97-AF65-F5344CB8AC3E}">
        <p14:creationId xmlns:p14="http://schemas.microsoft.com/office/powerpoint/2010/main" val="250287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64138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Tarvittavat ohjelmat:</a:t>
            </a:r>
          </a:p>
          <a:p>
            <a:pPr marL="0" indent="0">
              <a:buNone/>
            </a:pPr>
            <a:br>
              <a:rPr lang="fi-FI" dirty="0"/>
            </a:br>
            <a:r>
              <a:rPr lang="fi-FI" dirty="0"/>
              <a:t>- Laskin: TI, </a:t>
            </a:r>
            <a:r>
              <a:rPr lang="fi-FI" dirty="0" err="1">
                <a:hlinkClick r:id="rId2"/>
              </a:rPr>
              <a:t>ClassPad</a:t>
            </a:r>
            <a:r>
              <a:rPr lang="fi-FI" dirty="0"/>
              <a:t>, </a:t>
            </a:r>
            <a:r>
              <a:rPr lang="fi-FI" dirty="0" err="1">
                <a:hlinkClick r:id="rId3"/>
              </a:rPr>
              <a:t>GeoGebra</a:t>
            </a:r>
            <a:r>
              <a:rPr lang="fi-FI" dirty="0"/>
              <a:t>, </a:t>
            </a:r>
            <a:r>
              <a:rPr lang="fi-FI" dirty="0" err="1">
                <a:hlinkClick r:id="rId4"/>
              </a:rPr>
              <a:t>Speedcrunch</a:t>
            </a:r>
            <a:br>
              <a:rPr lang="fi-FI" dirty="0"/>
            </a:br>
            <a:r>
              <a:rPr lang="fi-FI" dirty="0"/>
              <a:t>- Kuvaajat: </a:t>
            </a:r>
            <a:r>
              <a:rPr lang="fi-FI" dirty="0" err="1"/>
              <a:t>LoggerPro</a:t>
            </a:r>
            <a:br>
              <a:rPr lang="fi-FI" dirty="0"/>
            </a:br>
            <a:r>
              <a:rPr lang="fi-FI" dirty="0"/>
              <a:t>- Kuvat: TI -laskin (</a:t>
            </a:r>
            <a:r>
              <a:rPr lang="fi-FI" dirty="0" err="1"/>
              <a:t>widget</a:t>
            </a:r>
            <a:r>
              <a:rPr lang="fi-FI" dirty="0"/>
              <a:t>), </a:t>
            </a:r>
            <a:r>
              <a:rPr lang="fi-FI" dirty="0" err="1"/>
              <a:t>GeoGebra</a:t>
            </a:r>
            <a:r>
              <a:rPr lang="fi-FI" dirty="0"/>
              <a:t>, </a:t>
            </a:r>
            <a:r>
              <a:rPr lang="fi-FI" dirty="0" err="1"/>
              <a:t>LibreOffice</a:t>
            </a:r>
            <a:r>
              <a:rPr lang="fi-FI" dirty="0"/>
              <a:t>, DIA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Tutkitaan ja tehdään </a:t>
            </a:r>
            <a:r>
              <a:rPr lang="fi-FI" dirty="0">
                <a:hlinkClick r:id="rId5"/>
              </a:rPr>
              <a:t>Yo K21</a:t>
            </a:r>
            <a:r>
              <a:rPr lang="fi-FI" dirty="0"/>
              <a:t>. Pääsääntöisesti tehdään digi-kirjaan, nyt </a:t>
            </a:r>
            <a:r>
              <a:rPr lang="fi-FI" dirty="0" err="1">
                <a:hlinkClick r:id="rId6"/>
              </a:rPr>
              <a:t>MaFy</a:t>
            </a:r>
            <a:r>
              <a:rPr lang="fi-FI" dirty="0">
                <a:hlinkClick r:id="rId6"/>
              </a:rPr>
              <a:t>-editorilla</a:t>
            </a:r>
            <a:r>
              <a:rPr lang="fi-FI" dirty="0"/>
              <a:t>. Palautuksia myös </a:t>
            </a:r>
            <a:r>
              <a:rPr lang="fi-FI" dirty="0" err="1"/>
              <a:t>pedanettiin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94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213</Words>
  <Application>Microsoft Office PowerPoint</Application>
  <PresentationFormat>Laajakuva</PresentationFormat>
  <Paragraphs>15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Office-teema</vt:lpstr>
      <vt:lpstr>1. oppitunti</vt:lpstr>
      <vt:lpstr>PowerPoint-esitys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oppitunti</dc:title>
  <dc:creator>Pynnönen Antti Ilari</dc:creator>
  <cp:lastModifiedBy>Pynnönen Antti Ilari</cp:lastModifiedBy>
  <cp:revision>2</cp:revision>
  <dcterms:created xsi:type="dcterms:W3CDTF">2021-11-29T19:41:45Z</dcterms:created>
  <dcterms:modified xsi:type="dcterms:W3CDTF">2022-11-28T15:53:02Z</dcterms:modified>
</cp:coreProperties>
</file>