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9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08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4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70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414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8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27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47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24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79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58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7FA6-107D-477F-9F92-239308EC9F49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D82F-C5C7-478C-823F-30A0C59713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95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Ydinreaktiot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6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Ennakkotietoja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Fissio</a:t>
            </a:r>
          </a:p>
          <a:p>
            <a:r>
              <a:rPr lang="fi-FI" dirty="0"/>
              <a:t>Raskaat ytimet hajoavat</a:t>
            </a:r>
          </a:p>
          <a:p>
            <a:r>
              <a:rPr lang="fi-FI" dirty="0"/>
              <a:t>Energiaa vapautuu</a:t>
            </a:r>
          </a:p>
          <a:p>
            <a:r>
              <a:rPr lang="fi-FI" dirty="0"/>
              <a:t>Uraania rajoitetusti, jäte, onnettomuusriski</a:t>
            </a:r>
          </a:p>
          <a:p>
            <a:r>
              <a:rPr lang="fi-FI" dirty="0"/>
              <a:t>Fuusio</a:t>
            </a:r>
          </a:p>
          <a:p>
            <a:r>
              <a:rPr lang="fi-FI" dirty="0"/>
              <a:t>Ytimet yhdistyvät raskaammiksi ytimiksi</a:t>
            </a:r>
          </a:p>
          <a:p>
            <a:r>
              <a:rPr lang="fi-FI" dirty="0"/>
              <a:t>Energiaa vapautuu</a:t>
            </a:r>
          </a:p>
          <a:p>
            <a:endParaRPr lang="fi-FI" dirty="0"/>
          </a:p>
          <a:p>
            <a:r>
              <a:rPr lang="fi-FI" dirty="0"/>
              <a:t>Ydinpommit (molempia)</a:t>
            </a:r>
          </a:p>
        </p:txBody>
      </p:sp>
    </p:spTree>
    <p:extLst>
      <p:ext uri="{BB962C8B-B14F-4D97-AF65-F5344CB8AC3E}">
        <p14:creationId xmlns:p14="http://schemas.microsoft.com/office/powerpoint/2010/main" val="146022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Fissio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Pommitetaan uraani-235 termisillä (lämpöliikkeen nopeudella liikkuvia) neutroneilla</a:t>
            </a:r>
          </a:p>
          <a:p>
            <a:r>
              <a:rPr lang="fi-FI" dirty="0"/>
              <a:t>neutroni osuus ytimeen -&gt; syntyy väliaikaisydin U-236</a:t>
            </a:r>
          </a:p>
          <a:p>
            <a:r>
              <a:rPr lang="fi-FI" dirty="0"/>
              <a:t>Väliaikaisydin hajoaa kahdeksi tytärytimeksi ja 1-3 neutroniksi</a:t>
            </a:r>
          </a:p>
          <a:p>
            <a:r>
              <a:rPr lang="fi-FI" dirty="0"/>
              <a:t>Fissiossa neutronien ja protonien määrä on vakio</a:t>
            </a:r>
          </a:p>
          <a:p>
            <a:r>
              <a:rPr lang="fi-FI" dirty="0"/>
              <a:t>Reaktiossa vapautuvia neutroneja pitää jarruttaa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51" y="4813754"/>
            <a:ext cx="4804939" cy="93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9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Fuusio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Haasteet</a:t>
            </a:r>
          </a:p>
          <a:p>
            <a:r>
              <a:rPr lang="fi-FI" dirty="0"/>
              <a:t>Fuusio vaatii erittäin suuren lämpötilan</a:t>
            </a:r>
          </a:p>
          <a:p>
            <a:r>
              <a:rPr lang="fi-FI" dirty="0"/>
              <a:t>suuri paine</a:t>
            </a:r>
          </a:p>
          <a:p>
            <a:r>
              <a:rPr lang="fi-FI" dirty="0"/>
              <a:t>Aineen säilöminen tapahtuu magneettikenttien avulla, eli käytetty plasma on sähköisesti varattua</a:t>
            </a:r>
          </a:p>
          <a:p>
            <a:r>
              <a:rPr lang="fi-FI" dirty="0"/>
              <a:t>Fuusio on helpompaa deuteriumilla, mutta deuteriumatomit ovat harvinaisia</a:t>
            </a:r>
          </a:p>
        </p:txBody>
      </p:sp>
    </p:spTree>
    <p:extLst>
      <p:ext uri="{BB962C8B-B14F-4D97-AF65-F5344CB8AC3E}">
        <p14:creationId xmlns:p14="http://schemas.microsoft.com/office/powerpoint/2010/main" val="358441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Fissioreaktori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27" y="1545004"/>
            <a:ext cx="9400235" cy="544919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-1165592"/>
            <a:ext cx="5926958" cy="282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Fission haittoja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004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12-1, 12-2, 12-4, 12-6, 12-7</a:t>
            </a:r>
          </a:p>
        </p:txBody>
      </p:sp>
    </p:spTree>
    <p:extLst>
      <p:ext uri="{BB962C8B-B14F-4D97-AF65-F5344CB8AC3E}">
        <p14:creationId xmlns:p14="http://schemas.microsoft.com/office/powerpoint/2010/main" val="303455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104</Words>
  <Application>Microsoft Office PowerPoint</Application>
  <PresentationFormat>Laajakuva</PresentationFormat>
  <Paragraphs>27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Ydinreaktiot</vt:lpstr>
      <vt:lpstr>Ennakkotietoja</vt:lpstr>
      <vt:lpstr>Fissio</vt:lpstr>
      <vt:lpstr>Fuusio</vt:lpstr>
      <vt:lpstr>Fissioreaktori</vt:lpstr>
      <vt:lpstr>Fission haittoja</vt:lpstr>
      <vt:lpstr>tehtäviä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Ydinreaktiot</dc:title>
  <dc:creator>Leppänen Riku Joonatan</dc:creator>
  <cp:lastModifiedBy>Leppänen Riku Joonatan</cp:lastModifiedBy>
  <cp:revision>9</cp:revision>
  <dcterms:created xsi:type="dcterms:W3CDTF">2020-11-09T10:34:07Z</dcterms:created>
  <dcterms:modified xsi:type="dcterms:W3CDTF">2022-11-03T12:59:05Z</dcterms:modified>
</cp:coreProperties>
</file>