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C7B010-8070-490D-93A3-D48170BF0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2D97AA2-DDC1-48F3-B976-20ED0EF01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6F93B5-9B09-4193-92B4-A441203E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BDD9D1-8383-49F5-B6D1-C0A0EE63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8EA4C9-EE7E-4EAE-8F36-88874407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4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A9EDD4-9111-4096-B48A-BA827039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A30B82B-5766-4723-8DCE-BC7AD8185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DC8094E-83E4-44B7-A901-B7A8051B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F237B4-82DD-4317-9DFB-3A3A5EA1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50A779-5686-4934-9111-246D766C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15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88E6827-4920-4C73-AACD-49E710A5F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A9DC020-78CC-4554-BDD8-E539AB085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F1A954-C42F-4E50-B992-50777906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0782D1-CBF1-4C54-9954-107BC9EB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027481-8764-4356-A9D2-0F6C010F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28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2DDE79-8CF7-47A4-9419-F8C42ADE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6CF878-033A-4171-9C84-7F1D17C1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E04696-08C8-46D4-8F6E-14E470DC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73EC70-7C04-4142-9D5A-E142AFD4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6D30F9-E181-4A36-B923-65F2532B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75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C2EEE1-43B0-4408-9FAD-99207AD3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73C98E-47D1-4391-B178-8B8E5397D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07FBCC-35AB-4C41-AF90-1936EC7A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95B92B-3629-4638-BEDB-05A87C0A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16AF46-C05D-4477-B2B0-56B4E5EA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4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069D18-3C34-4604-A745-ACE66C4F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8A1056-CF05-48F1-A5C6-0832E0896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884ABD8-374B-4AFA-8957-C71797EE9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EC300F-70E8-4CF0-89E6-6AD10519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CDF98E-85DC-4453-909F-02450C46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5A2741D-B0CC-41FE-AAD7-F5CC3BED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67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01C52-D325-43D2-A45D-A36F2E60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EDB132-43E5-439D-8082-AF2DF8FE5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6B11C8-890B-4537-B518-6CB39934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CE83C6-C4BD-45C3-90EF-BC5C0850F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2E704F-6FBA-47F0-89F9-04BF1564E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6758CC-83D8-48CD-98E5-4CF96E2F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B8BA16-26F2-46F3-8551-6D500AB5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92AAD3C-531A-4B3A-B737-2E886E6C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367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2F8C0E-10C9-49CC-8B59-E0B8EFC1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BD84A6-2F25-4C32-96F5-344126E6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CB7A8C-3D8B-4B80-808E-C77DE30A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EB4FE6-5794-4998-9329-77924C74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15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C1E93A3-D10A-488D-B966-A666E49E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05A7D2B-143F-463A-B35D-0E7E3BBB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A93891B-06C7-41F8-8815-F15AD501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007D6D-B9A4-4F1C-A80B-040BB3EA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567CF2-7AB0-4F95-9A74-A53FA8506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03FF13-83FB-4B70-BC4D-A273E53FB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9F9F60-178F-45EE-B275-158E9F77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15279B-93EE-4935-9F66-348B6606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D54A77D-95F8-4C68-8847-B2FE0203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81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C604-C9BA-4EAC-ADBF-0B4EB9E8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9315391-ECCB-47CA-9E85-D558E5052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4689D0-B39E-4072-8BBF-06184FD2B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13C70D-5A3C-4459-9D5E-C38398FB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A975653-29E8-4E1A-99FC-FDAB2562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E0451C-4424-442B-A8D8-D29E9B2E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233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D877A3B-8C4E-4843-82B2-ACAEEB6A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A5E468-2D27-467B-AE3C-4C579BD1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9214D-47EB-47AD-AE27-DB96898F7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B458-7F14-4195-88C4-4A29C82018FA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9E1036-A4FA-4520-AE1F-B1695EAC7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23FD25-478B-4FEF-BFA3-B76134317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1FF3-243A-475D-BE8B-3FB927768A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64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02CD9C-0BF8-4D27-A24F-9BCBE16FA8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Ionisoiva säteily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F70651-5460-461D-AACA-023B2A464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24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7007A8-B4EE-473A-9AF5-729C1CA7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Säteily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08AD60-12E7-4A6A-A935-85BAD400E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Ionisoiva</a:t>
            </a:r>
          </a:p>
          <a:p>
            <a:r>
              <a:rPr lang="fi-FI" dirty="0"/>
              <a:t>Alfa, beeta ja gamma säteily</a:t>
            </a:r>
          </a:p>
          <a:p>
            <a:r>
              <a:rPr lang="fi-FI" dirty="0"/>
              <a:t>röntgensäteily</a:t>
            </a:r>
          </a:p>
          <a:p>
            <a:endParaRPr lang="fi-FI" dirty="0"/>
          </a:p>
          <a:p>
            <a:r>
              <a:rPr lang="fi-FI" dirty="0"/>
              <a:t>Ionisoimaton</a:t>
            </a:r>
          </a:p>
          <a:p>
            <a:r>
              <a:rPr lang="fi-FI" dirty="0"/>
              <a:t>Näkyvä valo, radioaallot ja muut suuren aallonpituuden säteilyt</a:t>
            </a:r>
          </a:p>
          <a:p>
            <a:endParaRPr lang="fi-FI" dirty="0"/>
          </a:p>
          <a:p>
            <a:r>
              <a:rPr lang="fi-FI" dirty="0"/>
              <a:t>Ionisoiva säteily muokkaa elektronirakennetta -&gt; atomeista tulee ioneja</a:t>
            </a:r>
          </a:p>
        </p:txBody>
      </p:sp>
    </p:spTree>
    <p:extLst>
      <p:ext uri="{BB962C8B-B14F-4D97-AF65-F5344CB8AC3E}">
        <p14:creationId xmlns:p14="http://schemas.microsoft.com/office/powerpoint/2010/main" val="53758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B1A269-8144-459E-908C-77F58395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Gammasäteily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D7DC08-C65D-47AE-AA16-55B824A2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Käyttö:</a:t>
            </a:r>
          </a:p>
          <a:p>
            <a:r>
              <a:rPr lang="fi-FI" dirty="0"/>
              <a:t>Lääketiede: Sädehoidot</a:t>
            </a:r>
          </a:p>
          <a:p>
            <a:r>
              <a:rPr lang="fi-FI" dirty="0"/>
              <a:t>Aineen tutkiminen</a:t>
            </a:r>
          </a:p>
          <a:p>
            <a:r>
              <a:rPr lang="fi-FI" dirty="0"/>
              <a:t>Sterilointi (mausteet)</a:t>
            </a:r>
          </a:p>
          <a:p>
            <a:r>
              <a:rPr lang="fi-FI" dirty="0"/>
              <a:t>Joissain </a:t>
            </a:r>
            <a:r>
              <a:rPr lang="fi-FI" dirty="0" err="1"/>
              <a:t>palovarottimissa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12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75A18-3ACD-46A8-989F-3C0CB9D53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Gammasäteilyn heikennyslaki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9E04E4-8DC8-466D-93DD-9441643683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i-FI" dirty="0"/>
                  <a:t>, missä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i-FI" dirty="0"/>
                  <a:t> on aineeseen saapunut intensiteetti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fi-FI" dirty="0"/>
                  <a:t> on aineen heikennyskerroin</a:t>
                </a:r>
              </a:p>
              <a:p>
                <a:r>
                  <a:rPr lang="fi-FI" dirty="0"/>
                  <a:t>x on kuljettu matka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9E04E4-8DC8-466D-93DD-9441643683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47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CFA16C-7204-46FD-A40A-3DA66331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puoliintumispaksuus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325C31-E98E-4D42-97EA-F963B28BE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d=</a:t>
            </a:r>
          </a:p>
          <a:p>
            <a:r>
              <a:rPr lang="fi-FI" dirty="0"/>
              <a:t>Kertoo kuinka paksu kerros ainetta puolittaa gammasäteilyn intensiteetin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iruutu 3"/>
              <p:cNvSpPr txBox="1"/>
              <p:nvPr/>
            </p:nvSpPr>
            <p:spPr>
              <a:xfrm>
                <a:off x="1561011" y="1825625"/>
                <a:ext cx="386323" cy="569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4" name="Tekstiruut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011" y="1825625"/>
                <a:ext cx="386323" cy="5693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42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A61579-6BB2-45F4-A0D6-76A974190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Säteilyturvallisuus ja efektiivinen annos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692803-FF3C-4872-9B45-CF80E029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Efektiivistä annosta kuvataan </a:t>
            </a:r>
            <a:r>
              <a:rPr lang="fi-FI" dirty="0" err="1"/>
              <a:t>sievert</a:t>
            </a:r>
            <a:r>
              <a:rPr lang="fi-FI" dirty="0"/>
              <a:t>- nimisellä suureella</a:t>
            </a:r>
          </a:p>
          <a:p>
            <a:r>
              <a:rPr lang="fi-FI" dirty="0"/>
              <a:t>suomalaisen vuotuinen säteilyannos on noin 5mSv</a:t>
            </a:r>
          </a:p>
          <a:p>
            <a:r>
              <a:rPr lang="fi-FI" dirty="0"/>
              <a:t>Maaperän radon (n.50%)</a:t>
            </a:r>
          </a:p>
          <a:p>
            <a:r>
              <a:rPr lang="fi-FI" dirty="0"/>
              <a:t>Lääketieteelliset toimenpiteet (n.10%)</a:t>
            </a:r>
          </a:p>
          <a:p>
            <a:r>
              <a:rPr lang="fi-FI" dirty="0"/>
              <a:t>Lentomatkustus, kosminen taustasäteily</a:t>
            </a:r>
          </a:p>
          <a:p>
            <a:r>
              <a:rPr lang="fi-FI" dirty="0" err="1"/>
              <a:t>Tsernobyl</a:t>
            </a:r>
            <a:r>
              <a:rPr lang="fi-FI" dirty="0"/>
              <a:t> (&lt;1%)</a:t>
            </a:r>
          </a:p>
          <a:p>
            <a:r>
              <a:rPr lang="fi-FI" dirty="0"/>
              <a:t>Ruoka (hiili-14)</a:t>
            </a:r>
          </a:p>
        </p:txBody>
      </p:sp>
    </p:spTree>
    <p:extLst>
      <p:ext uri="{BB962C8B-B14F-4D97-AF65-F5344CB8AC3E}">
        <p14:creationId xmlns:p14="http://schemas.microsoft.com/office/powerpoint/2010/main" val="171647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78405B-B817-424B-BE5B-63CCCB8B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Ionisoiva säteily ja ihminen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34F23-D919-4FCD-AA6D-5DD13C411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Mikä vaikuttaa säteilyn vaarallisuuteen?</a:t>
            </a:r>
          </a:p>
          <a:p>
            <a:r>
              <a:rPr lang="fi-FI" dirty="0"/>
              <a:t>Säteilyn voimakkuus</a:t>
            </a:r>
          </a:p>
          <a:p>
            <a:r>
              <a:rPr lang="fi-FI" dirty="0"/>
              <a:t>Altistusaika</a:t>
            </a:r>
          </a:p>
          <a:p>
            <a:r>
              <a:rPr lang="fi-FI" dirty="0"/>
              <a:t>Etäisyys säteilylähteestä</a:t>
            </a:r>
          </a:p>
          <a:p>
            <a:r>
              <a:rPr lang="fi-FI" dirty="0"/>
              <a:t>Säteilylaji</a:t>
            </a:r>
          </a:p>
          <a:p>
            <a:r>
              <a:rPr lang="fi-FI" dirty="0"/>
              <a:t>Suojavarustukset</a:t>
            </a:r>
          </a:p>
          <a:p>
            <a:r>
              <a:rPr lang="fi-FI" dirty="0"/>
              <a:t>(Ikä)</a:t>
            </a:r>
          </a:p>
          <a:p>
            <a:r>
              <a:rPr lang="fi-FI" dirty="0"/>
              <a:t>Mihin säteily osuu</a:t>
            </a:r>
          </a:p>
        </p:txBody>
      </p:sp>
    </p:spTree>
    <p:extLst>
      <p:ext uri="{BB962C8B-B14F-4D97-AF65-F5344CB8AC3E}">
        <p14:creationId xmlns:p14="http://schemas.microsoft.com/office/powerpoint/2010/main" val="99707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8AA372-EA31-4F47-B38C-9C0E4F75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Biologinen puoliintumisaika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212ED9-B16C-4D63-9291-C106A1DC5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Kuinka nopeasti radioaktiivinen aine häviää biologisen organismin sisältä</a:t>
            </a:r>
          </a:p>
          <a:p>
            <a:r>
              <a:rPr lang="fi-FI" dirty="0"/>
              <a:t>Lyhyempi koska ainetta lähtee pois elimistöstä myös biologisten prosessien kautta</a:t>
            </a:r>
          </a:p>
        </p:txBody>
      </p:sp>
    </p:spTree>
    <p:extLst>
      <p:ext uri="{BB962C8B-B14F-4D97-AF65-F5344CB8AC3E}">
        <p14:creationId xmlns:p14="http://schemas.microsoft.com/office/powerpoint/2010/main" val="166861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0350A0-B7BA-4802-A99F-07AB930B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295A70-4A2C-4066-8E96-A1383419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Tehtäviä: 13-1, 13-6, 13-7, 13-9, 13-12</a:t>
            </a:r>
          </a:p>
        </p:txBody>
      </p:sp>
    </p:spTree>
    <p:extLst>
      <p:ext uri="{BB962C8B-B14F-4D97-AF65-F5344CB8AC3E}">
        <p14:creationId xmlns:p14="http://schemas.microsoft.com/office/powerpoint/2010/main" val="291119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171</Words>
  <Application>Microsoft Office PowerPoint</Application>
  <PresentationFormat>Laajakuva</PresentationFormat>
  <Paragraphs>46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Office-teema</vt:lpstr>
      <vt:lpstr>Ionisoiva säteily</vt:lpstr>
      <vt:lpstr>Säteily</vt:lpstr>
      <vt:lpstr>Gammasäteily</vt:lpstr>
      <vt:lpstr>Gammasäteilyn heikennyslaki</vt:lpstr>
      <vt:lpstr>puoliintumispaksuus</vt:lpstr>
      <vt:lpstr>Säteilyturvallisuus ja efektiivinen annos</vt:lpstr>
      <vt:lpstr>Ionisoiva säteily ja ihminen</vt:lpstr>
      <vt:lpstr>Biologinen puoliintumisaika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Ionisoiva säteily</dc:title>
  <dc:creator>Riku</dc:creator>
  <cp:lastModifiedBy>Leppänen Riku Joonatan</cp:lastModifiedBy>
  <cp:revision>8</cp:revision>
  <dcterms:created xsi:type="dcterms:W3CDTF">2020-11-09T15:47:49Z</dcterms:created>
  <dcterms:modified xsi:type="dcterms:W3CDTF">2022-11-04T09:29:33Z</dcterms:modified>
</cp:coreProperties>
</file>