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58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175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863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996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001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69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15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0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09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47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7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42B1-AAF1-49B5-9CDC-431B9EEA5C73}" type="datetimeFigureOut">
              <a:rPr lang="fi-FI" smtClean="0"/>
              <a:t>2.11.2021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16BDE-2EC2-436C-A9EB-29E4FED21E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5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4336868" y="1249901"/>
            <a:ext cx="1632857" cy="822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548640" y="326571"/>
            <a:ext cx="111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7-7.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188718" y="326571"/>
            <a:ext cx="18418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Lähtöarvot: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Kuva: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Olosuhteet: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Laki: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Laki vektorimuodossa: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Sovitaan suunta ja poistetaan vektorimerkinnät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17520" y="326571"/>
            <a:ext cx="625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F = 750 N,  a = 0,10 m/s</a:t>
            </a:r>
            <a:r>
              <a:rPr lang="fi-FI" baseline="30000" dirty="0" smtClean="0"/>
              <a:t>2</a:t>
            </a:r>
            <a:r>
              <a:rPr lang="fi-FI" dirty="0" smtClean="0"/>
              <a:t>, m = 420 kg</a:t>
            </a:r>
            <a:endParaRPr lang="fi-FI" baseline="30000" dirty="0"/>
          </a:p>
        </p:txBody>
      </p:sp>
      <p:cxnSp>
        <p:nvCxnSpPr>
          <p:cNvPr id="9" name="Suora nuoliyhdysviiva 8"/>
          <p:cNvCxnSpPr/>
          <p:nvPr/>
        </p:nvCxnSpPr>
        <p:spPr>
          <a:xfrm>
            <a:off x="5146766" y="1685109"/>
            <a:ext cx="13063" cy="10580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uora nuoliyhdysviiva 9"/>
          <p:cNvCxnSpPr/>
          <p:nvPr/>
        </p:nvCxnSpPr>
        <p:spPr>
          <a:xfrm flipV="1">
            <a:off x="4998721" y="2072861"/>
            <a:ext cx="4353" cy="10580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/>
          <p:nvPr/>
        </p:nvCxnSpPr>
        <p:spPr>
          <a:xfrm>
            <a:off x="5969725" y="1397726"/>
            <a:ext cx="182880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/>
          <p:nvPr/>
        </p:nvCxnSpPr>
        <p:spPr>
          <a:xfrm flipH="1">
            <a:off x="3017520" y="2072861"/>
            <a:ext cx="131934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iruutu 15"/>
              <p:cNvSpPr txBox="1"/>
              <p:nvPr/>
            </p:nvSpPr>
            <p:spPr>
              <a:xfrm>
                <a:off x="6688181" y="1028394"/>
                <a:ext cx="836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16" name="Tekstiruutu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181" y="1028394"/>
                <a:ext cx="83602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kstiruutu 16"/>
              <p:cNvSpPr txBox="1"/>
              <p:nvPr/>
            </p:nvSpPr>
            <p:spPr>
              <a:xfrm>
                <a:off x="3174276" y="2072861"/>
                <a:ext cx="836023" cy="396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i-FI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i-FI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fi-FI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17" name="Tekstiruutu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4276" y="2072861"/>
                <a:ext cx="836023" cy="396712"/>
              </a:xfrm>
              <a:prstGeom prst="rect">
                <a:avLst/>
              </a:prstGeom>
              <a:blipFill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iruutu 17"/>
              <p:cNvSpPr txBox="1"/>
              <p:nvPr/>
            </p:nvSpPr>
            <p:spPr>
              <a:xfrm>
                <a:off x="4907278" y="2138737"/>
                <a:ext cx="836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dirty="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acc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18" name="Tekstiruutu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278" y="2138737"/>
                <a:ext cx="836023" cy="369332"/>
              </a:xfrm>
              <a:prstGeom prst="rect">
                <a:avLst/>
              </a:prstGeom>
              <a:blipFill>
                <a:blip r:embed="rId4"/>
                <a:stretch>
                  <a:fillRect r="-146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kstiruutu 18"/>
              <p:cNvSpPr txBox="1"/>
              <p:nvPr/>
            </p:nvSpPr>
            <p:spPr>
              <a:xfrm>
                <a:off x="4410888" y="2454643"/>
                <a:ext cx="836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19" name="Tekstiruutu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888" y="2454643"/>
                <a:ext cx="836023" cy="369332"/>
              </a:xfrm>
              <a:prstGeom prst="rect">
                <a:avLst/>
              </a:prstGeom>
              <a:blipFill>
                <a:blip r:embed="rId5"/>
                <a:stretch>
                  <a:fillRect r="-1094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iruutu 19"/>
              <p:cNvSpPr txBox="1"/>
              <p:nvPr/>
            </p:nvSpPr>
            <p:spPr>
              <a:xfrm>
                <a:off x="3017520" y="3328068"/>
                <a:ext cx="5107575" cy="27294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Reki kiihtyvässä liikkeessä</a:t>
                </a:r>
              </a:p>
              <a:p>
                <a:endParaRPr lang="fi-FI" dirty="0"/>
              </a:p>
              <a:p>
                <a:r>
                  <a:rPr lang="fi-FI" dirty="0" smtClean="0"/>
                  <a:t>Joten Newtonin II –lain mukaan</a:t>
                </a:r>
              </a:p>
              <a:p>
                <a:endParaRPr lang="fi-FI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̅"/>
                              <m:ctrlPr>
                                <a:rPr lang="fi-FI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̅"/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fi-FI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̅"/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fi-FI" dirty="0" smtClean="0"/>
              </a:p>
              <a:p>
                <a:endParaRPr lang="fi-FI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20" name="Tekstiruutu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328068"/>
                <a:ext cx="5107575" cy="2729465"/>
              </a:xfrm>
              <a:prstGeom prst="rect">
                <a:avLst/>
              </a:prstGeom>
              <a:blipFill>
                <a:blip r:embed="rId6"/>
                <a:stretch>
                  <a:fillRect l="-955" t="-1339" b="-22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iruutu 20"/>
          <p:cNvSpPr txBox="1"/>
          <p:nvPr/>
        </p:nvSpPr>
        <p:spPr>
          <a:xfrm>
            <a:off x="6884125" y="5159916"/>
            <a:ext cx="330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Sovitaan vetosuunta positiiviseksi</a:t>
            </a:r>
          </a:p>
        </p:txBody>
      </p:sp>
      <p:cxnSp>
        <p:nvCxnSpPr>
          <p:cNvPr id="23" name="Suora nuoliyhdysviiva 22"/>
          <p:cNvCxnSpPr/>
          <p:nvPr/>
        </p:nvCxnSpPr>
        <p:spPr>
          <a:xfrm>
            <a:off x="4728754" y="1028394"/>
            <a:ext cx="8425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kstiruutu 23"/>
              <p:cNvSpPr txBox="1"/>
              <p:nvPr/>
            </p:nvSpPr>
            <p:spPr>
              <a:xfrm>
                <a:off x="4741817" y="749329"/>
                <a:ext cx="8360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i-FI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i-FI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24" name="Tekstiruutu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817" y="749329"/>
                <a:ext cx="83602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7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6" grpId="0"/>
      <p:bldP spid="17" grpId="0"/>
      <p:bldP spid="18" grpId="0"/>
      <p:bldP spid="19" grpId="0"/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Suorakulmio 3"/>
              <p:cNvSpPr/>
              <p:nvPr/>
            </p:nvSpPr>
            <p:spPr>
              <a:xfrm>
                <a:off x="3228037" y="411600"/>
                <a:ext cx="6413743" cy="4133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i-FI" dirty="0" smtClean="0"/>
                  <a:t>Kitkavoima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fi-FI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fi-FI" dirty="0" smtClean="0"/>
              </a:p>
              <a:p>
                <a:endParaRPr lang="fi-FI" dirty="0"/>
              </a:p>
              <a:p>
                <a:r>
                  <a:rPr lang="fi-FI" dirty="0" smtClean="0"/>
                  <a:t>Reki tasapainossa pystysuunnassa, joten Newtonin II - lain mukaan</a:t>
                </a:r>
              </a:p>
              <a:p>
                <a:endParaRPr lang="fi-FI" dirty="0"/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     </m:t>
                    </m:r>
                    <m:acc>
                      <m:accPr>
                        <m:chr m:val="̅"/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fi-FI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fi-FI" dirty="0" smtClean="0"/>
                  <a:t>               Suunta ylös sovitaan positiiviseksi</a:t>
                </a:r>
              </a:p>
              <a:p>
                <a:r>
                  <a:rPr lang="fi-FI" dirty="0"/>
                  <a:t> </a:t>
                </a:r>
                <a:r>
                  <a:rPr lang="fi-FI" dirty="0" smtClean="0"/>
                  <a:t>   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fi-FI" b="0" dirty="0" smtClean="0"/>
              </a:p>
              <a:p>
                <a:r>
                  <a:rPr lang="fi-FI" dirty="0" smtClean="0"/>
                  <a:t>    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𝑚𝑔</m:t>
                    </m:r>
                  </m:oMath>
                </a14:m>
                <a:endParaRPr lang="fi-FI" dirty="0" smtClean="0"/>
              </a:p>
              <a:p>
                <a:endParaRPr lang="fi-FI" dirty="0"/>
              </a:p>
              <a:p>
                <a:r>
                  <a:rPr lang="fi-FI" dirty="0" smtClean="0"/>
                  <a:t>Jolloin</a:t>
                </a:r>
              </a:p>
              <a:p>
                <a:endParaRPr lang="fi-FI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fi-FI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fi-FI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</m:t>
                          </m:r>
                        </m:num>
                        <m:den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750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420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420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fi-FI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1718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fi-FI" dirty="0"/>
              </a:p>
            </p:txBody>
          </p:sp>
        </mc:Choice>
        <mc:Fallback>
          <p:sp>
            <p:nvSpPr>
              <p:cNvPr id="4" name="Suorakulmi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037" y="411600"/>
                <a:ext cx="6413743" cy="4133567"/>
              </a:xfrm>
              <a:prstGeom prst="rect">
                <a:avLst/>
              </a:prstGeom>
              <a:blipFill>
                <a:blip r:embed="rId2"/>
                <a:stretch>
                  <a:fillRect l="-856" t="-737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kstiruutu 4"/>
          <p:cNvSpPr txBox="1"/>
          <p:nvPr/>
        </p:nvSpPr>
        <p:spPr>
          <a:xfrm>
            <a:off x="561703" y="1005840"/>
            <a:ext cx="228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Perustellaan tukivoiman ja painovoiman saman suuruisuus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Ratkaistaan kysytty suure ennen lukuarvojen sijoittamista.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>
                <a:solidFill>
                  <a:srgbClr val="FF0000"/>
                </a:solidFill>
              </a:rPr>
              <a:t>Lasketaan arvo ja pyöristetään vasta sen jälkeen lähtöarvojen tarkkuuteen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223</Words>
  <Application>Microsoft Office PowerPoint</Application>
  <PresentationFormat>Laajakuva</PresentationFormat>
  <Paragraphs>56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Office-teema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Pynnönen Antti Ilari</dc:creator>
  <cp:lastModifiedBy>Pynnönen Antti Ilari</cp:lastModifiedBy>
  <cp:revision>4</cp:revision>
  <dcterms:created xsi:type="dcterms:W3CDTF">2021-11-02T17:48:11Z</dcterms:created>
  <dcterms:modified xsi:type="dcterms:W3CDTF">2021-11-02T18:14:24Z</dcterms:modified>
</cp:coreProperties>
</file>