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626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810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97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542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121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986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636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9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883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5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64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543D-7060-46E4-A004-7D8362220FA6}" type="datetimeFigureOut">
              <a:rPr lang="fi-FI" smtClean="0"/>
              <a:t>25.10.2020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5279E-554F-4C66-846C-0F6BB0F0411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97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8991600" cy="588871"/>
          </a:xfrm>
        </p:spPr>
        <p:txBody>
          <a:bodyPr>
            <a:normAutofit/>
          </a:bodyPr>
          <a:lstStyle/>
          <a:p>
            <a:r>
              <a:rPr lang="fi-FI" sz="3600" dirty="0" smtClean="0"/>
              <a:t>Mekaniikan tehtävän ratkaiseminen (s.52)</a:t>
            </a:r>
            <a:endParaRPr lang="fi-FI" sz="36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136469" y="2769327"/>
            <a:ext cx="9379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pohdi tehtävään liittyvät ilmiöt. Hahmottele kuva.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merkitse lähtöarvot, myös taulukkokirja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piirrä kuva, kappaleet tarvittaessa erikseen. Merkitse kappaleeseen kohdistuvat voimat. Nimeä voimat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Olosuhteet: Kappale paikallaan/kiihtyvässä liikkeessä, kitkaa/kitkaton…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Laki: mikä laki voimassa, mitä lakia hyödynnät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Laki: Vektoriyhtälö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Suuntasopimus ja lasku skalaarimuotoon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Ratkaise kysytty suure. Sijoita lukuarvot </a:t>
            </a:r>
            <a:r>
              <a:rPr lang="fi-FI" b="1" dirty="0" smtClean="0"/>
              <a:t>yksiköineen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Laske vastaus, pyöristä tulos, anna sanallinen vastaus. Huomioi suunta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862149" y="1815737"/>
            <a:ext cx="1042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Punnukset ripustetaan narulla kitkattoman väkipyörän molemmille puolille. Määritä punnusten liiketila kun punnukset päästetään vapaasti liikkumaan. Punnusten massat on 3,0 kg ja 5,0 kg.</a:t>
            </a:r>
            <a:endParaRPr lang="fi-FI" dirty="0"/>
          </a:p>
        </p:txBody>
      </p:sp>
      <p:pic>
        <p:nvPicPr>
          <p:cNvPr id="1026" name="Picture 2" descr="Väkipyörä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671" y="3905793"/>
            <a:ext cx="1778769" cy="266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06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102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Mekaniikan tehtävän ratkaiseminen (s.52)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Mekaniikan tehtävän ratkaiseminen (s.</dc:title>
  <dc:creator>Pynnönen Antti Ilari</dc:creator>
  <cp:lastModifiedBy>Pynnönen Antti Ilari</cp:lastModifiedBy>
  <cp:revision>5</cp:revision>
  <dcterms:created xsi:type="dcterms:W3CDTF">2020-10-25T19:29:36Z</dcterms:created>
  <dcterms:modified xsi:type="dcterms:W3CDTF">2020-10-25T20:16:10Z</dcterms:modified>
</cp:coreProperties>
</file>