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71401-21A5-4C3F-8759-6476F8EE5E3F}" v="1560" dt="2021-05-10T04:52:51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6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090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1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8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54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0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9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5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6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28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i.wikipedia.org/wiki/Diktaattor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tvuutiset.fi/artikkeli/risto-e-j-penttilan-kolumni-totalitarismi-palasi-ainoa-poikkeus-on-ruotsi/7902624#gs.0zpde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akku.net/article.php/201409211559078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eena.yle.fi/1-323925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Totaalista valtaa vai anarkiaa? Kpl 13.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62C15F-F21D-479F-B39F-24384F3CB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Diktaattori ja diktatuuri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CBED58-A288-4602-83FE-4D15EA0A8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/>
              </a:rPr>
              <a:t>a) Määrittele  </a:t>
            </a:r>
            <a:r>
              <a:rPr lang="fi-FI" dirty="0" err="1">
                <a:cs typeface="Calibri"/>
              </a:rPr>
              <a:t>wikipedia</a:t>
            </a:r>
            <a:r>
              <a:rPr lang="fi-FI" dirty="0">
                <a:cs typeface="Calibri"/>
              </a:rPr>
              <a:t>-artikkelin avulla diktaattori ja diktatuuri</a:t>
            </a:r>
          </a:p>
          <a:p>
            <a:r>
              <a:rPr lang="fi-FI" dirty="0">
                <a:cs typeface="Calibri"/>
              </a:rPr>
              <a:t> </a:t>
            </a:r>
            <a:r>
              <a:rPr lang="fi-FI" dirty="0">
                <a:ea typeface="+mn-lt"/>
                <a:cs typeface="+mn-lt"/>
                <a:hlinkClick r:id="rId2"/>
              </a:rPr>
              <a:t>https://fi.wikipedia.org/wiki/Diktaattori</a:t>
            </a:r>
            <a:endParaRPr lang="fi-FI" dirty="0">
              <a:ea typeface="+mn-lt"/>
              <a:cs typeface="+mn-lt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b) Mikä oli diktaattori-käsitteen alkuperäinen merkitys?</a:t>
            </a: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pPr marL="0" indent="0">
              <a:buNone/>
            </a:pPr>
            <a:r>
              <a:rPr lang="fi-FI" dirty="0">
                <a:cs typeface="Calibri"/>
              </a:rPr>
              <a:t>c) Millaisia persoonallisuushäiriöitä diktaattoreihin on liitetty?</a:t>
            </a:r>
          </a:p>
        </p:txBody>
      </p:sp>
    </p:spTree>
    <p:extLst>
      <p:ext uri="{BB962C8B-B14F-4D97-AF65-F5344CB8AC3E}">
        <p14:creationId xmlns:p14="http://schemas.microsoft.com/office/powerpoint/2010/main" val="138596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4785AE-1DBF-448F-856B-255D06C74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Valistunut itsevaltius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BE3F0A-6C16-464A-9B60-5A7C197F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fi-FI" dirty="0">
                <a:cs typeface="Calibri" panose="020F0502020204030204"/>
              </a:rPr>
              <a:t>- Lue kirjan kpl 13. Valistusaikana (1700-luku) kannatettiin </a:t>
            </a:r>
            <a:r>
              <a:rPr lang="fi-FI" i="1" dirty="0">
                <a:cs typeface="Calibri" panose="020F0502020204030204"/>
              </a:rPr>
              <a:t>valistunutta itsevaltiutta</a:t>
            </a:r>
            <a:r>
              <a:rPr lang="fi-FI" dirty="0">
                <a:cs typeface="Calibri" panose="020F0502020204030204"/>
              </a:rPr>
              <a:t>. Millainen hallitsija hän olisi?</a:t>
            </a:r>
          </a:p>
          <a:p>
            <a:endParaRPr lang="fi-FI" dirty="0">
              <a:cs typeface="Calibri" panose="020F0502020204030204"/>
            </a:endParaRPr>
          </a:p>
          <a:p>
            <a:endParaRPr lang="fi-FI" dirty="0">
              <a:cs typeface="Calibri" panose="020F0502020204030204"/>
            </a:endParaRPr>
          </a:p>
          <a:p>
            <a:r>
              <a:rPr lang="fi-FI" dirty="0">
                <a:cs typeface="Calibri" panose="020F0502020204030204"/>
              </a:rPr>
              <a:t>-</a:t>
            </a:r>
            <a:r>
              <a:rPr lang="fi-FI" dirty="0"/>
              <a:t> Mitä päätöksiä sinä tekisit, jos olisit valistunut itsevaltias?</a:t>
            </a: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49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6739A5-3023-4FD0-B010-B06938C3F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Diktatuuri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7A2FF4-6DBA-4DB9-B4FC-AAD126C44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fi-FI" b="1" dirty="0"/>
              <a:t>Diktatuureissa esiintyy usein pelottelua ja uhkailua.</a:t>
            </a:r>
            <a:endParaRPr lang="fi-FI" dirty="0">
              <a:cs typeface="Calibri" panose="020F0502020204030204"/>
            </a:endParaRPr>
          </a:p>
          <a:p>
            <a:r>
              <a:rPr lang="fi-FI" dirty="0"/>
              <a:t>a) Pohdi, miksi näin on.</a:t>
            </a: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b) Anna esimerkkejä tällaisista yhteiskunnista.</a:t>
            </a:r>
            <a:endParaRPr lang="fi-FI" dirty="0">
              <a:cs typeface="Calibri"/>
            </a:endParaRPr>
          </a:p>
          <a:p>
            <a:br>
              <a:rPr lang="en-US" dirty="0"/>
            </a:br>
            <a:endParaRPr lang="en-US" dirty="0"/>
          </a:p>
          <a:p>
            <a:endParaRPr lang="fi-FI" dirty="0">
              <a:cs typeface="Calibri"/>
            </a:endParaRPr>
          </a:p>
          <a:p>
            <a:pPr marL="0" indent="0">
              <a:buNone/>
            </a:pP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437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EE8A65-042A-48D5-B7BA-D0811BDE4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88626"/>
          </a:xfrm>
        </p:spPr>
        <p:txBody>
          <a:bodyPr/>
          <a:lstStyle/>
          <a:p>
            <a:r>
              <a:rPr lang="fi-FI" dirty="0">
                <a:cs typeface="Calibri Light"/>
              </a:rPr>
              <a:t>Totalitarismi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39F3211-ACF7-4380-A35A-D7016B1C4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756" y="1845734"/>
            <a:ext cx="10782924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fi-FI" dirty="0">
                <a:cs typeface="Calibri"/>
              </a:rPr>
              <a:t>a) Pahimmillaan diktatuuri voi edetä </a:t>
            </a:r>
            <a:r>
              <a:rPr lang="fi-FI" i="1" dirty="0">
                <a:cs typeface="Calibri"/>
              </a:rPr>
              <a:t>totalitarismiksi. </a:t>
            </a:r>
            <a:r>
              <a:rPr lang="fi-FI" dirty="0">
                <a:cs typeface="Calibri"/>
              </a:rPr>
              <a:t>Perustele väite:</a:t>
            </a:r>
            <a:endParaRPr lang="fi-FI" dirty="0"/>
          </a:p>
          <a:p>
            <a:r>
              <a:rPr lang="fi-FI" dirty="0"/>
              <a:t>”Totalitarismissa valtion valta ulottuu kaikkialle.”</a:t>
            </a: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r>
              <a:rPr lang="fi-FI" dirty="0">
                <a:ea typeface="+mn-lt"/>
                <a:cs typeface="+mn-lt"/>
              </a:rPr>
              <a:t>b) Lue Risto E. J. Penttilän kolumni:</a:t>
            </a:r>
          </a:p>
          <a:p>
            <a:r>
              <a:rPr lang="fi-FI" dirty="0">
                <a:ea typeface="+mn-lt"/>
                <a:cs typeface="+mn-lt"/>
                <a:hlinkClick r:id="rId2"/>
              </a:rPr>
              <a:t>https://www.mtvuutiset.fi/artikkeli/risto-e-j-penttilan-kolumni-totalitarismi-palasi-ainoa-poikkeus-on-ruotsi/7902624#gs.0zpdeq</a:t>
            </a:r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1) Mitä Penttilä väittää?</a:t>
            </a:r>
          </a:p>
          <a:p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2) Oletko samaa mieltä Penttilän kanssa? Miksi?</a:t>
            </a: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8362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0611C4-6589-4E12-B3AD-53D3D6F5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Oikeusvaltio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42613F-8EED-4CA0-AEE0-B20C936AD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74" y="1845734"/>
            <a:ext cx="11295087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fi-FI" dirty="0">
                <a:cs typeface="Calibri"/>
              </a:rPr>
              <a:t>a) Oikeusvaltio estää diktatuurin ja totalitarismin. Määrittele kirjan kpl 13 avulla</a:t>
            </a:r>
            <a:r>
              <a:rPr lang="fi-FI" i="1" dirty="0">
                <a:cs typeface="Calibri"/>
              </a:rPr>
              <a:t> oikeusvaltio</a:t>
            </a:r>
            <a:r>
              <a:rPr lang="fi-FI" dirty="0">
                <a:cs typeface="Calibri"/>
              </a:rPr>
              <a:t>.</a:t>
            </a:r>
            <a:endParaRPr lang="fi-FI" dirty="0"/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r>
              <a:rPr lang="fi-FI" dirty="0">
                <a:cs typeface="Calibri"/>
              </a:rPr>
              <a:t>b) Ota kantaa väitteeseen: ”</a:t>
            </a:r>
            <a:r>
              <a:rPr lang="fi-FI" dirty="0"/>
              <a:t>Suomi on oikeusvaltio.”</a:t>
            </a: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endParaRPr lang="fi-FI" b="1" dirty="0">
              <a:cs typeface="Calibri"/>
            </a:endParaRPr>
          </a:p>
          <a:p>
            <a:r>
              <a:rPr lang="fi-FI" dirty="0">
                <a:cs typeface="Calibri"/>
              </a:rPr>
              <a:t>c) </a:t>
            </a:r>
            <a:r>
              <a:rPr lang="fi-FI" dirty="0"/>
              <a:t>Missä olosuhteissa Suomen kaltainen demokratia ja oikeusvaltio voisi taantua diktatuuriksi?</a:t>
            </a: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551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828DBB-FB8E-4645-84E6-95874F46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cs typeface="Calibri Light"/>
              </a:rPr>
              <a:t>Anarkismi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985F09-0D18-4E82-A6CA-2FBCAE9AF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fi-FI">
                <a:ea typeface="+mn-lt"/>
                <a:cs typeface="+mn-lt"/>
              </a:rPr>
              <a:t>Lue anarkistisen takku.net-verkkojulkaisun artikkeli</a:t>
            </a:r>
            <a:endParaRPr lang="fi-FI" dirty="0">
              <a:ea typeface="+mn-lt"/>
              <a:cs typeface="+mn-lt"/>
            </a:endParaRPr>
          </a:p>
          <a:p>
            <a:r>
              <a:rPr lang="fi-FI" dirty="0">
                <a:ea typeface="+mn-lt"/>
                <a:cs typeface="+mn-lt"/>
                <a:hlinkClick r:id="rId2"/>
              </a:rPr>
              <a:t>https://takku.net/article.php/2014092115590785</a:t>
            </a:r>
          </a:p>
          <a:p>
            <a:r>
              <a:rPr lang="fi-FI">
                <a:cs typeface="Calibri"/>
              </a:rPr>
              <a:t>a) Millaisia asioita anarkistit ajavat?</a:t>
            </a: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  <a:p>
            <a:r>
              <a:rPr lang="fi-FI">
                <a:cs typeface="Calibri"/>
              </a:rPr>
              <a:t>b) Pohdi artikkelin perusteella: mitä hyviä ja huonoja puolia liittyy anarkismiin?</a:t>
            </a:r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34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D9FFEE-BBEF-49CD-90E0-D48542EBF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Video anarkismista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216325-E015-4D45-BC93-E5BF63185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fi-FI" dirty="0">
                <a:ea typeface="+mn-lt"/>
                <a:cs typeface="+mn-lt"/>
                <a:hlinkClick r:id="rId2"/>
              </a:rPr>
              <a:t>https://areena.yle.fi/1-3239253</a:t>
            </a:r>
          </a:p>
          <a:p>
            <a:r>
              <a:rPr lang="fi-FI" dirty="0">
                <a:ea typeface="+mn-lt"/>
                <a:cs typeface="+mn-lt"/>
              </a:rPr>
              <a:t>–Erittele anarkisti Suvi Auvisen yhteiskunnallisia näkemyksiä.</a:t>
            </a:r>
            <a:endParaRPr lang="fi-FI" dirty="0">
              <a:cs typeface="Calibri"/>
            </a:endParaRPr>
          </a:p>
          <a:p>
            <a:endParaRPr lang="fi-FI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6365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Retrospect</vt:lpstr>
      <vt:lpstr>Totaalista valtaa vai anarkiaa? Kpl 13.</vt:lpstr>
      <vt:lpstr>Diktaattori ja diktatuuri</vt:lpstr>
      <vt:lpstr>Valistunut itsevaltius</vt:lpstr>
      <vt:lpstr>Diktatuuri</vt:lpstr>
      <vt:lpstr>Totalitarismi</vt:lpstr>
      <vt:lpstr>Oikeusvaltio</vt:lpstr>
      <vt:lpstr>Anarkismi</vt:lpstr>
      <vt:lpstr>Video anarkismista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140</cp:revision>
  <dcterms:created xsi:type="dcterms:W3CDTF">2021-05-10T03:28:04Z</dcterms:created>
  <dcterms:modified xsi:type="dcterms:W3CDTF">2021-05-10T04:53:42Z</dcterms:modified>
</cp:coreProperties>
</file>