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6" r:id="rId8"/>
    <p:sldId id="267" r:id="rId9"/>
    <p:sldId id="261" r:id="rId10"/>
    <p:sldId id="268" r:id="rId11"/>
    <p:sldId id="263" r:id="rId12"/>
    <p:sldId id="269" r:id="rId13"/>
    <p:sldId id="262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1AEC8-AA04-6C49-BB23-B236F530BABF}" v="28" dt="2024-09-29T16:00:55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8BF4B-7EB5-44E1-8136-7669462E18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65F9D2-B9E1-4998-9486-767C77982569}">
      <dgm:prSet/>
      <dgm:spPr/>
      <dgm:t>
        <a:bodyPr/>
        <a:lstStyle/>
        <a:p>
          <a:r>
            <a:rPr lang="fi-FI"/>
            <a:t>Osaa selittää elämän tunnusmerkit ja perusedellytykset sekä tunnistaa niitä esimerkeistä </a:t>
          </a:r>
          <a:endParaRPr lang="en-US"/>
        </a:p>
      </dgm:t>
    </dgm:pt>
    <dgm:pt modelId="{6FF3109C-2593-4949-992B-25F56C118D9D}" type="parTrans" cxnId="{96E2D43B-BC1C-443C-9C00-F91603FE092E}">
      <dgm:prSet/>
      <dgm:spPr/>
      <dgm:t>
        <a:bodyPr/>
        <a:lstStyle/>
        <a:p>
          <a:endParaRPr lang="en-US"/>
        </a:p>
      </dgm:t>
    </dgm:pt>
    <dgm:pt modelId="{896D3625-2D94-4007-B1D0-417C72AC43B2}" type="sibTrans" cxnId="{96E2D43B-BC1C-443C-9C00-F91603FE092E}">
      <dgm:prSet/>
      <dgm:spPr/>
      <dgm:t>
        <a:bodyPr/>
        <a:lstStyle/>
        <a:p>
          <a:endParaRPr lang="en-US"/>
        </a:p>
      </dgm:t>
    </dgm:pt>
    <dgm:pt modelId="{5CD6E813-C57D-4FC4-A73F-9F42B820022C}">
      <dgm:prSet/>
      <dgm:spPr/>
      <dgm:t>
        <a:bodyPr/>
        <a:lstStyle/>
        <a:p>
          <a:r>
            <a:rPr lang="fi-FI"/>
            <a:t>Osaa solun perusrakennetta ja toimintaa tasolla, joka mahdollistaa evoluution ja ekosysteemin toiminnan ymmärtämisen </a:t>
          </a:r>
          <a:endParaRPr lang="en-US"/>
        </a:p>
      </dgm:t>
    </dgm:pt>
    <dgm:pt modelId="{F43F6AB0-6ABB-43A3-A272-B0D571A2713E}" type="parTrans" cxnId="{4977A4A1-9437-4603-AE7E-A4ECDA93AF8E}">
      <dgm:prSet/>
      <dgm:spPr/>
      <dgm:t>
        <a:bodyPr/>
        <a:lstStyle/>
        <a:p>
          <a:endParaRPr lang="en-US"/>
        </a:p>
      </dgm:t>
    </dgm:pt>
    <dgm:pt modelId="{30BC07DB-94F5-4F35-BB5F-B1E10FBDAB26}" type="sibTrans" cxnId="{4977A4A1-9437-4603-AE7E-A4ECDA93AF8E}">
      <dgm:prSet/>
      <dgm:spPr/>
      <dgm:t>
        <a:bodyPr/>
        <a:lstStyle/>
        <a:p>
          <a:endParaRPr lang="en-US"/>
        </a:p>
      </dgm:t>
    </dgm:pt>
    <dgm:pt modelId="{5FC3943D-4B06-45C6-84EE-1A947D6FB3F6}">
      <dgm:prSet/>
      <dgm:spPr/>
      <dgm:t>
        <a:bodyPr/>
        <a:lstStyle/>
        <a:p>
          <a:r>
            <a:rPr lang="fi-FI"/>
            <a:t>Osaa selittää perinnölliseen muunteluun, luonnonvalintaan ja lajiutumiseen liittyviä mekanismeja ja osaa selittää näiden merkityksen evoluutiolle </a:t>
          </a:r>
          <a:endParaRPr lang="en-US"/>
        </a:p>
      </dgm:t>
    </dgm:pt>
    <dgm:pt modelId="{1C844AF9-A552-455C-8964-9C3CAD25A565}" type="parTrans" cxnId="{AD50D04F-DF23-4132-896E-86FCA5596EA5}">
      <dgm:prSet/>
      <dgm:spPr/>
      <dgm:t>
        <a:bodyPr/>
        <a:lstStyle/>
        <a:p>
          <a:endParaRPr lang="en-US"/>
        </a:p>
      </dgm:t>
    </dgm:pt>
    <dgm:pt modelId="{9194C059-106A-4611-9CE3-7B3410906EF6}" type="sibTrans" cxnId="{AD50D04F-DF23-4132-896E-86FCA5596EA5}">
      <dgm:prSet/>
      <dgm:spPr/>
      <dgm:t>
        <a:bodyPr/>
        <a:lstStyle/>
        <a:p>
          <a:endParaRPr lang="en-US"/>
        </a:p>
      </dgm:t>
    </dgm:pt>
    <dgm:pt modelId="{75F65C22-AD74-47C5-82CF-59A0D6818C52}">
      <dgm:prSet/>
      <dgm:spPr/>
      <dgm:t>
        <a:bodyPr/>
        <a:lstStyle/>
        <a:p>
          <a:r>
            <a:rPr lang="fi-FI"/>
            <a:t>Osaa jäsentää nykyisen eliökunnan rakenteen </a:t>
          </a:r>
          <a:endParaRPr lang="en-US"/>
        </a:p>
      </dgm:t>
    </dgm:pt>
    <dgm:pt modelId="{0CB253AF-3C61-4B96-83FF-73AF767ED254}" type="parTrans" cxnId="{F75E3B54-55B7-4FBA-A658-3E2C796ABA32}">
      <dgm:prSet/>
      <dgm:spPr/>
      <dgm:t>
        <a:bodyPr/>
        <a:lstStyle/>
        <a:p>
          <a:endParaRPr lang="en-US"/>
        </a:p>
      </dgm:t>
    </dgm:pt>
    <dgm:pt modelId="{FBEA76C7-FA88-492A-AD2B-9928EA58883F}" type="sibTrans" cxnId="{F75E3B54-55B7-4FBA-A658-3E2C796ABA32}">
      <dgm:prSet/>
      <dgm:spPr/>
      <dgm:t>
        <a:bodyPr/>
        <a:lstStyle/>
        <a:p>
          <a:endParaRPr lang="en-US"/>
        </a:p>
      </dgm:t>
    </dgm:pt>
    <dgm:pt modelId="{D2D018DA-D39C-495C-BC00-31F8004E647F}">
      <dgm:prSet/>
      <dgm:spPr/>
      <dgm:t>
        <a:bodyPr/>
        <a:lstStyle/>
        <a:p>
          <a:r>
            <a:rPr lang="fi-FI"/>
            <a:t>Ymmärtää ja osaa selittää, miten biologinen tieto tuotetaan. </a:t>
          </a:r>
          <a:endParaRPr lang="en-US"/>
        </a:p>
      </dgm:t>
    </dgm:pt>
    <dgm:pt modelId="{7F069F57-4AB7-4598-8DC5-64790BFC8071}" type="parTrans" cxnId="{F12F8AD3-14BB-4405-B63F-20DC2E206EC7}">
      <dgm:prSet/>
      <dgm:spPr/>
      <dgm:t>
        <a:bodyPr/>
        <a:lstStyle/>
        <a:p>
          <a:endParaRPr lang="en-US"/>
        </a:p>
      </dgm:t>
    </dgm:pt>
    <dgm:pt modelId="{B7CDEE27-193D-44E7-A9BC-4C4AC638F70A}" type="sibTrans" cxnId="{F12F8AD3-14BB-4405-B63F-20DC2E206EC7}">
      <dgm:prSet/>
      <dgm:spPr/>
      <dgm:t>
        <a:bodyPr/>
        <a:lstStyle/>
        <a:p>
          <a:endParaRPr lang="en-US"/>
        </a:p>
      </dgm:t>
    </dgm:pt>
    <dgm:pt modelId="{344AE258-F9CC-A545-B44C-419EADB99934}" type="pres">
      <dgm:prSet presAssocID="{7C58BF4B-7EB5-44E1-8136-7669462E185A}" presName="vert0" presStyleCnt="0">
        <dgm:presLayoutVars>
          <dgm:dir/>
          <dgm:animOne val="branch"/>
          <dgm:animLvl val="lvl"/>
        </dgm:presLayoutVars>
      </dgm:prSet>
      <dgm:spPr/>
    </dgm:pt>
    <dgm:pt modelId="{A44348E7-41E0-0947-BFCD-7FBFE6BF1DF4}" type="pres">
      <dgm:prSet presAssocID="{9B65F9D2-B9E1-4998-9486-767C77982569}" presName="thickLine" presStyleLbl="alignNode1" presStyleIdx="0" presStyleCnt="5"/>
      <dgm:spPr/>
    </dgm:pt>
    <dgm:pt modelId="{1162DA93-65CD-9443-A5F1-572A0876BE3F}" type="pres">
      <dgm:prSet presAssocID="{9B65F9D2-B9E1-4998-9486-767C77982569}" presName="horz1" presStyleCnt="0"/>
      <dgm:spPr/>
    </dgm:pt>
    <dgm:pt modelId="{A34F96F3-07C3-8047-A791-EC6589D07B66}" type="pres">
      <dgm:prSet presAssocID="{9B65F9D2-B9E1-4998-9486-767C77982569}" presName="tx1" presStyleLbl="revTx" presStyleIdx="0" presStyleCnt="5"/>
      <dgm:spPr/>
    </dgm:pt>
    <dgm:pt modelId="{1F8A0303-32A8-564F-AF1A-32F1AEE40ACB}" type="pres">
      <dgm:prSet presAssocID="{9B65F9D2-B9E1-4998-9486-767C77982569}" presName="vert1" presStyleCnt="0"/>
      <dgm:spPr/>
    </dgm:pt>
    <dgm:pt modelId="{D713BEDB-1594-A048-B98B-DAD04ACC7704}" type="pres">
      <dgm:prSet presAssocID="{5CD6E813-C57D-4FC4-A73F-9F42B820022C}" presName="thickLine" presStyleLbl="alignNode1" presStyleIdx="1" presStyleCnt="5"/>
      <dgm:spPr/>
    </dgm:pt>
    <dgm:pt modelId="{AB84E9CC-5DEA-444A-91FC-E1EF5B295559}" type="pres">
      <dgm:prSet presAssocID="{5CD6E813-C57D-4FC4-A73F-9F42B820022C}" presName="horz1" presStyleCnt="0"/>
      <dgm:spPr/>
    </dgm:pt>
    <dgm:pt modelId="{10D39730-403E-EB41-89B3-1EAA4293824D}" type="pres">
      <dgm:prSet presAssocID="{5CD6E813-C57D-4FC4-A73F-9F42B820022C}" presName="tx1" presStyleLbl="revTx" presStyleIdx="1" presStyleCnt="5"/>
      <dgm:spPr/>
    </dgm:pt>
    <dgm:pt modelId="{81960BB0-BA14-BE4B-BDBA-01519365BBE1}" type="pres">
      <dgm:prSet presAssocID="{5CD6E813-C57D-4FC4-A73F-9F42B820022C}" presName="vert1" presStyleCnt="0"/>
      <dgm:spPr/>
    </dgm:pt>
    <dgm:pt modelId="{F60F6C54-0957-D84B-A1EF-FEFB477EF331}" type="pres">
      <dgm:prSet presAssocID="{5FC3943D-4B06-45C6-84EE-1A947D6FB3F6}" presName="thickLine" presStyleLbl="alignNode1" presStyleIdx="2" presStyleCnt="5"/>
      <dgm:spPr/>
    </dgm:pt>
    <dgm:pt modelId="{1513C2CD-DC29-8E4C-8ECB-D03E2DDA8FCE}" type="pres">
      <dgm:prSet presAssocID="{5FC3943D-4B06-45C6-84EE-1A947D6FB3F6}" presName="horz1" presStyleCnt="0"/>
      <dgm:spPr/>
    </dgm:pt>
    <dgm:pt modelId="{EB5F644E-6184-EB4A-9345-3847ED0D18A2}" type="pres">
      <dgm:prSet presAssocID="{5FC3943D-4B06-45C6-84EE-1A947D6FB3F6}" presName="tx1" presStyleLbl="revTx" presStyleIdx="2" presStyleCnt="5"/>
      <dgm:spPr/>
    </dgm:pt>
    <dgm:pt modelId="{1BF58192-3F27-AF4F-BF40-235FABC3539C}" type="pres">
      <dgm:prSet presAssocID="{5FC3943D-4B06-45C6-84EE-1A947D6FB3F6}" presName="vert1" presStyleCnt="0"/>
      <dgm:spPr/>
    </dgm:pt>
    <dgm:pt modelId="{14A6390A-E7A3-9C41-ABA3-2E55B46ECBA2}" type="pres">
      <dgm:prSet presAssocID="{75F65C22-AD74-47C5-82CF-59A0D6818C52}" presName="thickLine" presStyleLbl="alignNode1" presStyleIdx="3" presStyleCnt="5"/>
      <dgm:spPr/>
    </dgm:pt>
    <dgm:pt modelId="{9F86C61B-64B3-AA4B-86C9-71A2714101EF}" type="pres">
      <dgm:prSet presAssocID="{75F65C22-AD74-47C5-82CF-59A0D6818C52}" presName="horz1" presStyleCnt="0"/>
      <dgm:spPr/>
    </dgm:pt>
    <dgm:pt modelId="{FB45EF39-FA45-7F47-98BC-A4B2BE3A1008}" type="pres">
      <dgm:prSet presAssocID="{75F65C22-AD74-47C5-82CF-59A0D6818C52}" presName="tx1" presStyleLbl="revTx" presStyleIdx="3" presStyleCnt="5"/>
      <dgm:spPr/>
    </dgm:pt>
    <dgm:pt modelId="{7B5A39C8-46B5-4D46-A10F-3A938E61A214}" type="pres">
      <dgm:prSet presAssocID="{75F65C22-AD74-47C5-82CF-59A0D6818C52}" presName="vert1" presStyleCnt="0"/>
      <dgm:spPr/>
    </dgm:pt>
    <dgm:pt modelId="{EB1E1501-BA0F-674E-93DA-3F6D2539732D}" type="pres">
      <dgm:prSet presAssocID="{D2D018DA-D39C-495C-BC00-31F8004E647F}" presName="thickLine" presStyleLbl="alignNode1" presStyleIdx="4" presStyleCnt="5"/>
      <dgm:spPr/>
    </dgm:pt>
    <dgm:pt modelId="{6110AF98-5EE1-0E46-A567-9DF95571A60A}" type="pres">
      <dgm:prSet presAssocID="{D2D018DA-D39C-495C-BC00-31F8004E647F}" presName="horz1" presStyleCnt="0"/>
      <dgm:spPr/>
    </dgm:pt>
    <dgm:pt modelId="{A2B7FF6C-50C8-6E4D-84C5-26E1BC07BD40}" type="pres">
      <dgm:prSet presAssocID="{D2D018DA-D39C-495C-BC00-31F8004E647F}" presName="tx1" presStyleLbl="revTx" presStyleIdx="4" presStyleCnt="5"/>
      <dgm:spPr/>
    </dgm:pt>
    <dgm:pt modelId="{E1AC965D-1AD6-4242-8E66-769F3ECA6939}" type="pres">
      <dgm:prSet presAssocID="{D2D018DA-D39C-495C-BC00-31F8004E647F}" presName="vert1" presStyleCnt="0"/>
      <dgm:spPr/>
    </dgm:pt>
  </dgm:ptLst>
  <dgm:cxnLst>
    <dgm:cxn modelId="{96E2D43B-BC1C-443C-9C00-F91603FE092E}" srcId="{7C58BF4B-7EB5-44E1-8136-7669462E185A}" destId="{9B65F9D2-B9E1-4998-9486-767C77982569}" srcOrd="0" destOrd="0" parTransId="{6FF3109C-2593-4949-992B-25F56C118D9D}" sibTransId="{896D3625-2D94-4007-B1D0-417C72AC43B2}"/>
    <dgm:cxn modelId="{02F7ED42-AC7C-E545-B217-484BB60B1F9C}" type="presOf" srcId="{D2D018DA-D39C-495C-BC00-31F8004E647F}" destId="{A2B7FF6C-50C8-6E4D-84C5-26E1BC07BD40}" srcOrd="0" destOrd="0" presId="urn:microsoft.com/office/officeart/2008/layout/LinedList"/>
    <dgm:cxn modelId="{AD50D04F-DF23-4132-896E-86FCA5596EA5}" srcId="{7C58BF4B-7EB5-44E1-8136-7669462E185A}" destId="{5FC3943D-4B06-45C6-84EE-1A947D6FB3F6}" srcOrd="2" destOrd="0" parTransId="{1C844AF9-A552-455C-8964-9C3CAD25A565}" sibTransId="{9194C059-106A-4611-9CE3-7B3410906EF6}"/>
    <dgm:cxn modelId="{F75E3B54-55B7-4FBA-A658-3E2C796ABA32}" srcId="{7C58BF4B-7EB5-44E1-8136-7669462E185A}" destId="{75F65C22-AD74-47C5-82CF-59A0D6818C52}" srcOrd="3" destOrd="0" parTransId="{0CB253AF-3C61-4B96-83FF-73AF767ED254}" sibTransId="{FBEA76C7-FA88-492A-AD2B-9928EA58883F}"/>
    <dgm:cxn modelId="{C451936E-A954-1947-A6B3-8BD90CECA1A3}" type="presOf" srcId="{75F65C22-AD74-47C5-82CF-59A0D6818C52}" destId="{FB45EF39-FA45-7F47-98BC-A4B2BE3A1008}" srcOrd="0" destOrd="0" presId="urn:microsoft.com/office/officeart/2008/layout/LinedList"/>
    <dgm:cxn modelId="{30C7628E-24B3-4246-B6FB-2127747E417A}" type="presOf" srcId="{9B65F9D2-B9E1-4998-9486-767C77982569}" destId="{A34F96F3-07C3-8047-A791-EC6589D07B66}" srcOrd="0" destOrd="0" presId="urn:microsoft.com/office/officeart/2008/layout/LinedList"/>
    <dgm:cxn modelId="{4977A4A1-9437-4603-AE7E-A4ECDA93AF8E}" srcId="{7C58BF4B-7EB5-44E1-8136-7669462E185A}" destId="{5CD6E813-C57D-4FC4-A73F-9F42B820022C}" srcOrd="1" destOrd="0" parTransId="{F43F6AB0-6ABB-43A3-A272-B0D571A2713E}" sibTransId="{30BC07DB-94F5-4F35-BB5F-B1E10FBDAB26}"/>
    <dgm:cxn modelId="{60A31CA2-7541-4F49-83C6-3A71562A0D80}" type="presOf" srcId="{5CD6E813-C57D-4FC4-A73F-9F42B820022C}" destId="{10D39730-403E-EB41-89B3-1EAA4293824D}" srcOrd="0" destOrd="0" presId="urn:microsoft.com/office/officeart/2008/layout/LinedList"/>
    <dgm:cxn modelId="{4F99A8BC-4B1C-084A-8842-31E75014A5AB}" type="presOf" srcId="{5FC3943D-4B06-45C6-84EE-1A947D6FB3F6}" destId="{EB5F644E-6184-EB4A-9345-3847ED0D18A2}" srcOrd="0" destOrd="0" presId="urn:microsoft.com/office/officeart/2008/layout/LinedList"/>
    <dgm:cxn modelId="{CF6A6FD1-81A8-B245-9243-9B7C693146A8}" type="presOf" srcId="{7C58BF4B-7EB5-44E1-8136-7669462E185A}" destId="{344AE258-F9CC-A545-B44C-419EADB99934}" srcOrd="0" destOrd="0" presId="urn:microsoft.com/office/officeart/2008/layout/LinedList"/>
    <dgm:cxn modelId="{F12F8AD3-14BB-4405-B63F-20DC2E206EC7}" srcId="{7C58BF4B-7EB5-44E1-8136-7669462E185A}" destId="{D2D018DA-D39C-495C-BC00-31F8004E647F}" srcOrd="4" destOrd="0" parTransId="{7F069F57-4AB7-4598-8DC5-64790BFC8071}" sibTransId="{B7CDEE27-193D-44E7-A9BC-4C4AC638F70A}"/>
    <dgm:cxn modelId="{C4FE46F4-EED3-A040-949B-3134DFF9469A}" type="presParOf" srcId="{344AE258-F9CC-A545-B44C-419EADB99934}" destId="{A44348E7-41E0-0947-BFCD-7FBFE6BF1DF4}" srcOrd="0" destOrd="0" presId="urn:microsoft.com/office/officeart/2008/layout/LinedList"/>
    <dgm:cxn modelId="{1ACC01BD-2787-EB49-9462-C07FFCC8ECD2}" type="presParOf" srcId="{344AE258-F9CC-A545-B44C-419EADB99934}" destId="{1162DA93-65CD-9443-A5F1-572A0876BE3F}" srcOrd="1" destOrd="0" presId="urn:microsoft.com/office/officeart/2008/layout/LinedList"/>
    <dgm:cxn modelId="{D1DE48FE-F7A1-594C-85D9-8277DBA4D431}" type="presParOf" srcId="{1162DA93-65CD-9443-A5F1-572A0876BE3F}" destId="{A34F96F3-07C3-8047-A791-EC6589D07B66}" srcOrd="0" destOrd="0" presId="urn:microsoft.com/office/officeart/2008/layout/LinedList"/>
    <dgm:cxn modelId="{CEBB96F3-402A-724B-A87A-992C77C178AB}" type="presParOf" srcId="{1162DA93-65CD-9443-A5F1-572A0876BE3F}" destId="{1F8A0303-32A8-564F-AF1A-32F1AEE40ACB}" srcOrd="1" destOrd="0" presId="urn:microsoft.com/office/officeart/2008/layout/LinedList"/>
    <dgm:cxn modelId="{0AE13AFA-1F52-E244-8638-7C8F97B6238C}" type="presParOf" srcId="{344AE258-F9CC-A545-B44C-419EADB99934}" destId="{D713BEDB-1594-A048-B98B-DAD04ACC7704}" srcOrd="2" destOrd="0" presId="urn:microsoft.com/office/officeart/2008/layout/LinedList"/>
    <dgm:cxn modelId="{602C73E1-7E89-A04D-8C4A-C255817C1A1E}" type="presParOf" srcId="{344AE258-F9CC-A545-B44C-419EADB99934}" destId="{AB84E9CC-5DEA-444A-91FC-E1EF5B295559}" srcOrd="3" destOrd="0" presId="urn:microsoft.com/office/officeart/2008/layout/LinedList"/>
    <dgm:cxn modelId="{BBB600C7-2FC5-204B-A86D-16A9D0C8151A}" type="presParOf" srcId="{AB84E9CC-5DEA-444A-91FC-E1EF5B295559}" destId="{10D39730-403E-EB41-89B3-1EAA4293824D}" srcOrd="0" destOrd="0" presId="urn:microsoft.com/office/officeart/2008/layout/LinedList"/>
    <dgm:cxn modelId="{F0E8291C-8FE5-4E4A-AEB0-3D057BE3E065}" type="presParOf" srcId="{AB84E9CC-5DEA-444A-91FC-E1EF5B295559}" destId="{81960BB0-BA14-BE4B-BDBA-01519365BBE1}" srcOrd="1" destOrd="0" presId="urn:microsoft.com/office/officeart/2008/layout/LinedList"/>
    <dgm:cxn modelId="{01089F8E-9068-D846-BA52-980863001B8B}" type="presParOf" srcId="{344AE258-F9CC-A545-B44C-419EADB99934}" destId="{F60F6C54-0957-D84B-A1EF-FEFB477EF331}" srcOrd="4" destOrd="0" presId="urn:microsoft.com/office/officeart/2008/layout/LinedList"/>
    <dgm:cxn modelId="{DB683728-6F9C-A64B-A9DD-480E8C607F7C}" type="presParOf" srcId="{344AE258-F9CC-A545-B44C-419EADB99934}" destId="{1513C2CD-DC29-8E4C-8ECB-D03E2DDA8FCE}" srcOrd="5" destOrd="0" presId="urn:microsoft.com/office/officeart/2008/layout/LinedList"/>
    <dgm:cxn modelId="{E92C7E7D-31D3-6840-8DB6-546287A73D5E}" type="presParOf" srcId="{1513C2CD-DC29-8E4C-8ECB-D03E2DDA8FCE}" destId="{EB5F644E-6184-EB4A-9345-3847ED0D18A2}" srcOrd="0" destOrd="0" presId="urn:microsoft.com/office/officeart/2008/layout/LinedList"/>
    <dgm:cxn modelId="{CBA663B3-26D6-F34B-8AA8-3299D7AD681F}" type="presParOf" srcId="{1513C2CD-DC29-8E4C-8ECB-D03E2DDA8FCE}" destId="{1BF58192-3F27-AF4F-BF40-235FABC3539C}" srcOrd="1" destOrd="0" presId="urn:microsoft.com/office/officeart/2008/layout/LinedList"/>
    <dgm:cxn modelId="{7296D800-7065-A44F-A6C2-BE0BF8F8E8E6}" type="presParOf" srcId="{344AE258-F9CC-A545-B44C-419EADB99934}" destId="{14A6390A-E7A3-9C41-ABA3-2E55B46ECBA2}" srcOrd="6" destOrd="0" presId="urn:microsoft.com/office/officeart/2008/layout/LinedList"/>
    <dgm:cxn modelId="{DAC6D0E4-37BB-8745-869C-57EFE2CF66AE}" type="presParOf" srcId="{344AE258-F9CC-A545-B44C-419EADB99934}" destId="{9F86C61B-64B3-AA4B-86C9-71A2714101EF}" srcOrd="7" destOrd="0" presId="urn:microsoft.com/office/officeart/2008/layout/LinedList"/>
    <dgm:cxn modelId="{1FE5A8E1-4640-EB49-9984-5907951F1FF5}" type="presParOf" srcId="{9F86C61B-64B3-AA4B-86C9-71A2714101EF}" destId="{FB45EF39-FA45-7F47-98BC-A4B2BE3A1008}" srcOrd="0" destOrd="0" presId="urn:microsoft.com/office/officeart/2008/layout/LinedList"/>
    <dgm:cxn modelId="{9A490AFC-95ED-F546-9F58-4CBBBF28D734}" type="presParOf" srcId="{9F86C61B-64B3-AA4B-86C9-71A2714101EF}" destId="{7B5A39C8-46B5-4D46-A10F-3A938E61A214}" srcOrd="1" destOrd="0" presId="urn:microsoft.com/office/officeart/2008/layout/LinedList"/>
    <dgm:cxn modelId="{827476BD-1595-824F-BDE4-F5A1C5C27074}" type="presParOf" srcId="{344AE258-F9CC-A545-B44C-419EADB99934}" destId="{EB1E1501-BA0F-674E-93DA-3F6D2539732D}" srcOrd="8" destOrd="0" presId="urn:microsoft.com/office/officeart/2008/layout/LinedList"/>
    <dgm:cxn modelId="{02DF22C4-87BE-F240-85DF-AE161AB59F91}" type="presParOf" srcId="{344AE258-F9CC-A545-B44C-419EADB99934}" destId="{6110AF98-5EE1-0E46-A567-9DF95571A60A}" srcOrd="9" destOrd="0" presId="urn:microsoft.com/office/officeart/2008/layout/LinedList"/>
    <dgm:cxn modelId="{9D7C9B4C-986F-464C-ADA3-A903176D9F99}" type="presParOf" srcId="{6110AF98-5EE1-0E46-A567-9DF95571A60A}" destId="{A2B7FF6C-50C8-6E4D-84C5-26E1BC07BD40}" srcOrd="0" destOrd="0" presId="urn:microsoft.com/office/officeart/2008/layout/LinedList"/>
    <dgm:cxn modelId="{6FC34046-9BE3-DB43-B081-C6044A4DFD28}" type="presParOf" srcId="{6110AF98-5EE1-0E46-A567-9DF95571A60A}" destId="{E1AC965D-1AD6-4242-8E66-769F3ECA69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14DCA-1AEE-4103-B1C6-5C2C91CE41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6CDB30-D4F1-4EF0-8B92-FE4A0F2D5B9C}">
      <dgm:prSet/>
      <dgm:spPr/>
      <dgm:t>
        <a:bodyPr/>
        <a:lstStyle/>
        <a:p>
          <a:r>
            <a:rPr lang="fi-FI"/>
            <a:t>Biologia tieteenä </a:t>
          </a:r>
          <a:endParaRPr lang="en-US"/>
        </a:p>
      </dgm:t>
    </dgm:pt>
    <dgm:pt modelId="{76A844A0-7AD0-4E59-8403-6E9913FC2CE8}" type="parTrans" cxnId="{AC77F316-1346-47DF-96C4-AE4A20E93044}">
      <dgm:prSet/>
      <dgm:spPr/>
      <dgm:t>
        <a:bodyPr/>
        <a:lstStyle/>
        <a:p>
          <a:endParaRPr lang="en-US"/>
        </a:p>
      </dgm:t>
    </dgm:pt>
    <dgm:pt modelId="{012B614B-1219-4A77-AB5F-C01BB5B774BE}" type="sibTrans" cxnId="{AC77F316-1346-47DF-96C4-AE4A20E93044}">
      <dgm:prSet/>
      <dgm:spPr/>
      <dgm:t>
        <a:bodyPr/>
        <a:lstStyle/>
        <a:p>
          <a:endParaRPr lang="en-US"/>
        </a:p>
      </dgm:t>
    </dgm:pt>
    <dgm:pt modelId="{EC0A8C78-2A62-400E-AC40-228D96DDE231}">
      <dgm:prSet/>
      <dgm:spPr/>
      <dgm:t>
        <a:bodyPr/>
        <a:lstStyle/>
        <a:p>
          <a:r>
            <a:rPr lang="fi-FI"/>
            <a:t>Evoluutio</a:t>
          </a:r>
          <a:endParaRPr lang="en-US"/>
        </a:p>
      </dgm:t>
    </dgm:pt>
    <dgm:pt modelId="{47513959-B888-46CD-94FC-5090EED01F6A}" type="parTrans" cxnId="{5813F2FE-9AE1-4E1F-BBF7-FE3DFE0C95CB}">
      <dgm:prSet/>
      <dgm:spPr/>
      <dgm:t>
        <a:bodyPr/>
        <a:lstStyle/>
        <a:p>
          <a:endParaRPr lang="en-US"/>
        </a:p>
      </dgm:t>
    </dgm:pt>
    <dgm:pt modelId="{42927787-9688-4F99-8937-BB92683C3DB9}" type="sibTrans" cxnId="{5813F2FE-9AE1-4E1F-BBF7-FE3DFE0C95CB}">
      <dgm:prSet/>
      <dgm:spPr/>
      <dgm:t>
        <a:bodyPr/>
        <a:lstStyle/>
        <a:p>
          <a:endParaRPr lang="en-US"/>
        </a:p>
      </dgm:t>
    </dgm:pt>
    <dgm:pt modelId="{0D4177C5-1254-4EAC-B4A6-3A85E10C1E61}">
      <dgm:prSet/>
      <dgm:spPr/>
      <dgm:t>
        <a:bodyPr/>
        <a:lstStyle/>
        <a:p>
          <a:r>
            <a:rPr lang="fi-FI"/>
            <a:t>Eliökunta</a:t>
          </a:r>
          <a:endParaRPr lang="en-US"/>
        </a:p>
      </dgm:t>
    </dgm:pt>
    <dgm:pt modelId="{0A59FEA3-C970-484D-85D6-8BA21459951D}" type="parTrans" cxnId="{5F732501-33DD-4CD6-B204-26C09CF4F4E1}">
      <dgm:prSet/>
      <dgm:spPr/>
      <dgm:t>
        <a:bodyPr/>
        <a:lstStyle/>
        <a:p>
          <a:endParaRPr lang="en-US"/>
        </a:p>
      </dgm:t>
    </dgm:pt>
    <dgm:pt modelId="{442B9ED9-210D-4D16-B89A-7D7B397E0C0D}" type="sibTrans" cxnId="{5F732501-33DD-4CD6-B204-26C09CF4F4E1}">
      <dgm:prSet/>
      <dgm:spPr/>
      <dgm:t>
        <a:bodyPr/>
        <a:lstStyle/>
        <a:p>
          <a:endParaRPr lang="en-US"/>
        </a:p>
      </dgm:t>
    </dgm:pt>
    <dgm:pt modelId="{90E7A58B-8F2C-3644-B93A-96CB5249ADB2}" type="pres">
      <dgm:prSet presAssocID="{E1714DCA-1AEE-4103-B1C6-5C2C91CE41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423CFE-9BF5-1F43-BFA8-7EBE82768E84}" type="pres">
      <dgm:prSet presAssocID="{786CDB30-D4F1-4EF0-8B92-FE4A0F2D5B9C}" presName="hierRoot1" presStyleCnt="0"/>
      <dgm:spPr/>
    </dgm:pt>
    <dgm:pt modelId="{B51FF800-AFAC-5B4D-AB9D-0701B0287DF4}" type="pres">
      <dgm:prSet presAssocID="{786CDB30-D4F1-4EF0-8B92-FE4A0F2D5B9C}" presName="composite" presStyleCnt="0"/>
      <dgm:spPr/>
    </dgm:pt>
    <dgm:pt modelId="{56598990-A29B-A041-BB3D-77367687B771}" type="pres">
      <dgm:prSet presAssocID="{786CDB30-D4F1-4EF0-8B92-FE4A0F2D5B9C}" presName="background" presStyleLbl="node0" presStyleIdx="0" presStyleCnt="3"/>
      <dgm:spPr/>
    </dgm:pt>
    <dgm:pt modelId="{363986D1-38E9-1B4E-A9BC-8542A21B98C6}" type="pres">
      <dgm:prSet presAssocID="{786CDB30-D4F1-4EF0-8B92-FE4A0F2D5B9C}" presName="text" presStyleLbl="fgAcc0" presStyleIdx="0" presStyleCnt="3">
        <dgm:presLayoutVars>
          <dgm:chPref val="3"/>
        </dgm:presLayoutVars>
      </dgm:prSet>
      <dgm:spPr/>
    </dgm:pt>
    <dgm:pt modelId="{23DEE375-7AC7-B344-BFC3-B862123224B3}" type="pres">
      <dgm:prSet presAssocID="{786CDB30-D4F1-4EF0-8B92-FE4A0F2D5B9C}" presName="hierChild2" presStyleCnt="0"/>
      <dgm:spPr/>
    </dgm:pt>
    <dgm:pt modelId="{60A5FD61-BAB7-D342-A123-D3803C6E122C}" type="pres">
      <dgm:prSet presAssocID="{EC0A8C78-2A62-400E-AC40-228D96DDE231}" presName="hierRoot1" presStyleCnt="0"/>
      <dgm:spPr/>
    </dgm:pt>
    <dgm:pt modelId="{B6F23151-3B11-5241-8BE1-D0D9C18D5557}" type="pres">
      <dgm:prSet presAssocID="{EC0A8C78-2A62-400E-AC40-228D96DDE231}" presName="composite" presStyleCnt="0"/>
      <dgm:spPr/>
    </dgm:pt>
    <dgm:pt modelId="{E4E8AB1C-500D-2640-A28A-DAF3781C69E6}" type="pres">
      <dgm:prSet presAssocID="{EC0A8C78-2A62-400E-AC40-228D96DDE231}" presName="background" presStyleLbl="node0" presStyleIdx="1" presStyleCnt="3"/>
      <dgm:spPr/>
    </dgm:pt>
    <dgm:pt modelId="{449FF858-C68B-214B-9F6C-32B299B8A324}" type="pres">
      <dgm:prSet presAssocID="{EC0A8C78-2A62-400E-AC40-228D96DDE231}" presName="text" presStyleLbl="fgAcc0" presStyleIdx="1" presStyleCnt="3">
        <dgm:presLayoutVars>
          <dgm:chPref val="3"/>
        </dgm:presLayoutVars>
      </dgm:prSet>
      <dgm:spPr/>
    </dgm:pt>
    <dgm:pt modelId="{8A12B7A0-7918-D249-8BE2-F4BDEFBB1BB8}" type="pres">
      <dgm:prSet presAssocID="{EC0A8C78-2A62-400E-AC40-228D96DDE231}" presName="hierChild2" presStyleCnt="0"/>
      <dgm:spPr/>
    </dgm:pt>
    <dgm:pt modelId="{61FC4948-0A45-CE4E-8058-3FBB4E3CA107}" type="pres">
      <dgm:prSet presAssocID="{0D4177C5-1254-4EAC-B4A6-3A85E10C1E61}" presName="hierRoot1" presStyleCnt="0"/>
      <dgm:spPr/>
    </dgm:pt>
    <dgm:pt modelId="{0D3EF06E-F563-B640-9CD1-25FF3D9B9450}" type="pres">
      <dgm:prSet presAssocID="{0D4177C5-1254-4EAC-B4A6-3A85E10C1E61}" presName="composite" presStyleCnt="0"/>
      <dgm:spPr/>
    </dgm:pt>
    <dgm:pt modelId="{80130715-9CB6-7E49-B767-9B2097B2735D}" type="pres">
      <dgm:prSet presAssocID="{0D4177C5-1254-4EAC-B4A6-3A85E10C1E61}" presName="background" presStyleLbl="node0" presStyleIdx="2" presStyleCnt="3"/>
      <dgm:spPr/>
    </dgm:pt>
    <dgm:pt modelId="{15F18535-CA68-3842-9669-9D770EB01F0B}" type="pres">
      <dgm:prSet presAssocID="{0D4177C5-1254-4EAC-B4A6-3A85E10C1E61}" presName="text" presStyleLbl="fgAcc0" presStyleIdx="2" presStyleCnt="3">
        <dgm:presLayoutVars>
          <dgm:chPref val="3"/>
        </dgm:presLayoutVars>
      </dgm:prSet>
      <dgm:spPr/>
    </dgm:pt>
    <dgm:pt modelId="{A8992516-9125-4647-AD65-7D5C2D18A886}" type="pres">
      <dgm:prSet presAssocID="{0D4177C5-1254-4EAC-B4A6-3A85E10C1E61}" presName="hierChild2" presStyleCnt="0"/>
      <dgm:spPr/>
    </dgm:pt>
  </dgm:ptLst>
  <dgm:cxnLst>
    <dgm:cxn modelId="{5F732501-33DD-4CD6-B204-26C09CF4F4E1}" srcId="{E1714DCA-1AEE-4103-B1C6-5C2C91CE41AD}" destId="{0D4177C5-1254-4EAC-B4A6-3A85E10C1E61}" srcOrd="2" destOrd="0" parTransId="{0A59FEA3-C970-484D-85D6-8BA21459951D}" sibTransId="{442B9ED9-210D-4D16-B89A-7D7B397E0C0D}"/>
    <dgm:cxn modelId="{AC77F316-1346-47DF-96C4-AE4A20E93044}" srcId="{E1714DCA-1AEE-4103-B1C6-5C2C91CE41AD}" destId="{786CDB30-D4F1-4EF0-8B92-FE4A0F2D5B9C}" srcOrd="0" destOrd="0" parTransId="{76A844A0-7AD0-4E59-8403-6E9913FC2CE8}" sibTransId="{012B614B-1219-4A77-AB5F-C01BB5B774BE}"/>
    <dgm:cxn modelId="{0AF2591F-CE4E-3D4B-97B0-587CD8B5C469}" type="presOf" srcId="{786CDB30-D4F1-4EF0-8B92-FE4A0F2D5B9C}" destId="{363986D1-38E9-1B4E-A9BC-8542A21B98C6}" srcOrd="0" destOrd="0" presId="urn:microsoft.com/office/officeart/2005/8/layout/hierarchy1"/>
    <dgm:cxn modelId="{0ADE0A30-B9D0-2D4A-B15D-85AFB83DFD29}" type="presOf" srcId="{0D4177C5-1254-4EAC-B4A6-3A85E10C1E61}" destId="{15F18535-CA68-3842-9669-9D770EB01F0B}" srcOrd="0" destOrd="0" presId="urn:microsoft.com/office/officeart/2005/8/layout/hierarchy1"/>
    <dgm:cxn modelId="{44A77E45-6659-1647-8F32-A69B0C3292DC}" type="presOf" srcId="{EC0A8C78-2A62-400E-AC40-228D96DDE231}" destId="{449FF858-C68B-214B-9F6C-32B299B8A324}" srcOrd="0" destOrd="0" presId="urn:microsoft.com/office/officeart/2005/8/layout/hierarchy1"/>
    <dgm:cxn modelId="{8D64AA5B-138A-1448-B099-28947C47A95A}" type="presOf" srcId="{E1714DCA-1AEE-4103-B1C6-5C2C91CE41AD}" destId="{90E7A58B-8F2C-3644-B93A-96CB5249ADB2}" srcOrd="0" destOrd="0" presId="urn:microsoft.com/office/officeart/2005/8/layout/hierarchy1"/>
    <dgm:cxn modelId="{5813F2FE-9AE1-4E1F-BBF7-FE3DFE0C95CB}" srcId="{E1714DCA-1AEE-4103-B1C6-5C2C91CE41AD}" destId="{EC0A8C78-2A62-400E-AC40-228D96DDE231}" srcOrd="1" destOrd="0" parTransId="{47513959-B888-46CD-94FC-5090EED01F6A}" sibTransId="{42927787-9688-4F99-8937-BB92683C3DB9}"/>
    <dgm:cxn modelId="{82F82F7B-BFDB-994F-B7BB-5532AC299891}" type="presParOf" srcId="{90E7A58B-8F2C-3644-B93A-96CB5249ADB2}" destId="{49423CFE-9BF5-1F43-BFA8-7EBE82768E84}" srcOrd="0" destOrd="0" presId="urn:microsoft.com/office/officeart/2005/8/layout/hierarchy1"/>
    <dgm:cxn modelId="{478307C1-B480-BC4E-906F-B886D15FBD5D}" type="presParOf" srcId="{49423CFE-9BF5-1F43-BFA8-7EBE82768E84}" destId="{B51FF800-AFAC-5B4D-AB9D-0701B0287DF4}" srcOrd="0" destOrd="0" presId="urn:microsoft.com/office/officeart/2005/8/layout/hierarchy1"/>
    <dgm:cxn modelId="{0D3EF4BC-0002-5A4A-8BE7-67532CC25728}" type="presParOf" srcId="{B51FF800-AFAC-5B4D-AB9D-0701B0287DF4}" destId="{56598990-A29B-A041-BB3D-77367687B771}" srcOrd="0" destOrd="0" presId="urn:microsoft.com/office/officeart/2005/8/layout/hierarchy1"/>
    <dgm:cxn modelId="{C2AB8115-1129-754C-AA8D-0B89320D8375}" type="presParOf" srcId="{B51FF800-AFAC-5B4D-AB9D-0701B0287DF4}" destId="{363986D1-38E9-1B4E-A9BC-8542A21B98C6}" srcOrd="1" destOrd="0" presId="urn:microsoft.com/office/officeart/2005/8/layout/hierarchy1"/>
    <dgm:cxn modelId="{83198491-D1B1-B44F-AB27-4DC08A81E9A1}" type="presParOf" srcId="{49423CFE-9BF5-1F43-BFA8-7EBE82768E84}" destId="{23DEE375-7AC7-B344-BFC3-B862123224B3}" srcOrd="1" destOrd="0" presId="urn:microsoft.com/office/officeart/2005/8/layout/hierarchy1"/>
    <dgm:cxn modelId="{98B0B9F1-F458-D048-B91D-E0CE55D274D8}" type="presParOf" srcId="{90E7A58B-8F2C-3644-B93A-96CB5249ADB2}" destId="{60A5FD61-BAB7-D342-A123-D3803C6E122C}" srcOrd="1" destOrd="0" presId="urn:microsoft.com/office/officeart/2005/8/layout/hierarchy1"/>
    <dgm:cxn modelId="{8043E690-A89F-694A-9A4C-7F5F39C010EA}" type="presParOf" srcId="{60A5FD61-BAB7-D342-A123-D3803C6E122C}" destId="{B6F23151-3B11-5241-8BE1-D0D9C18D5557}" srcOrd="0" destOrd="0" presId="urn:microsoft.com/office/officeart/2005/8/layout/hierarchy1"/>
    <dgm:cxn modelId="{8DDBA7B6-566B-E144-BF07-72DAC71296F6}" type="presParOf" srcId="{B6F23151-3B11-5241-8BE1-D0D9C18D5557}" destId="{E4E8AB1C-500D-2640-A28A-DAF3781C69E6}" srcOrd="0" destOrd="0" presId="urn:microsoft.com/office/officeart/2005/8/layout/hierarchy1"/>
    <dgm:cxn modelId="{087B84A3-A848-8E41-969F-A4E511BE03A4}" type="presParOf" srcId="{B6F23151-3B11-5241-8BE1-D0D9C18D5557}" destId="{449FF858-C68B-214B-9F6C-32B299B8A324}" srcOrd="1" destOrd="0" presId="urn:microsoft.com/office/officeart/2005/8/layout/hierarchy1"/>
    <dgm:cxn modelId="{10965E55-2401-8E4C-9C60-60082AD5C714}" type="presParOf" srcId="{60A5FD61-BAB7-D342-A123-D3803C6E122C}" destId="{8A12B7A0-7918-D249-8BE2-F4BDEFBB1BB8}" srcOrd="1" destOrd="0" presId="urn:microsoft.com/office/officeart/2005/8/layout/hierarchy1"/>
    <dgm:cxn modelId="{461082A7-4528-A74F-B5CE-7C6B9E2824EE}" type="presParOf" srcId="{90E7A58B-8F2C-3644-B93A-96CB5249ADB2}" destId="{61FC4948-0A45-CE4E-8058-3FBB4E3CA107}" srcOrd="2" destOrd="0" presId="urn:microsoft.com/office/officeart/2005/8/layout/hierarchy1"/>
    <dgm:cxn modelId="{75C15B96-9F52-BD4A-ABBF-52088EB74050}" type="presParOf" srcId="{61FC4948-0A45-CE4E-8058-3FBB4E3CA107}" destId="{0D3EF06E-F563-B640-9CD1-25FF3D9B9450}" srcOrd="0" destOrd="0" presId="urn:microsoft.com/office/officeart/2005/8/layout/hierarchy1"/>
    <dgm:cxn modelId="{C7A28764-CD29-F84D-8AB5-C61C67A54544}" type="presParOf" srcId="{0D3EF06E-F563-B640-9CD1-25FF3D9B9450}" destId="{80130715-9CB6-7E49-B767-9B2097B2735D}" srcOrd="0" destOrd="0" presId="urn:microsoft.com/office/officeart/2005/8/layout/hierarchy1"/>
    <dgm:cxn modelId="{B01F1C27-3C3B-AC42-94F2-32122EA78688}" type="presParOf" srcId="{0D3EF06E-F563-B640-9CD1-25FF3D9B9450}" destId="{15F18535-CA68-3842-9669-9D770EB01F0B}" srcOrd="1" destOrd="0" presId="urn:microsoft.com/office/officeart/2005/8/layout/hierarchy1"/>
    <dgm:cxn modelId="{5DD8390B-436F-424F-A18D-A32BFDD8BAC3}" type="presParOf" srcId="{61FC4948-0A45-CE4E-8058-3FBB4E3CA107}" destId="{A8992516-9125-4647-AD65-7D5C2D18A8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CF951-4DA0-4D7E-AE69-CD8DFDE9C7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51BD2F-18DA-4B3D-AF24-AADDEBDAE5E7}">
      <dgm:prSet/>
      <dgm:spPr/>
      <dgm:t>
        <a:bodyPr/>
        <a:lstStyle/>
        <a:p>
          <a:r>
            <a:rPr lang="fi-FI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Ihmisten jokapäiväisessä elämässä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DF59FD1-62FA-4BE4-ADDB-E983769EBB93}" type="parTrans" cxnId="{A75D60C7-F607-43E8-814C-C83C605F3D68}">
      <dgm:prSet/>
      <dgm:spPr/>
      <dgm:t>
        <a:bodyPr/>
        <a:lstStyle/>
        <a:p>
          <a:endParaRPr lang="en-US"/>
        </a:p>
      </dgm:t>
    </dgm:pt>
    <dgm:pt modelId="{898A4946-3683-4EAE-9F6F-129394FD835B}" type="sibTrans" cxnId="{A75D60C7-F607-43E8-814C-C83C605F3D68}">
      <dgm:prSet/>
      <dgm:spPr/>
      <dgm:t>
        <a:bodyPr/>
        <a:lstStyle/>
        <a:p>
          <a:endParaRPr lang="en-US"/>
        </a:p>
      </dgm:t>
    </dgm:pt>
    <dgm:pt modelId="{74CB821B-572E-4B4E-9FDB-2FCB4DDD608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Nykyisissä ja tulevaisuuden ammateissa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214C382C-E5BA-4D30-9AF1-96FAD12050CE}" type="parTrans" cxnId="{C9B5509A-29EB-4ABF-ADCE-90B1C7654C64}">
      <dgm:prSet/>
      <dgm:spPr/>
      <dgm:t>
        <a:bodyPr/>
        <a:lstStyle/>
        <a:p>
          <a:endParaRPr lang="en-US"/>
        </a:p>
      </dgm:t>
    </dgm:pt>
    <dgm:pt modelId="{573D2BDA-F5F6-459E-A0D1-696FEC52D173}" type="sibTrans" cxnId="{C9B5509A-29EB-4ABF-ADCE-90B1C7654C64}">
      <dgm:prSet/>
      <dgm:spPr/>
      <dgm:t>
        <a:bodyPr/>
        <a:lstStyle/>
        <a:p>
          <a:endParaRPr lang="en-US"/>
        </a:p>
      </dgm:t>
    </dgm:pt>
    <dgm:pt modelId="{79FD1E88-6292-4530-A681-411E2BDA15B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i-FI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Kestävän kehityksen  tavoitteiden saavuttamisessa: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CAE3DABB-F1B5-4700-A17D-5D5D6AD92683}" type="parTrans" cxnId="{3F32DD15-1D7C-4AA1-94DC-83AFD02FEFFF}">
      <dgm:prSet/>
      <dgm:spPr/>
      <dgm:t>
        <a:bodyPr/>
        <a:lstStyle/>
        <a:p>
          <a:endParaRPr lang="en-US"/>
        </a:p>
      </dgm:t>
    </dgm:pt>
    <dgm:pt modelId="{7FE6942F-9712-407A-B1D2-119838661A66}" type="sibTrans" cxnId="{3F32DD15-1D7C-4AA1-94DC-83AFD02FEFFF}">
      <dgm:prSet/>
      <dgm:spPr/>
      <dgm:t>
        <a:bodyPr/>
        <a:lstStyle/>
        <a:p>
          <a:endParaRPr lang="en-US"/>
        </a:p>
      </dgm:t>
    </dgm:pt>
    <dgm:pt modelId="{2119C971-0B93-4BA5-A29E-93A2010BD0F1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  <a:latin typeface="+mn-lt"/>
            </a:rPr>
            <a:t>Ilmastonmuutoksen hillitseminen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AF5D23B2-F98A-4337-AAC1-A28F0C90933D}" type="parTrans" cxnId="{A804B23A-B757-4A1E-9CE7-EED94F4C7A29}">
      <dgm:prSet/>
      <dgm:spPr/>
      <dgm:t>
        <a:bodyPr/>
        <a:lstStyle/>
        <a:p>
          <a:endParaRPr lang="en-US"/>
        </a:p>
      </dgm:t>
    </dgm:pt>
    <dgm:pt modelId="{A381E2D9-D718-4AA3-94F7-C32C304EE40D}" type="sibTrans" cxnId="{A804B23A-B757-4A1E-9CE7-EED94F4C7A29}">
      <dgm:prSet/>
      <dgm:spPr/>
      <dgm:t>
        <a:bodyPr/>
        <a:lstStyle/>
        <a:p>
          <a:endParaRPr lang="en-US"/>
        </a:p>
      </dgm:t>
    </dgm:pt>
    <dgm:pt modelId="{3FDB9FE0-35B2-491A-A707-9D4DAEB7F178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  <a:latin typeface="+mn-lt"/>
            </a:rPr>
            <a:t>Biodiversiteetin suojelu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D9E2172D-64FB-4B46-B5C0-5C4195E27E31}" type="sibTrans" cxnId="{936CB5A0-23A3-48D4-9FF2-05EEF9C9D5F7}">
      <dgm:prSet/>
      <dgm:spPr/>
      <dgm:t>
        <a:bodyPr/>
        <a:lstStyle/>
        <a:p>
          <a:endParaRPr lang="en-US"/>
        </a:p>
      </dgm:t>
    </dgm:pt>
    <dgm:pt modelId="{532FE0DE-05D6-4983-9C8A-7974C6C902ED}" type="parTrans" cxnId="{936CB5A0-23A3-48D4-9FF2-05EEF9C9D5F7}">
      <dgm:prSet/>
      <dgm:spPr/>
      <dgm:t>
        <a:bodyPr/>
        <a:lstStyle/>
        <a:p>
          <a:endParaRPr lang="en-US"/>
        </a:p>
      </dgm:t>
    </dgm:pt>
    <dgm:pt modelId="{1813465E-B488-424A-9D43-C0DAD87A2066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  <a:latin typeface="+mn-lt"/>
            </a:rPr>
            <a:t>Ravinnontuotannon tehostaminen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8DFE21F2-C219-480D-BD25-532C95DED1E6}" type="sibTrans" cxnId="{B1584CDD-98F1-41E1-AD62-9D168F9050AE}">
      <dgm:prSet/>
      <dgm:spPr/>
      <dgm:t>
        <a:bodyPr/>
        <a:lstStyle/>
        <a:p>
          <a:endParaRPr lang="en-US"/>
        </a:p>
      </dgm:t>
    </dgm:pt>
    <dgm:pt modelId="{B39AD9A0-7024-4F33-B81D-15FEA66A13DE}" type="parTrans" cxnId="{B1584CDD-98F1-41E1-AD62-9D168F9050AE}">
      <dgm:prSet/>
      <dgm:spPr/>
      <dgm:t>
        <a:bodyPr/>
        <a:lstStyle/>
        <a:p>
          <a:endParaRPr lang="en-US"/>
        </a:p>
      </dgm:t>
    </dgm:pt>
    <dgm:pt modelId="{15292AEF-9624-49AB-B88A-D902343C9826}" type="pres">
      <dgm:prSet presAssocID="{C62CF951-4DA0-4D7E-AE69-CD8DFDE9C783}" presName="linear" presStyleCnt="0">
        <dgm:presLayoutVars>
          <dgm:animLvl val="lvl"/>
          <dgm:resizeHandles val="exact"/>
        </dgm:presLayoutVars>
      </dgm:prSet>
      <dgm:spPr/>
    </dgm:pt>
    <dgm:pt modelId="{E594EEB1-4435-4299-83E8-E2DA8E22B46A}" type="pres">
      <dgm:prSet presAssocID="{2151BD2F-18DA-4B3D-AF24-AADDEBDAE5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895527-569C-442C-AC8E-ACE17B1F96F9}" type="pres">
      <dgm:prSet presAssocID="{898A4946-3683-4EAE-9F6F-129394FD835B}" presName="spacer" presStyleCnt="0"/>
      <dgm:spPr/>
    </dgm:pt>
    <dgm:pt modelId="{DA715460-3C0F-4B5E-9CAE-A6FDE584390B}" type="pres">
      <dgm:prSet presAssocID="{74CB821B-572E-4B4E-9FDB-2FCB4DDD60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5EF6B9-35F9-4D8D-A074-0DB4E86680DB}" type="pres">
      <dgm:prSet presAssocID="{573D2BDA-F5F6-459E-A0D1-696FEC52D173}" presName="spacer" presStyleCnt="0"/>
      <dgm:spPr/>
    </dgm:pt>
    <dgm:pt modelId="{6ECE9E41-617D-454F-9519-2AFBDD12D7C4}" type="pres">
      <dgm:prSet presAssocID="{79FD1E88-6292-4530-A681-411E2BDA15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78802ED-597C-443F-8E10-A592F408E608}" type="pres">
      <dgm:prSet presAssocID="{79FD1E88-6292-4530-A681-411E2BDA15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32DD15-1D7C-4AA1-94DC-83AFD02FEFFF}" srcId="{C62CF951-4DA0-4D7E-AE69-CD8DFDE9C783}" destId="{79FD1E88-6292-4530-A681-411E2BDA15BA}" srcOrd="2" destOrd="0" parTransId="{CAE3DABB-F1B5-4700-A17D-5D5D6AD92683}" sibTransId="{7FE6942F-9712-407A-B1D2-119838661A66}"/>
    <dgm:cxn modelId="{B6787B1B-A27C-41A7-8876-7B5CABD985D7}" type="presOf" srcId="{C62CF951-4DA0-4D7E-AE69-CD8DFDE9C783}" destId="{15292AEF-9624-49AB-B88A-D902343C9826}" srcOrd="0" destOrd="0" presId="urn:microsoft.com/office/officeart/2005/8/layout/vList2"/>
    <dgm:cxn modelId="{DBB31733-5A9F-4AEB-8C9F-778387017BC0}" type="presOf" srcId="{1813465E-B488-424A-9D43-C0DAD87A2066}" destId="{E78802ED-597C-443F-8E10-A592F408E608}" srcOrd="0" destOrd="2" presId="urn:microsoft.com/office/officeart/2005/8/layout/vList2"/>
    <dgm:cxn modelId="{A804B23A-B757-4A1E-9CE7-EED94F4C7A29}" srcId="{79FD1E88-6292-4530-A681-411E2BDA15BA}" destId="{2119C971-0B93-4BA5-A29E-93A2010BD0F1}" srcOrd="0" destOrd="0" parTransId="{AF5D23B2-F98A-4337-AAC1-A28F0C90933D}" sibTransId="{A381E2D9-D718-4AA3-94F7-C32C304EE40D}"/>
    <dgm:cxn modelId="{FBA3DA40-1540-44AE-A330-7410E59638C0}" type="presOf" srcId="{74CB821B-572E-4B4E-9FDB-2FCB4DDD6082}" destId="{DA715460-3C0F-4B5E-9CAE-A6FDE584390B}" srcOrd="0" destOrd="0" presId="urn:microsoft.com/office/officeart/2005/8/layout/vList2"/>
    <dgm:cxn modelId="{400FE04B-A50B-4CB9-BDE7-76D9D9DF67B1}" type="presOf" srcId="{2151BD2F-18DA-4B3D-AF24-AADDEBDAE5E7}" destId="{E594EEB1-4435-4299-83E8-E2DA8E22B46A}" srcOrd="0" destOrd="0" presId="urn:microsoft.com/office/officeart/2005/8/layout/vList2"/>
    <dgm:cxn modelId="{AF383454-0AF7-4150-8BCC-81E2FFA39717}" type="presOf" srcId="{2119C971-0B93-4BA5-A29E-93A2010BD0F1}" destId="{E78802ED-597C-443F-8E10-A592F408E608}" srcOrd="0" destOrd="0" presId="urn:microsoft.com/office/officeart/2005/8/layout/vList2"/>
    <dgm:cxn modelId="{7CED6954-2334-4A4A-8DA7-7FE93C5F9398}" type="presOf" srcId="{3FDB9FE0-35B2-491A-A707-9D4DAEB7F178}" destId="{E78802ED-597C-443F-8E10-A592F408E608}" srcOrd="0" destOrd="1" presId="urn:microsoft.com/office/officeart/2005/8/layout/vList2"/>
    <dgm:cxn modelId="{94CA3267-10DC-46B4-94A1-D69497FE6B2E}" type="presOf" srcId="{79FD1E88-6292-4530-A681-411E2BDA15BA}" destId="{6ECE9E41-617D-454F-9519-2AFBDD12D7C4}" srcOrd="0" destOrd="0" presId="urn:microsoft.com/office/officeart/2005/8/layout/vList2"/>
    <dgm:cxn modelId="{C9B5509A-29EB-4ABF-ADCE-90B1C7654C64}" srcId="{C62CF951-4DA0-4D7E-AE69-CD8DFDE9C783}" destId="{74CB821B-572E-4B4E-9FDB-2FCB4DDD6082}" srcOrd="1" destOrd="0" parTransId="{214C382C-E5BA-4D30-9AF1-96FAD12050CE}" sibTransId="{573D2BDA-F5F6-459E-A0D1-696FEC52D173}"/>
    <dgm:cxn modelId="{936CB5A0-23A3-48D4-9FF2-05EEF9C9D5F7}" srcId="{79FD1E88-6292-4530-A681-411E2BDA15BA}" destId="{3FDB9FE0-35B2-491A-A707-9D4DAEB7F178}" srcOrd="1" destOrd="0" parTransId="{532FE0DE-05D6-4983-9C8A-7974C6C902ED}" sibTransId="{D9E2172D-64FB-4B46-B5C0-5C4195E27E31}"/>
    <dgm:cxn modelId="{A75D60C7-F607-43E8-814C-C83C605F3D68}" srcId="{C62CF951-4DA0-4D7E-AE69-CD8DFDE9C783}" destId="{2151BD2F-18DA-4B3D-AF24-AADDEBDAE5E7}" srcOrd="0" destOrd="0" parTransId="{DDF59FD1-62FA-4BE4-ADDB-E983769EBB93}" sibTransId="{898A4946-3683-4EAE-9F6F-129394FD835B}"/>
    <dgm:cxn modelId="{B1584CDD-98F1-41E1-AD62-9D168F9050AE}" srcId="{79FD1E88-6292-4530-A681-411E2BDA15BA}" destId="{1813465E-B488-424A-9D43-C0DAD87A2066}" srcOrd="2" destOrd="0" parTransId="{B39AD9A0-7024-4F33-B81D-15FEA66A13DE}" sibTransId="{8DFE21F2-C219-480D-BD25-532C95DED1E6}"/>
    <dgm:cxn modelId="{7E12CEF4-B99F-4DC6-AE1E-2CF3472D9447}" type="presParOf" srcId="{15292AEF-9624-49AB-B88A-D902343C9826}" destId="{E594EEB1-4435-4299-83E8-E2DA8E22B46A}" srcOrd="0" destOrd="0" presId="urn:microsoft.com/office/officeart/2005/8/layout/vList2"/>
    <dgm:cxn modelId="{2DC9D31B-2A06-425F-9074-7F4E85439417}" type="presParOf" srcId="{15292AEF-9624-49AB-B88A-D902343C9826}" destId="{32895527-569C-442C-AC8E-ACE17B1F96F9}" srcOrd="1" destOrd="0" presId="urn:microsoft.com/office/officeart/2005/8/layout/vList2"/>
    <dgm:cxn modelId="{32BF0B4C-934C-408E-90B4-9B771BC57324}" type="presParOf" srcId="{15292AEF-9624-49AB-B88A-D902343C9826}" destId="{DA715460-3C0F-4B5E-9CAE-A6FDE584390B}" srcOrd="2" destOrd="0" presId="urn:microsoft.com/office/officeart/2005/8/layout/vList2"/>
    <dgm:cxn modelId="{061E3827-E023-4852-860B-BE4E6E8786DC}" type="presParOf" srcId="{15292AEF-9624-49AB-B88A-D902343C9826}" destId="{BD5EF6B9-35F9-4D8D-A074-0DB4E86680DB}" srcOrd="3" destOrd="0" presId="urn:microsoft.com/office/officeart/2005/8/layout/vList2"/>
    <dgm:cxn modelId="{2D15C68A-91BF-47AE-8437-8BABB55AFE44}" type="presParOf" srcId="{15292AEF-9624-49AB-B88A-D902343C9826}" destId="{6ECE9E41-617D-454F-9519-2AFBDD12D7C4}" srcOrd="4" destOrd="0" presId="urn:microsoft.com/office/officeart/2005/8/layout/vList2"/>
    <dgm:cxn modelId="{7D44BE7D-7FE7-4FDC-BA2D-0C00FB9E4E7A}" type="presParOf" srcId="{15292AEF-9624-49AB-B88A-D902343C9826}" destId="{E78802ED-597C-443F-8E10-A592F408E608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4A1A7-D729-4AD2-ABF0-31D1159B9FB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5B8CF74-19EA-442E-89D5-A205E22344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600" dirty="0">
              <a:latin typeface="Aptos" panose="020B0004020202020204" pitchFamily="34" charset="0"/>
            </a:rPr>
            <a:t>Tieteellisellä tutkimuksella tuotetaan uutta tietoa</a:t>
          </a:r>
          <a:endParaRPr lang="en-US" sz="2600" dirty="0">
            <a:latin typeface="Aptos" panose="020B0004020202020204" pitchFamily="34" charset="0"/>
          </a:endParaRPr>
        </a:p>
      </dgm:t>
    </dgm:pt>
    <dgm:pt modelId="{319AEEE3-A993-49F6-8B70-37D4CFD54428}" type="parTrans" cxnId="{CAA741E7-51B2-48F5-8653-C88DBCD5F73D}">
      <dgm:prSet/>
      <dgm:spPr/>
      <dgm:t>
        <a:bodyPr/>
        <a:lstStyle/>
        <a:p>
          <a:endParaRPr lang="en-US"/>
        </a:p>
      </dgm:t>
    </dgm:pt>
    <dgm:pt modelId="{21A6AE51-E691-4F7B-819C-42CA9F2FE721}" type="sibTrans" cxnId="{CAA741E7-51B2-48F5-8653-C88DBCD5F7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113243-1353-4ABF-B726-9C33381E7C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600" dirty="0">
              <a:latin typeface="Aptos" panose="020B0004020202020204" pitchFamily="34" charset="0"/>
            </a:rPr>
            <a:t>Perustutkimuksessa kerätään tietoa ennestään tuntemattomista asioista</a:t>
          </a:r>
          <a:endParaRPr lang="en-US" sz="2600" dirty="0">
            <a:latin typeface="Aptos" panose="020B0004020202020204" pitchFamily="34" charset="0"/>
          </a:endParaRPr>
        </a:p>
      </dgm:t>
    </dgm:pt>
    <dgm:pt modelId="{4525F70B-0A9F-4A14-B58D-5455B1D8556A}" type="parTrans" cxnId="{17EC8535-7765-4C2F-9742-DAD96E105148}">
      <dgm:prSet/>
      <dgm:spPr/>
      <dgm:t>
        <a:bodyPr/>
        <a:lstStyle/>
        <a:p>
          <a:endParaRPr lang="en-US"/>
        </a:p>
      </dgm:t>
    </dgm:pt>
    <dgm:pt modelId="{1335975F-1DCD-4CBF-BBFE-B004C8F15CFF}" type="sibTrans" cxnId="{17EC8535-7765-4C2F-9742-DAD96E1051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B5E9B5-C598-43CB-91D4-1CA7E35F9F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600" dirty="0">
              <a:latin typeface="Aptos" panose="020B0004020202020204" pitchFamily="34" charset="0"/>
            </a:rPr>
            <a:t>Soveltavasta tutkimuksesta on käytännön hyötyä. Vaatii pohjan perustutkimuksista!</a:t>
          </a:r>
          <a:endParaRPr lang="en-US" sz="2600" dirty="0">
            <a:latin typeface="Aptos" panose="020B0004020202020204" pitchFamily="34" charset="0"/>
          </a:endParaRPr>
        </a:p>
      </dgm:t>
    </dgm:pt>
    <dgm:pt modelId="{90EE845C-01FD-431F-B1F1-936FE7DDF280}" type="parTrans" cxnId="{C8E70433-1CEB-4D3E-8AEB-24158F394B65}">
      <dgm:prSet/>
      <dgm:spPr/>
      <dgm:t>
        <a:bodyPr/>
        <a:lstStyle/>
        <a:p>
          <a:endParaRPr lang="en-US"/>
        </a:p>
      </dgm:t>
    </dgm:pt>
    <dgm:pt modelId="{A756E538-57C2-4A04-B17B-D9CBC9E3B581}" type="sibTrans" cxnId="{C8E70433-1CEB-4D3E-8AEB-24158F394B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32CB29-1753-4FFD-B46F-E897E00590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600" dirty="0">
              <a:latin typeface="Aptos" panose="020B0004020202020204" pitchFamily="34" charset="0"/>
            </a:rPr>
            <a:t>Kansalaistutkimuksissa tavalliset ihmiset osallistuvat tutkimuksen tekoon</a:t>
          </a:r>
          <a:endParaRPr lang="en-US" sz="2600" dirty="0">
            <a:latin typeface="Aptos" panose="020B0004020202020204" pitchFamily="34" charset="0"/>
          </a:endParaRPr>
        </a:p>
      </dgm:t>
    </dgm:pt>
    <dgm:pt modelId="{76C0EE39-53F2-4809-B3B1-CD5DBC20BD5F}" type="parTrans" cxnId="{4BBAA94D-5CCA-40A9-8729-4A88D3D42B0E}">
      <dgm:prSet/>
      <dgm:spPr/>
      <dgm:t>
        <a:bodyPr/>
        <a:lstStyle/>
        <a:p>
          <a:endParaRPr lang="en-US"/>
        </a:p>
      </dgm:t>
    </dgm:pt>
    <dgm:pt modelId="{0A83518C-52C3-4130-8DAC-C1B1C42B0DA8}" type="sibTrans" cxnId="{4BBAA94D-5CCA-40A9-8729-4A88D3D42B0E}">
      <dgm:prSet/>
      <dgm:spPr/>
      <dgm:t>
        <a:bodyPr/>
        <a:lstStyle/>
        <a:p>
          <a:endParaRPr lang="en-US"/>
        </a:p>
      </dgm:t>
    </dgm:pt>
    <dgm:pt modelId="{185B87A9-207F-4C13-9734-D82820672343}" type="pres">
      <dgm:prSet presAssocID="{5274A1A7-D729-4AD2-ABF0-31D1159B9FB1}" presName="root" presStyleCnt="0">
        <dgm:presLayoutVars>
          <dgm:dir/>
          <dgm:resizeHandles val="exact"/>
        </dgm:presLayoutVars>
      </dgm:prSet>
      <dgm:spPr/>
    </dgm:pt>
    <dgm:pt modelId="{E39498A3-955D-4C27-B4D3-8D5FD792DDFA}" type="pres">
      <dgm:prSet presAssocID="{5274A1A7-D729-4AD2-ABF0-31D1159B9FB1}" presName="container" presStyleCnt="0">
        <dgm:presLayoutVars>
          <dgm:dir/>
          <dgm:resizeHandles val="exact"/>
        </dgm:presLayoutVars>
      </dgm:prSet>
      <dgm:spPr/>
    </dgm:pt>
    <dgm:pt modelId="{225BDDCD-33F5-469C-80FF-23A0958880F7}" type="pres">
      <dgm:prSet presAssocID="{E5B8CF74-19EA-442E-89D5-A205E223449C}" presName="compNode" presStyleCnt="0"/>
      <dgm:spPr/>
    </dgm:pt>
    <dgm:pt modelId="{8E195216-E069-4A44-A870-60605D841CCD}" type="pres">
      <dgm:prSet presAssocID="{E5B8CF74-19EA-442E-89D5-A205E223449C}" presName="iconBgRect" presStyleLbl="bgShp" presStyleIdx="0" presStyleCnt="4"/>
      <dgm:spPr/>
    </dgm:pt>
    <dgm:pt modelId="{4453508C-A8CB-4FD5-9580-C2A9891EE185}" type="pres">
      <dgm:prSet presAssocID="{E5B8CF74-19EA-442E-89D5-A205E22344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AE6E374-3461-46E4-A6C1-398CC690C7A1}" type="pres">
      <dgm:prSet presAssocID="{E5B8CF74-19EA-442E-89D5-A205E223449C}" presName="spaceRect" presStyleCnt="0"/>
      <dgm:spPr/>
    </dgm:pt>
    <dgm:pt modelId="{1696877D-3B04-4655-9F6E-F8A6E6D2F32B}" type="pres">
      <dgm:prSet presAssocID="{E5B8CF74-19EA-442E-89D5-A205E223449C}" presName="textRect" presStyleLbl="revTx" presStyleIdx="0" presStyleCnt="4">
        <dgm:presLayoutVars>
          <dgm:chMax val="1"/>
          <dgm:chPref val="1"/>
        </dgm:presLayoutVars>
      </dgm:prSet>
      <dgm:spPr/>
    </dgm:pt>
    <dgm:pt modelId="{F2B357B7-3D9E-4955-B7C3-3C45D5D90BF4}" type="pres">
      <dgm:prSet presAssocID="{21A6AE51-E691-4F7B-819C-42CA9F2FE721}" presName="sibTrans" presStyleLbl="sibTrans2D1" presStyleIdx="0" presStyleCnt="0"/>
      <dgm:spPr/>
    </dgm:pt>
    <dgm:pt modelId="{A196A37C-40B0-49A9-BAA4-F37F3052955C}" type="pres">
      <dgm:prSet presAssocID="{48113243-1353-4ABF-B726-9C33381E7C0A}" presName="compNode" presStyleCnt="0"/>
      <dgm:spPr/>
    </dgm:pt>
    <dgm:pt modelId="{C5F08F77-3F90-4A9F-B3C7-487931549DA4}" type="pres">
      <dgm:prSet presAssocID="{48113243-1353-4ABF-B726-9C33381E7C0A}" presName="iconBgRect" presStyleLbl="bgShp" presStyleIdx="1" presStyleCnt="4"/>
      <dgm:spPr/>
    </dgm:pt>
    <dgm:pt modelId="{7A2AB747-9B12-4BAC-AFDC-23315720B429}" type="pres">
      <dgm:prSet presAssocID="{48113243-1353-4ABF-B726-9C33381E7C0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33CA68E-23C5-4891-8ED6-E3C469DBACB3}" type="pres">
      <dgm:prSet presAssocID="{48113243-1353-4ABF-B726-9C33381E7C0A}" presName="spaceRect" presStyleCnt="0"/>
      <dgm:spPr/>
    </dgm:pt>
    <dgm:pt modelId="{AE96C613-8F05-482B-B397-24B4FAB034A0}" type="pres">
      <dgm:prSet presAssocID="{48113243-1353-4ABF-B726-9C33381E7C0A}" presName="textRect" presStyleLbl="revTx" presStyleIdx="1" presStyleCnt="4">
        <dgm:presLayoutVars>
          <dgm:chMax val="1"/>
          <dgm:chPref val="1"/>
        </dgm:presLayoutVars>
      </dgm:prSet>
      <dgm:spPr/>
    </dgm:pt>
    <dgm:pt modelId="{F79B93EA-EEC1-4C97-9803-90D6327BE6DD}" type="pres">
      <dgm:prSet presAssocID="{1335975F-1DCD-4CBF-BBFE-B004C8F15CFF}" presName="sibTrans" presStyleLbl="sibTrans2D1" presStyleIdx="0" presStyleCnt="0"/>
      <dgm:spPr/>
    </dgm:pt>
    <dgm:pt modelId="{21CAAAC5-F171-4FD4-8EFA-F595118B0451}" type="pres">
      <dgm:prSet presAssocID="{04B5E9B5-C598-43CB-91D4-1CA7E35F9F5D}" presName="compNode" presStyleCnt="0"/>
      <dgm:spPr/>
    </dgm:pt>
    <dgm:pt modelId="{D91F657F-D8D5-409A-8414-921BEBA233BE}" type="pres">
      <dgm:prSet presAssocID="{04B5E9B5-C598-43CB-91D4-1CA7E35F9F5D}" presName="iconBgRect" presStyleLbl="bgShp" presStyleIdx="2" presStyleCnt="4"/>
      <dgm:spPr/>
    </dgm:pt>
    <dgm:pt modelId="{8FC4ADCC-384F-4EDD-9D96-E533DE43E3BD}" type="pres">
      <dgm:prSet presAssocID="{04B5E9B5-C598-43CB-91D4-1CA7E35F9F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AB6AA649-9AA6-46E4-914D-E2E39EF1A0BD}" type="pres">
      <dgm:prSet presAssocID="{04B5E9B5-C598-43CB-91D4-1CA7E35F9F5D}" presName="spaceRect" presStyleCnt="0"/>
      <dgm:spPr/>
    </dgm:pt>
    <dgm:pt modelId="{0BBFBF3F-5725-40A4-B0BE-B2405DFFD4DE}" type="pres">
      <dgm:prSet presAssocID="{04B5E9B5-C598-43CB-91D4-1CA7E35F9F5D}" presName="textRect" presStyleLbl="revTx" presStyleIdx="2" presStyleCnt="4" custLinFactNeighborX="-388" custLinFactNeighborY="14602">
        <dgm:presLayoutVars>
          <dgm:chMax val="1"/>
          <dgm:chPref val="1"/>
        </dgm:presLayoutVars>
      </dgm:prSet>
      <dgm:spPr/>
    </dgm:pt>
    <dgm:pt modelId="{AEDCD3B0-038B-46F8-9960-59997DDC5062}" type="pres">
      <dgm:prSet presAssocID="{A756E538-57C2-4A04-B17B-D9CBC9E3B581}" presName="sibTrans" presStyleLbl="sibTrans2D1" presStyleIdx="0" presStyleCnt="0"/>
      <dgm:spPr/>
    </dgm:pt>
    <dgm:pt modelId="{5E98BBD4-2A36-4EAA-9162-276D54ED9F66}" type="pres">
      <dgm:prSet presAssocID="{6932CB29-1753-4FFD-B46F-E897E0059083}" presName="compNode" presStyleCnt="0"/>
      <dgm:spPr/>
    </dgm:pt>
    <dgm:pt modelId="{1D2D4475-2B17-43EF-BE28-63B520C55795}" type="pres">
      <dgm:prSet presAssocID="{6932CB29-1753-4FFD-B46F-E897E0059083}" presName="iconBgRect" presStyleLbl="bgShp" presStyleIdx="3" presStyleCnt="4"/>
      <dgm:spPr/>
    </dgm:pt>
    <dgm:pt modelId="{A6596BF0-C1EA-42F7-A99D-61D5B2DF5082}" type="pres">
      <dgm:prSet presAssocID="{6932CB29-1753-4FFD-B46F-E897E005908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yhmä"/>
        </a:ext>
      </dgm:extLst>
    </dgm:pt>
    <dgm:pt modelId="{5EF8925A-1BC4-496C-ADC4-345EB9812157}" type="pres">
      <dgm:prSet presAssocID="{6932CB29-1753-4FFD-B46F-E897E0059083}" presName="spaceRect" presStyleCnt="0"/>
      <dgm:spPr/>
    </dgm:pt>
    <dgm:pt modelId="{ED212F61-132E-485A-A60A-87BF31EEA272}" type="pres">
      <dgm:prSet presAssocID="{6932CB29-1753-4FFD-B46F-E897E0059083}" presName="textRect" presStyleLbl="revTx" presStyleIdx="3" presStyleCnt="4" custScaleX="108647" custLinFactNeighborX="4581" custLinFactNeighborY="15514">
        <dgm:presLayoutVars>
          <dgm:chMax val="1"/>
          <dgm:chPref val="1"/>
        </dgm:presLayoutVars>
      </dgm:prSet>
      <dgm:spPr/>
    </dgm:pt>
  </dgm:ptLst>
  <dgm:cxnLst>
    <dgm:cxn modelId="{C9356A14-FA50-487C-BFF2-3A581EA4123C}" type="presOf" srcId="{E5B8CF74-19EA-442E-89D5-A205E223449C}" destId="{1696877D-3B04-4655-9F6E-F8A6E6D2F32B}" srcOrd="0" destOrd="0" presId="urn:microsoft.com/office/officeart/2018/2/layout/IconCircleList"/>
    <dgm:cxn modelId="{E7E6F314-886E-48EF-A361-67A54BD99CED}" type="presOf" srcId="{A756E538-57C2-4A04-B17B-D9CBC9E3B581}" destId="{AEDCD3B0-038B-46F8-9960-59997DDC5062}" srcOrd="0" destOrd="0" presId="urn:microsoft.com/office/officeart/2018/2/layout/IconCircleList"/>
    <dgm:cxn modelId="{58F04C2E-7A44-4ED1-ADFB-F2086067E064}" type="presOf" srcId="{1335975F-1DCD-4CBF-BBFE-B004C8F15CFF}" destId="{F79B93EA-EEC1-4C97-9803-90D6327BE6DD}" srcOrd="0" destOrd="0" presId="urn:microsoft.com/office/officeart/2018/2/layout/IconCircleList"/>
    <dgm:cxn modelId="{C8E70433-1CEB-4D3E-8AEB-24158F394B65}" srcId="{5274A1A7-D729-4AD2-ABF0-31D1159B9FB1}" destId="{04B5E9B5-C598-43CB-91D4-1CA7E35F9F5D}" srcOrd="2" destOrd="0" parTransId="{90EE845C-01FD-431F-B1F1-936FE7DDF280}" sibTransId="{A756E538-57C2-4A04-B17B-D9CBC9E3B581}"/>
    <dgm:cxn modelId="{17EC8535-7765-4C2F-9742-DAD96E105148}" srcId="{5274A1A7-D729-4AD2-ABF0-31D1159B9FB1}" destId="{48113243-1353-4ABF-B726-9C33381E7C0A}" srcOrd="1" destOrd="0" parTransId="{4525F70B-0A9F-4A14-B58D-5455B1D8556A}" sibTransId="{1335975F-1DCD-4CBF-BBFE-B004C8F15CFF}"/>
    <dgm:cxn modelId="{D5089B41-8D55-43B7-85C2-D0C10FB5B0EA}" type="presOf" srcId="{04B5E9B5-C598-43CB-91D4-1CA7E35F9F5D}" destId="{0BBFBF3F-5725-40A4-B0BE-B2405DFFD4DE}" srcOrd="0" destOrd="0" presId="urn:microsoft.com/office/officeart/2018/2/layout/IconCircleList"/>
    <dgm:cxn modelId="{0E8F5E4B-6C9D-4508-8BAD-D1CA8E9E1522}" type="presOf" srcId="{21A6AE51-E691-4F7B-819C-42CA9F2FE721}" destId="{F2B357B7-3D9E-4955-B7C3-3C45D5D90BF4}" srcOrd="0" destOrd="0" presId="urn:microsoft.com/office/officeart/2018/2/layout/IconCircleList"/>
    <dgm:cxn modelId="{4BBAA94D-5CCA-40A9-8729-4A88D3D42B0E}" srcId="{5274A1A7-D729-4AD2-ABF0-31D1159B9FB1}" destId="{6932CB29-1753-4FFD-B46F-E897E0059083}" srcOrd="3" destOrd="0" parTransId="{76C0EE39-53F2-4809-B3B1-CD5DBC20BD5F}" sibTransId="{0A83518C-52C3-4130-8DAC-C1B1C42B0DA8}"/>
    <dgm:cxn modelId="{DFEADC5A-2693-4E1A-BE74-DF2CBE615B09}" type="presOf" srcId="{6932CB29-1753-4FFD-B46F-E897E0059083}" destId="{ED212F61-132E-485A-A60A-87BF31EEA272}" srcOrd="0" destOrd="0" presId="urn:microsoft.com/office/officeart/2018/2/layout/IconCircleList"/>
    <dgm:cxn modelId="{EA2F136C-5E1C-4C9B-8CE4-4F8C347EA724}" type="presOf" srcId="{5274A1A7-D729-4AD2-ABF0-31D1159B9FB1}" destId="{185B87A9-207F-4C13-9734-D82820672343}" srcOrd="0" destOrd="0" presId="urn:microsoft.com/office/officeart/2018/2/layout/IconCircleList"/>
    <dgm:cxn modelId="{D40EC6C6-0380-443E-AF88-883B9DD097C7}" type="presOf" srcId="{48113243-1353-4ABF-B726-9C33381E7C0A}" destId="{AE96C613-8F05-482B-B397-24B4FAB034A0}" srcOrd="0" destOrd="0" presId="urn:microsoft.com/office/officeart/2018/2/layout/IconCircleList"/>
    <dgm:cxn modelId="{CAA741E7-51B2-48F5-8653-C88DBCD5F73D}" srcId="{5274A1A7-D729-4AD2-ABF0-31D1159B9FB1}" destId="{E5B8CF74-19EA-442E-89D5-A205E223449C}" srcOrd="0" destOrd="0" parTransId="{319AEEE3-A993-49F6-8B70-37D4CFD54428}" sibTransId="{21A6AE51-E691-4F7B-819C-42CA9F2FE721}"/>
    <dgm:cxn modelId="{6593D66D-966F-4620-AF43-531C542A36CA}" type="presParOf" srcId="{185B87A9-207F-4C13-9734-D82820672343}" destId="{E39498A3-955D-4C27-B4D3-8D5FD792DDFA}" srcOrd="0" destOrd="0" presId="urn:microsoft.com/office/officeart/2018/2/layout/IconCircleList"/>
    <dgm:cxn modelId="{3EC44F6B-5F5B-470D-9C5E-111BBB72DBB0}" type="presParOf" srcId="{E39498A3-955D-4C27-B4D3-8D5FD792DDFA}" destId="{225BDDCD-33F5-469C-80FF-23A0958880F7}" srcOrd="0" destOrd="0" presId="urn:microsoft.com/office/officeart/2018/2/layout/IconCircleList"/>
    <dgm:cxn modelId="{FBF2B70C-E314-413F-848C-973E4ECA51E5}" type="presParOf" srcId="{225BDDCD-33F5-469C-80FF-23A0958880F7}" destId="{8E195216-E069-4A44-A870-60605D841CCD}" srcOrd="0" destOrd="0" presId="urn:microsoft.com/office/officeart/2018/2/layout/IconCircleList"/>
    <dgm:cxn modelId="{F2F52E60-2D61-4071-AC61-E6592FFE7A6D}" type="presParOf" srcId="{225BDDCD-33F5-469C-80FF-23A0958880F7}" destId="{4453508C-A8CB-4FD5-9580-C2A9891EE185}" srcOrd="1" destOrd="0" presId="urn:microsoft.com/office/officeart/2018/2/layout/IconCircleList"/>
    <dgm:cxn modelId="{D1DF148D-93C8-4357-BA36-1F9FDBCC2B88}" type="presParOf" srcId="{225BDDCD-33F5-469C-80FF-23A0958880F7}" destId="{EAE6E374-3461-46E4-A6C1-398CC690C7A1}" srcOrd="2" destOrd="0" presId="urn:microsoft.com/office/officeart/2018/2/layout/IconCircleList"/>
    <dgm:cxn modelId="{212B5801-451F-4C5F-BA1A-611A8725C528}" type="presParOf" srcId="{225BDDCD-33F5-469C-80FF-23A0958880F7}" destId="{1696877D-3B04-4655-9F6E-F8A6E6D2F32B}" srcOrd="3" destOrd="0" presId="urn:microsoft.com/office/officeart/2018/2/layout/IconCircleList"/>
    <dgm:cxn modelId="{033913C1-4655-4B8B-B3B1-53A0EF040E45}" type="presParOf" srcId="{E39498A3-955D-4C27-B4D3-8D5FD792DDFA}" destId="{F2B357B7-3D9E-4955-B7C3-3C45D5D90BF4}" srcOrd="1" destOrd="0" presId="urn:microsoft.com/office/officeart/2018/2/layout/IconCircleList"/>
    <dgm:cxn modelId="{E7999830-8B16-40FC-A406-991FB5F24E40}" type="presParOf" srcId="{E39498A3-955D-4C27-B4D3-8D5FD792DDFA}" destId="{A196A37C-40B0-49A9-BAA4-F37F3052955C}" srcOrd="2" destOrd="0" presId="urn:microsoft.com/office/officeart/2018/2/layout/IconCircleList"/>
    <dgm:cxn modelId="{30FCF932-6140-48C3-B10B-03676F6AD219}" type="presParOf" srcId="{A196A37C-40B0-49A9-BAA4-F37F3052955C}" destId="{C5F08F77-3F90-4A9F-B3C7-487931549DA4}" srcOrd="0" destOrd="0" presId="urn:microsoft.com/office/officeart/2018/2/layout/IconCircleList"/>
    <dgm:cxn modelId="{CA6DE30D-21FF-47A6-9492-09B3A2C91C04}" type="presParOf" srcId="{A196A37C-40B0-49A9-BAA4-F37F3052955C}" destId="{7A2AB747-9B12-4BAC-AFDC-23315720B429}" srcOrd="1" destOrd="0" presId="urn:microsoft.com/office/officeart/2018/2/layout/IconCircleList"/>
    <dgm:cxn modelId="{EC54AEDD-C915-439E-910D-39A90A749238}" type="presParOf" srcId="{A196A37C-40B0-49A9-BAA4-F37F3052955C}" destId="{B33CA68E-23C5-4891-8ED6-E3C469DBACB3}" srcOrd="2" destOrd="0" presId="urn:microsoft.com/office/officeart/2018/2/layout/IconCircleList"/>
    <dgm:cxn modelId="{79F32415-1D39-42C5-99FD-C7FC3BB673E6}" type="presParOf" srcId="{A196A37C-40B0-49A9-BAA4-F37F3052955C}" destId="{AE96C613-8F05-482B-B397-24B4FAB034A0}" srcOrd="3" destOrd="0" presId="urn:microsoft.com/office/officeart/2018/2/layout/IconCircleList"/>
    <dgm:cxn modelId="{31EA1B2E-930B-4AEC-935C-4946A73F6317}" type="presParOf" srcId="{E39498A3-955D-4C27-B4D3-8D5FD792DDFA}" destId="{F79B93EA-EEC1-4C97-9803-90D6327BE6DD}" srcOrd="3" destOrd="0" presId="urn:microsoft.com/office/officeart/2018/2/layout/IconCircleList"/>
    <dgm:cxn modelId="{A6B339CD-0D4D-4823-898A-231C4B29080C}" type="presParOf" srcId="{E39498A3-955D-4C27-B4D3-8D5FD792DDFA}" destId="{21CAAAC5-F171-4FD4-8EFA-F595118B0451}" srcOrd="4" destOrd="0" presId="urn:microsoft.com/office/officeart/2018/2/layout/IconCircleList"/>
    <dgm:cxn modelId="{3948ABBF-278A-4093-89B6-474679C460D0}" type="presParOf" srcId="{21CAAAC5-F171-4FD4-8EFA-F595118B0451}" destId="{D91F657F-D8D5-409A-8414-921BEBA233BE}" srcOrd="0" destOrd="0" presId="urn:microsoft.com/office/officeart/2018/2/layout/IconCircleList"/>
    <dgm:cxn modelId="{50D3F3A5-27CF-4F04-85A1-37B830422926}" type="presParOf" srcId="{21CAAAC5-F171-4FD4-8EFA-F595118B0451}" destId="{8FC4ADCC-384F-4EDD-9D96-E533DE43E3BD}" srcOrd="1" destOrd="0" presId="urn:microsoft.com/office/officeart/2018/2/layout/IconCircleList"/>
    <dgm:cxn modelId="{08A0C6B5-F321-47C2-AEF0-D73C83C13FD1}" type="presParOf" srcId="{21CAAAC5-F171-4FD4-8EFA-F595118B0451}" destId="{AB6AA649-9AA6-46E4-914D-E2E39EF1A0BD}" srcOrd="2" destOrd="0" presId="urn:microsoft.com/office/officeart/2018/2/layout/IconCircleList"/>
    <dgm:cxn modelId="{4CA14399-AAA8-43F8-A68F-04466A1B870D}" type="presParOf" srcId="{21CAAAC5-F171-4FD4-8EFA-F595118B0451}" destId="{0BBFBF3F-5725-40A4-B0BE-B2405DFFD4DE}" srcOrd="3" destOrd="0" presId="urn:microsoft.com/office/officeart/2018/2/layout/IconCircleList"/>
    <dgm:cxn modelId="{BCF62F50-0E5A-4DCA-B4D2-DE55860AEA39}" type="presParOf" srcId="{E39498A3-955D-4C27-B4D3-8D5FD792DDFA}" destId="{AEDCD3B0-038B-46F8-9960-59997DDC5062}" srcOrd="5" destOrd="0" presId="urn:microsoft.com/office/officeart/2018/2/layout/IconCircleList"/>
    <dgm:cxn modelId="{CE84F3F2-D9F7-4993-9D7B-46C521C624A3}" type="presParOf" srcId="{E39498A3-955D-4C27-B4D3-8D5FD792DDFA}" destId="{5E98BBD4-2A36-4EAA-9162-276D54ED9F66}" srcOrd="6" destOrd="0" presId="urn:microsoft.com/office/officeart/2018/2/layout/IconCircleList"/>
    <dgm:cxn modelId="{FD5FCFFC-D23A-4444-B96E-7478B6227F54}" type="presParOf" srcId="{5E98BBD4-2A36-4EAA-9162-276D54ED9F66}" destId="{1D2D4475-2B17-43EF-BE28-63B520C55795}" srcOrd="0" destOrd="0" presId="urn:microsoft.com/office/officeart/2018/2/layout/IconCircleList"/>
    <dgm:cxn modelId="{E7F7BB22-BBE6-484F-88F5-6CEA4A8B96CE}" type="presParOf" srcId="{5E98BBD4-2A36-4EAA-9162-276D54ED9F66}" destId="{A6596BF0-C1EA-42F7-A99D-61D5B2DF5082}" srcOrd="1" destOrd="0" presId="urn:microsoft.com/office/officeart/2018/2/layout/IconCircleList"/>
    <dgm:cxn modelId="{9F387275-E0DF-49E8-967E-1D7163653A8E}" type="presParOf" srcId="{5E98BBD4-2A36-4EAA-9162-276D54ED9F66}" destId="{5EF8925A-1BC4-496C-ADC4-345EB9812157}" srcOrd="2" destOrd="0" presId="urn:microsoft.com/office/officeart/2018/2/layout/IconCircleList"/>
    <dgm:cxn modelId="{1DD3ADA4-0D74-4FE5-82F2-07EABB742447}" type="presParOf" srcId="{5E98BBD4-2A36-4EAA-9162-276D54ED9F66}" destId="{ED212F61-132E-485A-A60A-87BF31EEA27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35F0DA-51F9-441D-B7D1-98B365E683B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E6F3382-6521-49D1-A4C1-648399C838E5}">
      <dgm:prSet custT="1"/>
      <dgm:spPr/>
      <dgm:t>
        <a:bodyPr/>
        <a:lstStyle/>
        <a:p>
          <a:r>
            <a:rPr lang="fi-FI" sz="2000" dirty="0">
              <a:latin typeface="+mn-lt"/>
            </a:rPr>
            <a:t>Biologinen tieto lisääntyy huimaa vauhtia </a:t>
          </a:r>
        </a:p>
      </dgm:t>
    </dgm:pt>
    <dgm:pt modelId="{808AB902-3A34-4B46-80AF-C1A0A1909066}" type="parTrans" cxnId="{E48125CC-FC50-49FB-8466-620B595D545F}">
      <dgm:prSet/>
      <dgm:spPr/>
      <dgm:t>
        <a:bodyPr/>
        <a:lstStyle/>
        <a:p>
          <a:endParaRPr lang="fi-FI"/>
        </a:p>
      </dgm:t>
    </dgm:pt>
    <dgm:pt modelId="{666EBB5C-9EBB-460E-85B6-D28202562E85}" type="sibTrans" cxnId="{E48125CC-FC50-49FB-8466-620B595D545F}">
      <dgm:prSet/>
      <dgm:spPr/>
      <dgm:t>
        <a:bodyPr/>
        <a:lstStyle/>
        <a:p>
          <a:endParaRPr lang="fi-FI"/>
        </a:p>
      </dgm:t>
    </dgm:pt>
    <dgm:pt modelId="{8F9CF0DC-C2BE-47BF-A36C-B6F07FCED81C}">
      <dgm:prSet custT="1"/>
      <dgm:spPr/>
      <dgm:t>
        <a:bodyPr/>
        <a:lstStyle/>
        <a:p>
          <a:r>
            <a:rPr lang="fi-FI" sz="2000" dirty="0">
              <a:latin typeface="+mn-lt"/>
            </a:rPr>
            <a:t>Biologiseen tietoon liittyviä innovaatioita syntyy mm. </a:t>
          </a:r>
        </a:p>
      </dgm:t>
    </dgm:pt>
    <dgm:pt modelId="{15C0F861-F505-4C18-A8A8-A93412DC45F0}" type="parTrans" cxnId="{637EB36C-D644-4EA6-8077-1E72FAE27EDE}">
      <dgm:prSet/>
      <dgm:spPr/>
      <dgm:t>
        <a:bodyPr/>
        <a:lstStyle/>
        <a:p>
          <a:endParaRPr lang="fi-FI"/>
        </a:p>
      </dgm:t>
    </dgm:pt>
    <dgm:pt modelId="{E0599878-2141-4158-8FAB-BF61FE36732C}" type="sibTrans" cxnId="{637EB36C-D644-4EA6-8077-1E72FAE27EDE}">
      <dgm:prSet/>
      <dgm:spPr/>
      <dgm:t>
        <a:bodyPr/>
        <a:lstStyle/>
        <a:p>
          <a:endParaRPr lang="fi-FI"/>
        </a:p>
      </dgm:t>
    </dgm:pt>
    <dgm:pt modelId="{19BCD748-6C8F-45BF-83A4-7D96C9017F44}">
      <dgm:prSet custT="1"/>
      <dgm:spPr/>
      <dgm:t>
        <a:bodyPr/>
        <a:lstStyle/>
        <a:p>
          <a:r>
            <a:rPr lang="fi-FI" sz="1800" dirty="0">
              <a:latin typeface="+mn-lt"/>
            </a:rPr>
            <a:t>lääketieteessä</a:t>
          </a:r>
        </a:p>
      </dgm:t>
    </dgm:pt>
    <dgm:pt modelId="{18E26896-C4A6-49A8-A1E2-A43683AD25BD}" type="parTrans" cxnId="{399AB656-97C5-4AEF-88F0-F5661062791A}">
      <dgm:prSet/>
      <dgm:spPr/>
      <dgm:t>
        <a:bodyPr/>
        <a:lstStyle/>
        <a:p>
          <a:endParaRPr lang="fi-FI"/>
        </a:p>
      </dgm:t>
    </dgm:pt>
    <dgm:pt modelId="{52AE13C7-A789-460A-A3B6-22483BABE131}" type="sibTrans" cxnId="{399AB656-97C5-4AEF-88F0-F5661062791A}">
      <dgm:prSet/>
      <dgm:spPr/>
      <dgm:t>
        <a:bodyPr/>
        <a:lstStyle/>
        <a:p>
          <a:endParaRPr lang="fi-FI"/>
        </a:p>
      </dgm:t>
    </dgm:pt>
    <dgm:pt modelId="{AF69ED71-1B69-4FE3-B24B-EB819B8E7C73}">
      <dgm:prSet custT="1"/>
      <dgm:spPr/>
      <dgm:t>
        <a:bodyPr/>
        <a:lstStyle/>
        <a:p>
          <a:r>
            <a:rPr lang="fi-FI" sz="1800" dirty="0">
              <a:latin typeface="+mn-lt"/>
            </a:rPr>
            <a:t>ravinnontuotannossa</a:t>
          </a:r>
        </a:p>
      </dgm:t>
    </dgm:pt>
    <dgm:pt modelId="{DA2D8911-3033-40D7-87C2-217291E5EF23}" type="parTrans" cxnId="{FC0BB887-C06D-466E-9B42-4777762B36CC}">
      <dgm:prSet/>
      <dgm:spPr/>
      <dgm:t>
        <a:bodyPr/>
        <a:lstStyle/>
        <a:p>
          <a:endParaRPr lang="fi-FI"/>
        </a:p>
      </dgm:t>
    </dgm:pt>
    <dgm:pt modelId="{ED74CAA5-CAB2-44E4-99A8-8168CE8C5E44}" type="sibTrans" cxnId="{FC0BB887-C06D-466E-9B42-4777762B36CC}">
      <dgm:prSet/>
      <dgm:spPr/>
      <dgm:t>
        <a:bodyPr/>
        <a:lstStyle/>
        <a:p>
          <a:endParaRPr lang="fi-FI"/>
        </a:p>
      </dgm:t>
    </dgm:pt>
    <dgm:pt modelId="{070DDE87-0452-4EC6-8FB7-B5701A9B5182}">
      <dgm:prSet custT="1"/>
      <dgm:spPr/>
      <dgm:t>
        <a:bodyPr/>
        <a:lstStyle/>
        <a:p>
          <a:r>
            <a:rPr lang="fi-FI" sz="1800" dirty="0">
              <a:latin typeface="+mn-lt"/>
            </a:rPr>
            <a:t>tekstiiliteollisuudessa</a:t>
          </a:r>
        </a:p>
      </dgm:t>
    </dgm:pt>
    <dgm:pt modelId="{238EA473-1AE6-4187-8E5C-17EFAA9463BD}" type="parTrans" cxnId="{648F66BB-A6EA-423B-95EE-F801DE2ED697}">
      <dgm:prSet/>
      <dgm:spPr/>
      <dgm:t>
        <a:bodyPr/>
        <a:lstStyle/>
        <a:p>
          <a:endParaRPr lang="fi-FI"/>
        </a:p>
      </dgm:t>
    </dgm:pt>
    <dgm:pt modelId="{D5921F4C-F396-4A41-9A9E-AB27922B6E3F}" type="sibTrans" cxnId="{648F66BB-A6EA-423B-95EE-F801DE2ED697}">
      <dgm:prSet/>
      <dgm:spPr/>
      <dgm:t>
        <a:bodyPr/>
        <a:lstStyle/>
        <a:p>
          <a:endParaRPr lang="fi-FI"/>
        </a:p>
      </dgm:t>
    </dgm:pt>
    <dgm:pt modelId="{EE32E680-3AD7-4E22-B0E0-3BF13A4B5FF5}">
      <dgm:prSet custT="1"/>
      <dgm:spPr/>
      <dgm:t>
        <a:bodyPr/>
        <a:lstStyle/>
        <a:p>
          <a:r>
            <a:rPr lang="fi-FI" sz="2400" dirty="0">
              <a:latin typeface="+mn-lt"/>
            </a:rPr>
            <a:t>Suomi kehityksen kärjessä monilla aloilla</a:t>
          </a:r>
        </a:p>
        <a:p>
          <a:r>
            <a:rPr lang="fi-FI" sz="1800" dirty="0">
              <a:latin typeface="+mn-lt"/>
            </a:rPr>
            <a:t>Esim. Suomessa on kehitetty menetelmä, jonka avulla puusellusta voidaan valmistaa korkealaatuista tekstiilikuitua vaateteollisuuteen.</a:t>
          </a:r>
        </a:p>
      </dgm:t>
    </dgm:pt>
    <dgm:pt modelId="{550AB6E6-B272-4422-A2D2-3A0CB8169BEA}" type="parTrans" cxnId="{E49A2677-1A12-445B-ACCA-5C3074E29523}">
      <dgm:prSet/>
      <dgm:spPr/>
      <dgm:t>
        <a:bodyPr/>
        <a:lstStyle/>
        <a:p>
          <a:endParaRPr lang="fi-FI"/>
        </a:p>
      </dgm:t>
    </dgm:pt>
    <dgm:pt modelId="{C2AE23EE-0B5E-41F7-9340-EC22F7B77BC4}" type="sibTrans" cxnId="{E49A2677-1A12-445B-ACCA-5C3074E29523}">
      <dgm:prSet/>
      <dgm:spPr/>
      <dgm:t>
        <a:bodyPr/>
        <a:lstStyle/>
        <a:p>
          <a:endParaRPr lang="fi-FI"/>
        </a:p>
      </dgm:t>
    </dgm:pt>
    <dgm:pt modelId="{27F44307-0066-4E23-ADBE-ED36C4F35AFA}" type="pres">
      <dgm:prSet presAssocID="{0835F0DA-51F9-441D-B7D1-98B365E683BD}" presName="Name0" presStyleCnt="0">
        <dgm:presLayoutVars>
          <dgm:dir/>
          <dgm:resizeHandles val="exact"/>
        </dgm:presLayoutVars>
      </dgm:prSet>
      <dgm:spPr/>
    </dgm:pt>
    <dgm:pt modelId="{73F510EB-E820-4336-9050-A5EFEF1BDE74}" type="pres">
      <dgm:prSet presAssocID="{4E6F3382-6521-49D1-A4C1-648399C838E5}" presName="compNode" presStyleCnt="0"/>
      <dgm:spPr/>
    </dgm:pt>
    <dgm:pt modelId="{3820894C-1390-4139-B49B-9C6B4D6E77FB}" type="pres">
      <dgm:prSet presAssocID="{4E6F3382-6521-49D1-A4C1-648399C838E5}" presName="pict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410D6405-37A2-4DD9-817F-EC7A85479B2B}" type="pres">
      <dgm:prSet presAssocID="{4E6F3382-6521-49D1-A4C1-648399C838E5}" presName="textRect" presStyleLbl="revTx" presStyleIdx="0" presStyleCnt="3">
        <dgm:presLayoutVars>
          <dgm:bulletEnabled val="1"/>
        </dgm:presLayoutVars>
      </dgm:prSet>
      <dgm:spPr/>
    </dgm:pt>
    <dgm:pt modelId="{19B67A6C-87F5-494E-8E48-2A54B62A68F2}" type="pres">
      <dgm:prSet presAssocID="{666EBB5C-9EBB-460E-85B6-D28202562E85}" presName="sibTrans" presStyleLbl="sibTrans2D1" presStyleIdx="0" presStyleCnt="0"/>
      <dgm:spPr/>
    </dgm:pt>
    <dgm:pt modelId="{0EE3948A-183D-447D-A37E-DD53C2618A98}" type="pres">
      <dgm:prSet presAssocID="{8F9CF0DC-C2BE-47BF-A36C-B6F07FCED81C}" presName="compNode" presStyleCnt="0"/>
      <dgm:spPr/>
    </dgm:pt>
    <dgm:pt modelId="{6D5976AC-C82F-4D1C-A6FE-EC41E02ECD79}" type="pres">
      <dgm:prSet presAssocID="{8F9CF0DC-C2BE-47BF-A36C-B6F07FCED81C}" presName="pict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219F50BF-9BA5-48D6-9074-47158824A180}" type="pres">
      <dgm:prSet presAssocID="{8F9CF0DC-C2BE-47BF-A36C-B6F07FCED81C}" presName="textRect" presStyleLbl="revTx" presStyleIdx="1" presStyleCnt="3">
        <dgm:presLayoutVars>
          <dgm:bulletEnabled val="1"/>
        </dgm:presLayoutVars>
      </dgm:prSet>
      <dgm:spPr/>
    </dgm:pt>
    <dgm:pt modelId="{30F5E2E7-C295-4B9B-B125-EDE08B88B12A}" type="pres">
      <dgm:prSet presAssocID="{E0599878-2141-4158-8FAB-BF61FE36732C}" presName="sibTrans" presStyleLbl="sibTrans2D1" presStyleIdx="0" presStyleCnt="0"/>
      <dgm:spPr/>
    </dgm:pt>
    <dgm:pt modelId="{9A7D7F58-B255-450E-A2EA-82794C51E682}" type="pres">
      <dgm:prSet presAssocID="{EE32E680-3AD7-4E22-B0E0-3BF13A4B5FF5}" presName="compNode" presStyleCnt="0"/>
      <dgm:spPr/>
    </dgm:pt>
    <dgm:pt modelId="{12F6D5E9-10AD-49D5-92FA-3E9756EEBCF1}" type="pres">
      <dgm:prSet presAssocID="{EE32E680-3AD7-4E22-B0E0-3BF13A4B5FF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itkähihainen paita"/>
        </a:ext>
      </dgm:extLst>
    </dgm:pt>
    <dgm:pt modelId="{4E7E394C-F8C6-4FA4-9D10-D43889750C40}" type="pres">
      <dgm:prSet presAssocID="{EE32E680-3AD7-4E22-B0E0-3BF13A4B5FF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AE90DF1B-4092-4111-A1AA-271A4A3D9BE3}" type="presOf" srcId="{19BCD748-6C8F-45BF-83A4-7D96C9017F44}" destId="{219F50BF-9BA5-48D6-9074-47158824A180}" srcOrd="0" destOrd="1" presId="urn:microsoft.com/office/officeart/2005/8/layout/pList1"/>
    <dgm:cxn modelId="{16C9BD38-38FB-47D1-9CB9-DA1974B2A167}" type="presOf" srcId="{0835F0DA-51F9-441D-B7D1-98B365E683BD}" destId="{27F44307-0066-4E23-ADBE-ED36C4F35AFA}" srcOrd="0" destOrd="0" presId="urn:microsoft.com/office/officeart/2005/8/layout/pList1"/>
    <dgm:cxn modelId="{36481D3D-ED7B-4563-ACB3-1FBE376548CA}" type="presOf" srcId="{8F9CF0DC-C2BE-47BF-A36C-B6F07FCED81C}" destId="{219F50BF-9BA5-48D6-9074-47158824A180}" srcOrd="0" destOrd="0" presId="urn:microsoft.com/office/officeart/2005/8/layout/pList1"/>
    <dgm:cxn modelId="{399AB656-97C5-4AEF-88F0-F5661062791A}" srcId="{8F9CF0DC-C2BE-47BF-A36C-B6F07FCED81C}" destId="{19BCD748-6C8F-45BF-83A4-7D96C9017F44}" srcOrd="0" destOrd="0" parTransId="{18E26896-C4A6-49A8-A1E2-A43683AD25BD}" sibTransId="{52AE13C7-A789-460A-A3B6-22483BABE131}"/>
    <dgm:cxn modelId="{637EB36C-D644-4EA6-8077-1E72FAE27EDE}" srcId="{0835F0DA-51F9-441D-B7D1-98B365E683BD}" destId="{8F9CF0DC-C2BE-47BF-A36C-B6F07FCED81C}" srcOrd="1" destOrd="0" parTransId="{15C0F861-F505-4C18-A8A8-A93412DC45F0}" sibTransId="{E0599878-2141-4158-8FAB-BF61FE36732C}"/>
    <dgm:cxn modelId="{E49A2677-1A12-445B-ACCA-5C3074E29523}" srcId="{0835F0DA-51F9-441D-B7D1-98B365E683BD}" destId="{EE32E680-3AD7-4E22-B0E0-3BF13A4B5FF5}" srcOrd="2" destOrd="0" parTransId="{550AB6E6-B272-4422-A2D2-3A0CB8169BEA}" sibTransId="{C2AE23EE-0B5E-41F7-9340-EC22F7B77BC4}"/>
    <dgm:cxn modelId="{F7087684-CA40-475A-9865-DBA952781B61}" type="presOf" srcId="{EE32E680-3AD7-4E22-B0E0-3BF13A4B5FF5}" destId="{4E7E394C-F8C6-4FA4-9D10-D43889750C40}" srcOrd="0" destOrd="0" presId="urn:microsoft.com/office/officeart/2005/8/layout/pList1"/>
    <dgm:cxn modelId="{FC0BB887-C06D-466E-9B42-4777762B36CC}" srcId="{8F9CF0DC-C2BE-47BF-A36C-B6F07FCED81C}" destId="{AF69ED71-1B69-4FE3-B24B-EB819B8E7C73}" srcOrd="1" destOrd="0" parTransId="{DA2D8911-3033-40D7-87C2-217291E5EF23}" sibTransId="{ED74CAA5-CAB2-44E4-99A8-8168CE8C5E44}"/>
    <dgm:cxn modelId="{DF131096-09B5-4FA6-B942-1C0AB05AAED8}" type="presOf" srcId="{4E6F3382-6521-49D1-A4C1-648399C838E5}" destId="{410D6405-37A2-4DD9-817F-EC7A85479B2B}" srcOrd="0" destOrd="0" presId="urn:microsoft.com/office/officeart/2005/8/layout/pList1"/>
    <dgm:cxn modelId="{648F66BB-A6EA-423B-95EE-F801DE2ED697}" srcId="{8F9CF0DC-C2BE-47BF-A36C-B6F07FCED81C}" destId="{070DDE87-0452-4EC6-8FB7-B5701A9B5182}" srcOrd="2" destOrd="0" parTransId="{238EA473-1AE6-4187-8E5C-17EFAA9463BD}" sibTransId="{D5921F4C-F396-4A41-9A9E-AB27922B6E3F}"/>
    <dgm:cxn modelId="{803897C6-5A75-4848-9A25-1CE54F4D4240}" type="presOf" srcId="{070DDE87-0452-4EC6-8FB7-B5701A9B5182}" destId="{219F50BF-9BA5-48D6-9074-47158824A180}" srcOrd="0" destOrd="3" presId="urn:microsoft.com/office/officeart/2005/8/layout/pList1"/>
    <dgm:cxn modelId="{E48125CC-FC50-49FB-8466-620B595D545F}" srcId="{0835F0DA-51F9-441D-B7D1-98B365E683BD}" destId="{4E6F3382-6521-49D1-A4C1-648399C838E5}" srcOrd="0" destOrd="0" parTransId="{808AB902-3A34-4B46-80AF-C1A0A1909066}" sibTransId="{666EBB5C-9EBB-460E-85B6-D28202562E85}"/>
    <dgm:cxn modelId="{F735B9D1-24FF-4BE1-B87F-AFF3A73E7605}" type="presOf" srcId="{AF69ED71-1B69-4FE3-B24B-EB819B8E7C73}" destId="{219F50BF-9BA5-48D6-9074-47158824A180}" srcOrd="0" destOrd="2" presId="urn:microsoft.com/office/officeart/2005/8/layout/pList1"/>
    <dgm:cxn modelId="{9B716CD6-9A59-45BF-9B5A-442E88E8C7B4}" type="presOf" srcId="{E0599878-2141-4158-8FAB-BF61FE36732C}" destId="{30F5E2E7-C295-4B9B-B125-EDE08B88B12A}" srcOrd="0" destOrd="0" presId="urn:microsoft.com/office/officeart/2005/8/layout/pList1"/>
    <dgm:cxn modelId="{C39DADEA-5762-4038-927A-3D0B1AC3FD7F}" type="presOf" srcId="{666EBB5C-9EBB-460E-85B6-D28202562E85}" destId="{19B67A6C-87F5-494E-8E48-2A54B62A68F2}" srcOrd="0" destOrd="0" presId="urn:microsoft.com/office/officeart/2005/8/layout/pList1"/>
    <dgm:cxn modelId="{1EE26A2B-5AD6-4DC6-9A04-0C7FECBBF42D}" type="presParOf" srcId="{27F44307-0066-4E23-ADBE-ED36C4F35AFA}" destId="{73F510EB-E820-4336-9050-A5EFEF1BDE74}" srcOrd="0" destOrd="0" presId="urn:microsoft.com/office/officeart/2005/8/layout/pList1"/>
    <dgm:cxn modelId="{4D165A84-8BCF-4DDE-BC5C-9C1473A24063}" type="presParOf" srcId="{73F510EB-E820-4336-9050-A5EFEF1BDE74}" destId="{3820894C-1390-4139-B49B-9C6B4D6E77FB}" srcOrd="0" destOrd="0" presId="urn:microsoft.com/office/officeart/2005/8/layout/pList1"/>
    <dgm:cxn modelId="{6DA1EAB5-A4A8-4A41-AE2C-E48895DE5A9D}" type="presParOf" srcId="{73F510EB-E820-4336-9050-A5EFEF1BDE74}" destId="{410D6405-37A2-4DD9-817F-EC7A85479B2B}" srcOrd="1" destOrd="0" presId="urn:microsoft.com/office/officeart/2005/8/layout/pList1"/>
    <dgm:cxn modelId="{8125049A-0B3D-448E-A989-CF7167E57EE4}" type="presParOf" srcId="{27F44307-0066-4E23-ADBE-ED36C4F35AFA}" destId="{19B67A6C-87F5-494E-8E48-2A54B62A68F2}" srcOrd="1" destOrd="0" presId="urn:microsoft.com/office/officeart/2005/8/layout/pList1"/>
    <dgm:cxn modelId="{B0889736-294B-4CBD-87DB-4B4DDA16FD22}" type="presParOf" srcId="{27F44307-0066-4E23-ADBE-ED36C4F35AFA}" destId="{0EE3948A-183D-447D-A37E-DD53C2618A98}" srcOrd="2" destOrd="0" presId="urn:microsoft.com/office/officeart/2005/8/layout/pList1"/>
    <dgm:cxn modelId="{BC3B99BE-3205-4678-9EFA-6BF247D06E3F}" type="presParOf" srcId="{0EE3948A-183D-447D-A37E-DD53C2618A98}" destId="{6D5976AC-C82F-4D1C-A6FE-EC41E02ECD79}" srcOrd="0" destOrd="0" presId="urn:microsoft.com/office/officeart/2005/8/layout/pList1"/>
    <dgm:cxn modelId="{D6D23839-DE9F-487C-A628-626A7CE6EC0F}" type="presParOf" srcId="{0EE3948A-183D-447D-A37E-DD53C2618A98}" destId="{219F50BF-9BA5-48D6-9074-47158824A180}" srcOrd="1" destOrd="0" presId="urn:microsoft.com/office/officeart/2005/8/layout/pList1"/>
    <dgm:cxn modelId="{A9976E78-AB35-48A4-ACC2-4F8C970F7EF7}" type="presParOf" srcId="{27F44307-0066-4E23-ADBE-ED36C4F35AFA}" destId="{30F5E2E7-C295-4B9B-B125-EDE08B88B12A}" srcOrd="3" destOrd="0" presId="urn:microsoft.com/office/officeart/2005/8/layout/pList1"/>
    <dgm:cxn modelId="{5C239516-7F46-497D-9F6A-4DDC0455D368}" type="presParOf" srcId="{27F44307-0066-4E23-ADBE-ED36C4F35AFA}" destId="{9A7D7F58-B255-450E-A2EA-82794C51E682}" srcOrd="4" destOrd="0" presId="urn:microsoft.com/office/officeart/2005/8/layout/pList1"/>
    <dgm:cxn modelId="{6BA26332-05DC-47C5-A8E8-02D4DCB0FB4C}" type="presParOf" srcId="{9A7D7F58-B255-450E-A2EA-82794C51E682}" destId="{12F6D5E9-10AD-49D5-92FA-3E9756EEBCF1}" srcOrd="0" destOrd="0" presId="urn:microsoft.com/office/officeart/2005/8/layout/pList1"/>
    <dgm:cxn modelId="{0AAFA288-0970-43BB-86DD-B3DFCA44F22A}" type="presParOf" srcId="{9A7D7F58-B255-450E-A2EA-82794C51E682}" destId="{4E7E394C-F8C6-4FA4-9D10-D43889750C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348E7-41E0-0947-BFCD-7FBFE6BF1DF4}">
      <dsp:nvSpPr>
        <dsp:cNvPr id="0" name=""/>
        <dsp:cNvSpPr/>
      </dsp:nvSpPr>
      <dsp:spPr>
        <a:xfrm>
          <a:off x="0" y="633"/>
          <a:ext cx="11448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F96F3-07C3-8047-A791-EC6589D07B66}">
      <dsp:nvSpPr>
        <dsp:cNvPr id="0" name=""/>
        <dsp:cNvSpPr/>
      </dsp:nvSpPr>
      <dsp:spPr>
        <a:xfrm>
          <a:off x="0" y="633"/>
          <a:ext cx="11448288" cy="103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Osaa selittää elämän tunnusmerkit ja perusedellytykset sekä tunnistaa niitä esimerkeistä </a:t>
          </a:r>
          <a:endParaRPr lang="en-US" sz="2700" kern="1200"/>
        </a:p>
      </dsp:txBody>
      <dsp:txXfrm>
        <a:off x="0" y="633"/>
        <a:ext cx="11448288" cy="1038212"/>
      </dsp:txXfrm>
    </dsp:sp>
    <dsp:sp modelId="{D713BEDB-1594-A048-B98B-DAD04ACC7704}">
      <dsp:nvSpPr>
        <dsp:cNvPr id="0" name=""/>
        <dsp:cNvSpPr/>
      </dsp:nvSpPr>
      <dsp:spPr>
        <a:xfrm>
          <a:off x="0" y="1038846"/>
          <a:ext cx="11448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39730-403E-EB41-89B3-1EAA4293824D}">
      <dsp:nvSpPr>
        <dsp:cNvPr id="0" name=""/>
        <dsp:cNvSpPr/>
      </dsp:nvSpPr>
      <dsp:spPr>
        <a:xfrm>
          <a:off x="0" y="1038846"/>
          <a:ext cx="11448288" cy="103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Osaa solun perusrakennetta ja toimintaa tasolla, joka mahdollistaa evoluution ja ekosysteemin toiminnan ymmärtämisen </a:t>
          </a:r>
          <a:endParaRPr lang="en-US" sz="2700" kern="1200"/>
        </a:p>
      </dsp:txBody>
      <dsp:txXfrm>
        <a:off x="0" y="1038846"/>
        <a:ext cx="11448288" cy="1038212"/>
      </dsp:txXfrm>
    </dsp:sp>
    <dsp:sp modelId="{F60F6C54-0957-D84B-A1EF-FEFB477EF331}">
      <dsp:nvSpPr>
        <dsp:cNvPr id="0" name=""/>
        <dsp:cNvSpPr/>
      </dsp:nvSpPr>
      <dsp:spPr>
        <a:xfrm>
          <a:off x="0" y="2077059"/>
          <a:ext cx="11448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644E-6184-EB4A-9345-3847ED0D18A2}">
      <dsp:nvSpPr>
        <dsp:cNvPr id="0" name=""/>
        <dsp:cNvSpPr/>
      </dsp:nvSpPr>
      <dsp:spPr>
        <a:xfrm>
          <a:off x="0" y="2077059"/>
          <a:ext cx="11448288" cy="103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Osaa selittää perinnölliseen muunteluun, luonnonvalintaan ja lajiutumiseen liittyviä mekanismeja ja osaa selittää näiden merkityksen evoluutiolle </a:t>
          </a:r>
          <a:endParaRPr lang="en-US" sz="2700" kern="1200"/>
        </a:p>
      </dsp:txBody>
      <dsp:txXfrm>
        <a:off x="0" y="2077059"/>
        <a:ext cx="11448288" cy="1038212"/>
      </dsp:txXfrm>
    </dsp:sp>
    <dsp:sp modelId="{14A6390A-E7A3-9C41-ABA3-2E55B46ECBA2}">
      <dsp:nvSpPr>
        <dsp:cNvPr id="0" name=""/>
        <dsp:cNvSpPr/>
      </dsp:nvSpPr>
      <dsp:spPr>
        <a:xfrm>
          <a:off x="0" y="3115271"/>
          <a:ext cx="11448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5EF39-FA45-7F47-98BC-A4B2BE3A1008}">
      <dsp:nvSpPr>
        <dsp:cNvPr id="0" name=""/>
        <dsp:cNvSpPr/>
      </dsp:nvSpPr>
      <dsp:spPr>
        <a:xfrm>
          <a:off x="0" y="3115271"/>
          <a:ext cx="11448288" cy="103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Osaa jäsentää nykyisen eliökunnan rakenteen </a:t>
          </a:r>
          <a:endParaRPr lang="en-US" sz="2700" kern="1200"/>
        </a:p>
      </dsp:txBody>
      <dsp:txXfrm>
        <a:off x="0" y="3115271"/>
        <a:ext cx="11448288" cy="1038212"/>
      </dsp:txXfrm>
    </dsp:sp>
    <dsp:sp modelId="{EB1E1501-BA0F-674E-93DA-3F6D2539732D}">
      <dsp:nvSpPr>
        <dsp:cNvPr id="0" name=""/>
        <dsp:cNvSpPr/>
      </dsp:nvSpPr>
      <dsp:spPr>
        <a:xfrm>
          <a:off x="0" y="4153484"/>
          <a:ext cx="11448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7FF6C-50C8-6E4D-84C5-26E1BC07BD40}">
      <dsp:nvSpPr>
        <dsp:cNvPr id="0" name=""/>
        <dsp:cNvSpPr/>
      </dsp:nvSpPr>
      <dsp:spPr>
        <a:xfrm>
          <a:off x="0" y="4153484"/>
          <a:ext cx="11448288" cy="103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Ymmärtää ja osaa selittää, miten biologinen tieto tuotetaan. </a:t>
          </a:r>
          <a:endParaRPr lang="en-US" sz="2700" kern="1200"/>
        </a:p>
      </dsp:txBody>
      <dsp:txXfrm>
        <a:off x="0" y="4153484"/>
        <a:ext cx="11448288" cy="1038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98990-A29B-A041-BB3D-77367687B771}">
      <dsp:nvSpPr>
        <dsp:cNvPr id="0" name=""/>
        <dsp:cNvSpPr/>
      </dsp:nvSpPr>
      <dsp:spPr>
        <a:xfrm>
          <a:off x="0" y="1260158"/>
          <a:ext cx="3093815" cy="1964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86D1-38E9-1B4E-A9BC-8542A21B98C6}">
      <dsp:nvSpPr>
        <dsp:cNvPr id="0" name=""/>
        <dsp:cNvSpPr/>
      </dsp:nvSpPr>
      <dsp:spPr>
        <a:xfrm>
          <a:off x="343757" y="1586727"/>
          <a:ext cx="3093815" cy="196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0" kern="1200"/>
            <a:t>Biologia tieteenä </a:t>
          </a:r>
          <a:endParaRPr lang="en-US" sz="5000" kern="1200"/>
        </a:p>
      </dsp:txBody>
      <dsp:txXfrm>
        <a:off x="401297" y="1644267"/>
        <a:ext cx="2978735" cy="1849492"/>
      </dsp:txXfrm>
    </dsp:sp>
    <dsp:sp modelId="{E4E8AB1C-500D-2640-A28A-DAF3781C69E6}">
      <dsp:nvSpPr>
        <dsp:cNvPr id="0" name=""/>
        <dsp:cNvSpPr/>
      </dsp:nvSpPr>
      <dsp:spPr>
        <a:xfrm>
          <a:off x="3781329" y="1260158"/>
          <a:ext cx="3093815" cy="1964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FF858-C68B-214B-9F6C-32B299B8A324}">
      <dsp:nvSpPr>
        <dsp:cNvPr id="0" name=""/>
        <dsp:cNvSpPr/>
      </dsp:nvSpPr>
      <dsp:spPr>
        <a:xfrm>
          <a:off x="4125087" y="1586727"/>
          <a:ext cx="3093815" cy="196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0" kern="1200"/>
            <a:t>Evoluutio</a:t>
          </a:r>
          <a:endParaRPr lang="en-US" sz="5000" kern="1200"/>
        </a:p>
      </dsp:txBody>
      <dsp:txXfrm>
        <a:off x="4182627" y="1644267"/>
        <a:ext cx="2978735" cy="1849492"/>
      </dsp:txXfrm>
    </dsp:sp>
    <dsp:sp modelId="{80130715-9CB6-7E49-B767-9B2097B2735D}">
      <dsp:nvSpPr>
        <dsp:cNvPr id="0" name=""/>
        <dsp:cNvSpPr/>
      </dsp:nvSpPr>
      <dsp:spPr>
        <a:xfrm>
          <a:off x="7562659" y="1260158"/>
          <a:ext cx="3093815" cy="1964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18535-CA68-3842-9669-9D770EB01F0B}">
      <dsp:nvSpPr>
        <dsp:cNvPr id="0" name=""/>
        <dsp:cNvSpPr/>
      </dsp:nvSpPr>
      <dsp:spPr>
        <a:xfrm>
          <a:off x="7906416" y="1586727"/>
          <a:ext cx="3093815" cy="196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0" kern="1200"/>
            <a:t>Eliökunta</a:t>
          </a:r>
          <a:endParaRPr lang="en-US" sz="5000" kern="1200"/>
        </a:p>
      </dsp:txBody>
      <dsp:txXfrm>
        <a:off x="7963956" y="1644267"/>
        <a:ext cx="2978735" cy="1849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4EEB1-4435-4299-83E8-E2DA8E22B46A}">
      <dsp:nvSpPr>
        <dsp:cNvPr id="0" name=""/>
        <dsp:cNvSpPr/>
      </dsp:nvSpPr>
      <dsp:spPr>
        <a:xfrm>
          <a:off x="0" y="18638"/>
          <a:ext cx="10515600" cy="884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Ihmisten jokapäiväisessä elämässä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43179" y="61817"/>
        <a:ext cx="10429242" cy="798162"/>
      </dsp:txXfrm>
    </dsp:sp>
    <dsp:sp modelId="{DA715460-3C0F-4B5E-9CAE-A6FDE584390B}">
      <dsp:nvSpPr>
        <dsp:cNvPr id="0" name=""/>
        <dsp:cNvSpPr/>
      </dsp:nvSpPr>
      <dsp:spPr>
        <a:xfrm>
          <a:off x="0" y="1006839"/>
          <a:ext cx="10515600" cy="8845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Nykyisissä ja tulevaisuuden ammateissa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43179" y="1050018"/>
        <a:ext cx="10429242" cy="798162"/>
      </dsp:txXfrm>
    </dsp:sp>
    <dsp:sp modelId="{6ECE9E41-617D-454F-9519-2AFBDD12D7C4}">
      <dsp:nvSpPr>
        <dsp:cNvPr id="0" name=""/>
        <dsp:cNvSpPr/>
      </dsp:nvSpPr>
      <dsp:spPr>
        <a:xfrm>
          <a:off x="0" y="1995039"/>
          <a:ext cx="10515600" cy="8845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Kestävän kehityksen  tavoitteiden saavuttamisessa: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43179" y="2038218"/>
        <a:ext cx="10429242" cy="798162"/>
      </dsp:txXfrm>
    </dsp:sp>
    <dsp:sp modelId="{E78802ED-597C-443F-8E10-A592F408E608}">
      <dsp:nvSpPr>
        <dsp:cNvPr id="0" name=""/>
        <dsp:cNvSpPr/>
      </dsp:nvSpPr>
      <dsp:spPr>
        <a:xfrm>
          <a:off x="0" y="2879559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800" kern="1200" dirty="0">
              <a:solidFill>
                <a:schemeClr val="tx1"/>
              </a:solidFill>
              <a:latin typeface="+mn-lt"/>
            </a:rPr>
            <a:t>Ilmastonmuutoksen hillitseminen</a:t>
          </a:r>
          <a:endParaRPr lang="en-US" sz="2800" kern="1200" dirty="0">
            <a:solidFill>
              <a:schemeClr val="tx1"/>
            </a:solidFill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800" kern="1200" dirty="0">
              <a:solidFill>
                <a:schemeClr val="tx1"/>
              </a:solidFill>
              <a:latin typeface="+mn-lt"/>
            </a:rPr>
            <a:t>Biodiversiteetin suojelu</a:t>
          </a:r>
          <a:endParaRPr lang="en-US" sz="2800" kern="1200" dirty="0">
            <a:solidFill>
              <a:schemeClr val="tx1"/>
            </a:solidFill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800" kern="1200" dirty="0">
              <a:solidFill>
                <a:schemeClr val="tx1"/>
              </a:solidFill>
              <a:latin typeface="+mn-lt"/>
            </a:rPr>
            <a:t>Ravinnontuotannon tehostaminen</a:t>
          </a:r>
          <a:endParaRPr lang="en-US" sz="2800" kern="1200" dirty="0">
            <a:solidFill>
              <a:schemeClr val="tx1"/>
            </a:solidFill>
            <a:latin typeface="+mn-lt"/>
          </a:endParaRPr>
        </a:p>
      </dsp:txBody>
      <dsp:txXfrm>
        <a:off x="0" y="2879559"/>
        <a:ext cx="10515600" cy="145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95216-E069-4A44-A870-60605D841CCD}">
      <dsp:nvSpPr>
        <dsp:cNvPr id="0" name=""/>
        <dsp:cNvSpPr/>
      </dsp:nvSpPr>
      <dsp:spPr>
        <a:xfrm>
          <a:off x="144263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3508C-A8CB-4FD5-9580-C2A9891EE185}">
      <dsp:nvSpPr>
        <dsp:cNvPr id="0" name=""/>
        <dsp:cNvSpPr/>
      </dsp:nvSpPr>
      <dsp:spPr>
        <a:xfrm>
          <a:off x="424805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6877D-3B04-4655-9F6E-F8A6E6D2F32B}">
      <dsp:nvSpPr>
        <dsp:cNvPr id="0" name=""/>
        <dsp:cNvSpPr/>
      </dsp:nvSpPr>
      <dsp:spPr>
        <a:xfrm>
          <a:off x="1766445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Aptos" panose="020B0004020202020204" pitchFamily="34" charset="0"/>
            </a:rPr>
            <a:t>Tieteellisellä tutkimuksella tuotetaan uutta tietoa</a:t>
          </a:r>
          <a:endParaRPr lang="en-US" sz="2600" kern="1200" dirty="0">
            <a:latin typeface="Aptos" panose="020B0004020202020204" pitchFamily="34" charset="0"/>
          </a:endParaRPr>
        </a:p>
      </dsp:txBody>
      <dsp:txXfrm>
        <a:off x="1766445" y="469890"/>
        <a:ext cx="3148942" cy="1335915"/>
      </dsp:txXfrm>
    </dsp:sp>
    <dsp:sp modelId="{C5F08F77-3F90-4A9F-B3C7-487931549DA4}">
      <dsp:nvSpPr>
        <dsp:cNvPr id="0" name=""/>
        <dsp:cNvSpPr/>
      </dsp:nvSpPr>
      <dsp:spPr>
        <a:xfrm>
          <a:off x="5464067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AB747-9B12-4BAC-AFDC-23315720B429}">
      <dsp:nvSpPr>
        <dsp:cNvPr id="0" name=""/>
        <dsp:cNvSpPr/>
      </dsp:nvSpPr>
      <dsp:spPr>
        <a:xfrm>
          <a:off x="5744609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6C613-8F05-482B-B397-24B4FAB034A0}">
      <dsp:nvSpPr>
        <dsp:cNvPr id="0" name=""/>
        <dsp:cNvSpPr/>
      </dsp:nvSpPr>
      <dsp:spPr>
        <a:xfrm>
          <a:off x="7086249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Aptos" panose="020B0004020202020204" pitchFamily="34" charset="0"/>
            </a:rPr>
            <a:t>Perustutkimuksessa kerätään tietoa ennestään tuntemattomista asioista</a:t>
          </a:r>
          <a:endParaRPr lang="en-US" sz="2600" kern="1200" dirty="0">
            <a:latin typeface="Aptos" panose="020B0004020202020204" pitchFamily="34" charset="0"/>
          </a:endParaRPr>
        </a:p>
      </dsp:txBody>
      <dsp:txXfrm>
        <a:off x="7086249" y="469890"/>
        <a:ext cx="3148942" cy="1335915"/>
      </dsp:txXfrm>
    </dsp:sp>
    <dsp:sp modelId="{D91F657F-D8D5-409A-8414-921BEBA233BE}">
      <dsp:nvSpPr>
        <dsp:cNvPr id="0" name=""/>
        <dsp:cNvSpPr/>
      </dsp:nvSpPr>
      <dsp:spPr>
        <a:xfrm>
          <a:off x="144263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4ADCC-384F-4EDD-9D96-E533DE43E3BD}">
      <dsp:nvSpPr>
        <dsp:cNvPr id="0" name=""/>
        <dsp:cNvSpPr/>
      </dsp:nvSpPr>
      <dsp:spPr>
        <a:xfrm>
          <a:off x="424805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FBF3F-5725-40A4-B0BE-B2405DFFD4DE}">
      <dsp:nvSpPr>
        <dsp:cNvPr id="0" name=""/>
        <dsp:cNvSpPr/>
      </dsp:nvSpPr>
      <dsp:spPr>
        <a:xfrm>
          <a:off x="1754227" y="274060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Aptos" panose="020B0004020202020204" pitchFamily="34" charset="0"/>
            </a:rPr>
            <a:t>Soveltavasta tutkimuksesta on käytännön hyötyä. Vaatii pohjan perustutkimuksista!</a:t>
          </a:r>
          <a:endParaRPr lang="en-US" sz="2600" kern="1200" dirty="0">
            <a:latin typeface="Aptos" panose="020B0004020202020204" pitchFamily="34" charset="0"/>
          </a:endParaRPr>
        </a:p>
      </dsp:txBody>
      <dsp:txXfrm>
        <a:off x="1754227" y="2740603"/>
        <a:ext cx="3148942" cy="1335915"/>
      </dsp:txXfrm>
    </dsp:sp>
    <dsp:sp modelId="{1D2D4475-2B17-43EF-BE28-63B520C55795}">
      <dsp:nvSpPr>
        <dsp:cNvPr id="0" name=""/>
        <dsp:cNvSpPr/>
      </dsp:nvSpPr>
      <dsp:spPr>
        <a:xfrm>
          <a:off x="5464067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96BF0-C1EA-42F7-A99D-61D5B2DF5082}">
      <dsp:nvSpPr>
        <dsp:cNvPr id="0" name=""/>
        <dsp:cNvSpPr/>
      </dsp:nvSpPr>
      <dsp:spPr>
        <a:xfrm>
          <a:off x="5744609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12F61-132E-485A-A60A-87BF31EEA272}">
      <dsp:nvSpPr>
        <dsp:cNvPr id="0" name=""/>
        <dsp:cNvSpPr/>
      </dsp:nvSpPr>
      <dsp:spPr>
        <a:xfrm>
          <a:off x="7094358" y="2752786"/>
          <a:ext cx="3421231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latin typeface="Aptos" panose="020B0004020202020204" pitchFamily="34" charset="0"/>
            </a:rPr>
            <a:t>Kansalaistutkimuksissa tavalliset ihmiset osallistuvat tutkimuksen tekoon</a:t>
          </a:r>
          <a:endParaRPr lang="en-US" sz="2600" kern="1200" dirty="0">
            <a:latin typeface="Aptos" panose="020B0004020202020204" pitchFamily="34" charset="0"/>
          </a:endParaRPr>
        </a:p>
      </dsp:txBody>
      <dsp:txXfrm>
        <a:off x="7094358" y="2752786"/>
        <a:ext cx="3421231" cy="1335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0894C-1390-4139-B49B-9C6B4D6E77FB}">
      <dsp:nvSpPr>
        <dsp:cNvPr id="0" name=""/>
        <dsp:cNvSpPr/>
      </dsp:nvSpPr>
      <dsp:spPr>
        <a:xfrm>
          <a:off x="2211" y="900248"/>
          <a:ext cx="3508787" cy="2417554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D6405-37A2-4DD9-817F-EC7A85479B2B}">
      <dsp:nvSpPr>
        <dsp:cNvPr id="0" name=""/>
        <dsp:cNvSpPr/>
      </dsp:nvSpPr>
      <dsp:spPr>
        <a:xfrm>
          <a:off x="2211" y="3317803"/>
          <a:ext cx="3508787" cy="130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+mn-lt"/>
            </a:rPr>
            <a:t>Biologinen tieto lisääntyy huimaa vauhtia </a:t>
          </a:r>
        </a:p>
      </dsp:txBody>
      <dsp:txXfrm>
        <a:off x="2211" y="3317803"/>
        <a:ext cx="3508787" cy="1301760"/>
      </dsp:txXfrm>
    </dsp:sp>
    <dsp:sp modelId="{6D5976AC-C82F-4D1C-A6FE-EC41E02ECD79}">
      <dsp:nvSpPr>
        <dsp:cNvPr id="0" name=""/>
        <dsp:cNvSpPr/>
      </dsp:nvSpPr>
      <dsp:spPr>
        <a:xfrm>
          <a:off x="3862025" y="900248"/>
          <a:ext cx="3508787" cy="2417554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F50BF-9BA5-48D6-9074-47158824A180}">
      <dsp:nvSpPr>
        <dsp:cNvPr id="0" name=""/>
        <dsp:cNvSpPr/>
      </dsp:nvSpPr>
      <dsp:spPr>
        <a:xfrm>
          <a:off x="3862025" y="3317803"/>
          <a:ext cx="3508787" cy="130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+mn-lt"/>
            </a:rPr>
            <a:t>Biologiseen tietoon liittyviä innovaatioita syntyy mm.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n-lt"/>
            </a:rPr>
            <a:t>lääketieteessä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n-lt"/>
            </a:rPr>
            <a:t>ravinnontuotannossa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n-lt"/>
            </a:rPr>
            <a:t>tekstiiliteollisuudessa</a:t>
          </a:r>
        </a:p>
      </dsp:txBody>
      <dsp:txXfrm>
        <a:off x="3862025" y="3317803"/>
        <a:ext cx="3508787" cy="1301760"/>
      </dsp:txXfrm>
    </dsp:sp>
    <dsp:sp modelId="{12F6D5E9-10AD-49D5-92FA-3E9756EEBCF1}">
      <dsp:nvSpPr>
        <dsp:cNvPr id="0" name=""/>
        <dsp:cNvSpPr/>
      </dsp:nvSpPr>
      <dsp:spPr>
        <a:xfrm>
          <a:off x="7721839" y="900248"/>
          <a:ext cx="3508787" cy="241755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E394C-F8C6-4FA4-9D10-D43889750C40}">
      <dsp:nvSpPr>
        <dsp:cNvPr id="0" name=""/>
        <dsp:cNvSpPr/>
      </dsp:nvSpPr>
      <dsp:spPr>
        <a:xfrm>
          <a:off x="7721839" y="3317803"/>
          <a:ext cx="3508787" cy="130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+mn-lt"/>
            </a:rPr>
            <a:t>Suomi kehityksen kärjessä monilla aloilla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+mn-lt"/>
            </a:rPr>
            <a:t>Esim. Suomessa on kehitetty menetelmä, jonka avulla puusellusta voidaan valmistaa korkealaatuista tekstiilikuitua vaateteollisuuteen.</a:t>
          </a:r>
        </a:p>
      </dsp:txBody>
      <dsp:txXfrm>
        <a:off x="7721839" y="3317803"/>
        <a:ext cx="3508787" cy="130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01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0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06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14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71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76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97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6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65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74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829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07E9FC-BC8F-8818-5680-A77E71EA7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B0853F-90EF-8022-AB59-3D13DD0AE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D5A39-501D-9532-05E3-1C415CF6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C38A64-97C7-8D01-4AC7-09A412FB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98E87D-7055-D84B-AB60-0D97AA5E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984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DED3E-FCF5-9757-7C2D-463C671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E9C82D-BC90-BB6C-782C-ED131F7F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6F933D-0173-C17F-F6D2-F740A24F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46B398-EE67-BA8F-B6DF-7D74D84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EEC826-321C-4068-B22D-7B12733B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410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26A43-5E92-6FE0-62ED-692D2B7B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41EA77-4FA1-275E-4708-0DB94AACC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E4ED6F-FCF6-CC9A-D5C1-B572E794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9EDA69-C516-45ED-6862-581075AD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047107-DAC8-586C-F93F-3983BC82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663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13907-D054-240E-9447-659A8FCE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C8686C-4A99-65CB-7D74-EDFFA01CA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2E3647-8722-3FFB-7D62-1700AFDC5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17F344-9394-1AAA-7B59-D526FD94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C8B05E-A852-957E-E599-76B5E17D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7D33BA-A79F-DBFD-DEB1-63023A32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415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D9C2D-5F07-7F1C-BBFC-1A28865E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AAA91A-CB4F-E709-5535-8BFE0D225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9D241B-7A5A-716D-53D5-02189E94D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E00B4D8-3227-A880-8F11-A9506884B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712103A-294E-7AF3-86F9-D6CAAF783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FC107-214D-8143-08B5-E9EDC10F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4713F1A-2555-AFC9-99C6-AB8A9EE2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A0961D8-0813-392E-C0C6-1D47DCA0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41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DAD1E-77CA-2DC6-3C46-D3E35B88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F776FE-C8A6-66AB-A9D3-DF320959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0FA7E1-EDB3-4CA3-4AA7-6AC8A391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FA01F37-23A7-A3A0-A54A-73235C76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FD3140-C9AB-CF58-5AB8-A9D4F2B7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7B3545-B215-DE54-B0B3-93A03396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1548E0-CCF0-0A3E-93E2-45C4550B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C36EAC-302B-C021-6E12-15470882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E8ED18-AE1F-BB7A-772A-A20EE36C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63367A-B460-D432-95F0-92BB6D3A9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3156DA-8C8C-1744-3E17-7B2858D9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B18210-88C6-384E-581C-07809CEF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350FA2-AF3F-6DEE-522D-0A110D2F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88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61D01-EEBE-65C7-9FFF-4DE90F68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B066EA0-3C15-8968-CA15-63423DFF4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342FDA-8039-D7BF-D672-BE315218B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EA9206-A63E-5F58-B5A9-9C3765C6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7C837D-7F25-A4D4-9A02-BD46DEB5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2ED685-3C84-1E39-9473-2F67B129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71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73F149-81D9-69F4-3794-A2021B66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C78CF-368E-6A78-B7E0-B1963B802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794FE-C108-A25C-CB9C-52DA981F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406D15-8E0C-0FF1-2C2A-4446D94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2537DC-DB3C-C52D-8E25-0E6BC815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42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84D3C99-75CE-BA1C-3431-FC3E75564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9D8B987-BCCF-B713-3273-C177026B8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EB9549-223D-E571-D4AD-AB63FD38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EE3013-EFB1-5D2E-7298-1CE1187C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FEE531-41C5-CBBA-86F1-199A85B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08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6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E4D95E0-FB3E-7083-45AD-35DBAE41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B79CDA-1203-BF87-0384-2EC75443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DBA3EE-8DAE-F9ED-DAA0-690CC31BF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383964-2F5D-C645-BF4D-5F6DBF2F8953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46D855-80D7-21EA-3840-F0172B4DF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E7D46-9EA6-AEAE-7BDD-14CFEBAB8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D64D4-B519-4342-BC6E-664C8796E8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0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F9FFF4-2E0F-AE35-70F7-140EAD89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0" y="272689"/>
            <a:ext cx="4899039" cy="1831450"/>
          </a:xfrm>
          <a:noFill/>
        </p:spPr>
        <p:txBody>
          <a:bodyPr>
            <a:normAutofit/>
          </a:bodyPr>
          <a:lstStyle/>
          <a:p>
            <a:pPr algn="l"/>
            <a:r>
              <a:rPr lang="fi-FI" dirty="0"/>
              <a:t>BI1 Elämä ja evoluutio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AF4E49-0A11-45A7-1A8C-6A51B1D1F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80" y="2306939"/>
            <a:ext cx="4899039" cy="2130950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Pakollinen opintojakso (2op)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 descr="Kuva, joka sisältää kohteen kala, teksti, Eliö, Meribiologia&#10;&#10;Kuvaus luotu automaattisesti">
            <a:extLst>
              <a:ext uri="{FF2B5EF4-FFF2-40B4-BE49-F238E27FC236}">
                <a16:creationId xmlns:a16="http://schemas.microsoft.com/office/drawing/2014/main" id="{89D7A56A-07FB-558D-11E9-65EFD28E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245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30F8693-3A99-9AC6-6A66-C8642610EA8A}"/>
              </a:ext>
            </a:extLst>
          </p:cNvPr>
          <p:cNvSpPr txBox="1"/>
          <p:nvPr/>
        </p:nvSpPr>
        <p:spPr>
          <a:xfrm>
            <a:off x="598480" y="5473006"/>
            <a:ext cx="3267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dirty="0"/>
              <a:t>Opettaja: Moona Forssas</a:t>
            </a:r>
          </a:p>
          <a:p>
            <a:pPr algn="l"/>
            <a:r>
              <a:rPr lang="fi-FI" dirty="0" err="1"/>
              <a:t>moona.forssas@edu.kotka.fi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41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5799" y="38025"/>
            <a:ext cx="10737235" cy="2057037"/>
          </a:xfrm>
        </p:spPr>
        <p:txBody>
          <a:bodyPr>
            <a:normAutofit/>
          </a:bodyPr>
          <a:lstStyle/>
          <a:p>
            <a:r>
              <a:rPr lang="fi-FI" dirty="0">
                <a:latin typeface="Aptos Display" panose="020B0004020202020204" pitchFamily="34" charset="0"/>
                <a:ea typeface="Myriad Pro Semibold" charset="0"/>
                <a:cs typeface="Myriad Pro Semibold" charset="0"/>
              </a:rPr>
              <a:t>Biologista tietoa hyödynnetään monissa innovaatioissa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BB137C3-3F56-4459-8722-BA2E474DE5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5798" y="1300163"/>
          <a:ext cx="11232839" cy="55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16D085-5904-11B5-FAA9-03238382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fi-FI"/>
              <a:t>Esimerkkejä käytännön biologiasta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4AF81A-2ECA-D3E1-86C0-4701933D3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681280"/>
            <a:ext cx="12192000" cy="43847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600" b="1" dirty="0"/>
              <a:t>Miten seuraavia biologian havaintoja ja tutkimustuloksia sovelletaan ihmisen käyttöön?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dirty="0"/>
              <a:t>a. Monilla eläimillä on ympäristöön sopiva suojaväri.</a:t>
            </a:r>
            <a:br>
              <a:rPr lang="fi-FI" dirty="0"/>
            </a:br>
            <a:r>
              <a:rPr lang="fi-FI" dirty="0"/>
              <a:t>b. Vedessä pystyy liikkumaan parhaiten, kun on muodoltaan virtaviivainen.</a:t>
            </a:r>
            <a:br>
              <a:rPr lang="fi-FI" dirty="0"/>
            </a:br>
            <a:r>
              <a:rPr lang="fi-FI" dirty="0"/>
              <a:t>c. Jokaisella ihmisellä on erilainen DNA.</a:t>
            </a:r>
            <a:br>
              <a:rPr lang="fi-FI" dirty="0"/>
            </a:br>
            <a:r>
              <a:rPr lang="fi-FI" dirty="0"/>
              <a:t>d. Monet pieneliöt pystyvät hajottamaan jätteitä.</a:t>
            </a:r>
            <a:br>
              <a:rPr lang="fi-FI" dirty="0"/>
            </a:br>
            <a:r>
              <a:rPr lang="fi-FI" dirty="0"/>
              <a:t>e. Lepakot ja monet vesieläimet käyttävät suunnistaessaan apuna kaikuluotausta. 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83543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D394F8-0F13-3D45-6ECE-85C29C7E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8CA5D1-B8E3-33CB-151F-670BA3859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Tehtävä 3 ja 4 s. 21</a:t>
            </a:r>
          </a:p>
        </p:txBody>
      </p:sp>
    </p:spTree>
    <p:extLst>
      <p:ext uri="{BB962C8B-B14F-4D97-AF65-F5344CB8AC3E}">
        <p14:creationId xmlns:p14="http://schemas.microsoft.com/office/powerpoint/2010/main" val="96126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32D2A8-2A65-296D-FBF3-05861478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70053"/>
            <a:ext cx="10515600" cy="1325563"/>
          </a:xfrm>
        </p:spPr>
        <p:txBody>
          <a:bodyPr/>
          <a:lstStyle/>
          <a:p>
            <a:r>
              <a:rPr lang="fi-FI" dirty="0"/>
              <a:t>Moduulin tavoitteet (</a:t>
            </a:r>
            <a:r>
              <a:rPr lang="fi-FI" dirty="0" err="1"/>
              <a:t>lops</a:t>
            </a:r>
            <a:r>
              <a:rPr lang="fi-FI" dirty="0"/>
              <a:t> 2021)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4793AED-B4F8-4998-80DF-A0099B94B2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6032" y="1495616"/>
          <a:ext cx="11448288" cy="519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93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E9DC2-7254-81A7-D919-B1BA1598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0" y="430338"/>
            <a:ext cx="4221957" cy="1185863"/>
          </a:xfrm>
        </p:spPr>
        <p:txBody>
          <a:bodyPr/>
          <a:lstStyle/>
          <a:p>
            <a:r>
              <a:rPr lang="fi-FI" dirty="0"/>
              <a:t>Keskeiset sisällöt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7CDFF88-C7BF-93A5-3DA6-BA78B4982B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5883" y="1023270"/>
          <a:ext cx="11000232" cy="481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12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79324-83D7-69A7-F493-6EFA6CCB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515600" cy="1325563"/>
          </a:xfrm>
        </p:spPr>
        <p:txBody>
          <a:bodyPr/>
          <a:lstStyle/>
          <a:p>
            <a:r>
              <a:rPr lang="fi-FI" dirty="0"/>
              <a:t>Mihin biologiaa tarvitaan?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1F70F-A056-F0A1-2CAD-DDFBCE20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28738"/>
            <a:ext cx="5582192" cy="5529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/>
              <a:t>Mentimeter</a:t>
            </a:r>
            <a:r>
              <a:rPr lang="fi-FI" dirty="0"/>
              <a:t>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Koodi: 2142 8075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ysyvän näköinen pöllö katsoo eteen">
            <a:extLst>
              <a:ext uri="{FF2B5EF4-FFF2-40B4-BE49-F238E27FC236}">
                <a16:creationId xmlns:a16="http://schemas.microsoft.com/office/drawing/2014/main" id="{B33330DD-59C8-41DA-3A82-A2D5CDB2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92" y="1690688"/>
            <a:ext cx="6266908" cy="4351339"/>
          </a:xfrm>
          <a:prstGeom prst="rect">
            <a:avLst/>
          </a:prstGeom>
        </p:spPr>
      </p:pic>
      <p:pic>
        <p:nvPicPr>
          <p:cNvPr id="6" name="Kuva 5" descr="Kuva, joka sisältää kohteen kuvio, kuvakaappaus, neliö, Grafiikka&#10;&#10;Kuvaus luotu automaattisesti">
            <a:extLst>
              <a:ext uri="{FF2B5EF4-FFF2-40B4-BE49-F238E27FC236}">
                <a16:creationId xmlns:a16="http://schemas.microsoft.com/office/drawing/2014/main" id="{9FAB1C01-CD8C-C353-BF50-615750136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23884"/>
            <a:ext cx="4137660" cy="41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B9DD0-3A17-8546-AB3A-87CA3B0B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i-FI" dirty="0">
                <a:latin typeface="Aptos Display" panose="020B0004020202020204" pitchFamily="34" charset="0"/>
                <a:ea typeface="Myriad Pro Semibold" charset="0"/>
                <a:cs typeface="Myriad Pro Semibold" charset="0"/>
              </a:rPr>
              <a:t>Biologiaa tarvitaan</a:t>
            </a:r>
            <a:endParaRPr lang="fi-FI" dirty="0">
              <a:latin typeface="Aptos Display" panose="020B0004020202020204" pitchFamily="34" charset="0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BF7E8A1-746A-4191-944F-1A50DC1573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1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3414EE-7E7F-0810-9FC6-C3E01E18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0"/>
            <a:ext cx="6034088" cy="1428750"/>
          </a:xfrm>
        </p:spPr>
        <p:txBody>
          <a:bodyPr/>
          <a:lstStyle/>
          <a:p>
            <a:r>
              <a:rPr lang="fi-FI" dirty="0"/>
              <a:t>Biologia on elämäntiede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9B502-A125-0B63-DF22-4EFB0D55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414462"/>
            <a:ext cx="7572375" cy="5429250"/>
          </a:xfrm>
        </p:spPr>
        <p:txBody>
          <a:bodyPr>
            <a:normAutofit/>
          </a:bodyPr>
          <a:lstStyle/>
          <a:p>
            <a:r>
              <a:rPr lang="fi-FI" sz="3600" dirty="0"/>
              <a:t>Tutkii elämää eri organisaatiotasoilla</a:t>
            </a:r>
          </a:p>
          <a:p>
            <a:pPr>
              <a:buFont typeface="Wingdings" pitchFamily="2" charset="2"/>
              <a:buChar char="à"/>
            </a:pPr>
            <a:r>
              <a:rPr lang="fi-FI" sz="3600" dirty="0">
                <a:sym typeface="Wingdings" pitchFamily="2" charset="2"/>
              </a:rPr>
              <a:t>Tutkimus jaetaan eri osa-alueisiin sen mukaan, mitä eliöryhmää tai ilmiötä tutkitaan</a:t>
            </a:r>
          </a:p>
          <a:p>
            <a:pPr lvl="2"/>
            <a:r>
              <a:rPr lang="fi-FI" sz="2800" dirty="0">
                <a:sym typeface="Wingdings" pitchFamily="2" charset="2"/>
              </a:rPr>
              <a:t>Esim. molekyylibiologia tutkii ilmiöitä molekyylitasolla, kuten DNA:n ja proteiinien rakennetta ja toimintaa. Ekologia tutkii puolestaan esimerkiksi ekosysteemien tai eliöyhteisöjen rakennetta ja toimintaa.</a:t>
            </a:r>
          </a:p>
          <a:p>
            <a:pPr lvl="2"/>
            <a:endParaRPr lang="fi-FI" dirty="0">
              <a:sym typeface="Wingdings" pitchFamily="2" charset="2"/>
            </a:endParaRPr>
          </a:p>
        </p:txBody>
      </p:sp>
      <p:pic>
        <p:nvPicPr>
          <p:cNvPr id="4" name="Sisällön paikkamerkki 4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A6090AD4-85FD-76E9-39F7-C5217B3F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3" y="0"/>
            <a:ext cx="4672012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3F24706-302A-9840-EAA3-4DE02771DDE4}"/>
              </a:ext>
            </a:extLst>
          </p:cNvPr>
          <p:cNvSpPr txBox="1"/>
          <p:nvPr/>
        </p:nvSpPr>
        <p:spPr>
          <a:xfrm>
            <a:off x="5263135" y="1194816"/>
            <a:ext cx="208483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i="1" dirty="0" err="1"/>
              <a:t>Bios</a:t>
            </a:r>
            <a:r>
              <a:rPr lang="fi-FI" dirty="0"/>
              <a:t>= elämä</a:t>
            </a:r>
          </a:p>
          <a:p>
            <a:pPr marL="0" indent="0">
              <a:buNone/>
            </a:pPr>
            <a:r>
              <a:rPr lang="fi-FI" i="1" dirty="0"/>
              <a:t>Logos</a:t>
            </a:r>
            <a:r>
              <a:rPr lang="fi-FI" dirty="0"/>
              <a:t> = oppi</a:t>
            </a:r>
          </a:p>
          <a:p>
            <a:pPr marL="0" indent="0">
              <a:buNone/>
            </a:pPr>
            <a:r>
              <a:rPr lang="fi-FI" dirty="0">
                <a:sym typeface="Wingdings" pitchFamily="2" charset="2"/>
              </a:rPr>
              <a:t> Oppi elämästä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4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531C1E-CAEC-266F-907E-AFDA4B63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711" y="-38475"/>
            <a:ext cx="5362576" cy="1219200"/>
          </a:xfrm>
        </p:spPr>
        <p:txBody>
          <a:bodyPr/>
          <a:lstStyle/>
          <a:p>
            <a:r>
              <a:rPr lang="fi-FI" dirty="0"/>
              <a:t>Biologian osa-alueita</a:t>
            </a:r>
          </a:p>
        </p:txBody>
      </p:sp>
      <p:pic>
        <p:nvPicPr>
          <p:cNvPr id="5" name="Sisällön paikkamerkki 4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B70EC2D9-D439-5FD0-6DDB-F04F08454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084" y="1180725"/>
            <a:ext cx="8743831" cy="5677275"/>
          </a:xfrm>
        </p:spPr>
      </p:pic>
    </p:spTree>
    <p:extLst>
      <p:ext uri="{BB962C8B-B14F-4D97-AF65-F5344CB8AC3E}">
        <p14:creationId xmlns:p14="http://schemas.microsoft.com/office/powerpoint/2010/main" val="333472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7E6797-C041-4650-89D0-C95E44DC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4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Aptos Display" panose="020B0004020202020204" pitchFamily="34" charset="0"/>
                <a:ea typeface="Myriad Pro Semibold" charset="0"/>
                <a:cs typeface="Myriad Pro Semibold" charset="0"/>
              </a:rPr>
              <a:t>Biologiassa tehdään perustutkimusta ja soveltavaa tutkimusta</a:t>
            </a:r>
            <a:endParaRPr lang="fi-FI" dirty="0">
              <a:latin typeface="Aptos Display" panose="020B0004020202020204" pitchFamily="34" charset="0"/>
            </a:endParaRPr>
          </a:p>
        </p:txBody>
      </p:sp>
      <p:graphicFrame>
        <p:nvGraphicFramePr>
          <p:cNvPr id="13" name="Sisällön paikkamerkki 2">
            <a:extLst>
              <a:ext uri="{FF2B5EF4-FFF2-40B4-BE49-F238E27FC236}">
                <a16:creationId xmlns:a16="http://schemas.microsoft.com/office/drawing/2014/main" id="{1951295F-224A-470C-A77E-EE4B43D12E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06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F7C036-66BA-68A2-873D-CCC0FB15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9" y="-68263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Biologisen tutkimuksen 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399CE3-4829-0C05-0383-30A40D10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9" y="1085850"/>
            <a:ext cx="10996612" cy="56006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Havainto/ongelma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Tutkimuskysymys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Aiempaan tutkimustietoon perehtyminen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Hypoteesi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Tutkimuksen suunnittelu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Tutkimuksen toteutus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Tulosten käsittely ja analysointi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Johtopäätökset </a:t>
            </a:r>
            <a:r>
              <a:rPr lang="fi-FI" dirty="0">
                <a:sym typeface="Wingdings" pitchFamily="2" charset="2"/>
              </a:rPr>
              <a:t> hyväksytäänkö vai hylätäänkö hypoteesi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Julkaisu</a:t>
            </a:r>
          </a:p>
        </p:txBody>
      </p:sp>
    </p:spTree>
    <p:extLst>
      <p:ext uri="{BB962C8B-B14F-4D97-AF65-F5344CB8AC3E}">
        <p14:creationId xmlns:p14="http://schemas.microsoft.com/office/powerpoint/2010/main" val="57038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351</Words>
  <Application>Microsoft Macintosh PowerPoint</Application>
  <PresentationFormat>Laajakuva</PresentationFormat>
  <Paragraphs>77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Wingdings</vt:lpstr>
      <vt:lpstr>Office-teema</vt:lpstr>
      <vt:lpstr>Office Theme</vt:lpstr>
      <vt:lpstr>1_Office-teema</vt:lpstr>
      <vt:lpstr>BI1 Elämä ja evoluutio</vt:lpstr>
      <vt:lpstr>Moduulin tavoitteet (lops 2021)</vt:lpstr>
      <vt:lpstr>Keskeiset sisällöt</vt:lpstr>
      <vt:lpstr>Mihin biologiaa tarvitaan?</vt:lpstr>
      <vt:lpstr>Biologiaa tarvitaan</vt:lpstr>
      <vt:lpstr>Biologia on elämäntiede</vt:lpstr>
      <vt:lpstr>Biologian osa-alueita</vt:lpstr>
      <vt:lpstr>Biologiassa tehdään perustutkimusta ja soveltavaa tutkimusta</vt:lpstr>
      <vt:lpstr>Biologisen tutkimuksen vaiheet</vt:lpstr>
      <vt:lpstr>Biologista tietoa hyödynnetään monissa innovaatioissa</vt:lpstr>
      <vt:lpstr>Esimerkkejä käytännön biologiasta</vt:lpstr>
      <vt:lpstr>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Forssas Moona Maarit</cp:lastModifiedBy>
  <cp:revision>4</cp:revision>
  <dcterms:created xsi:type="dcterms:W3CDTF">2024-09-28T11:13:01Z</dcterms:created>
  <dcterms:modified xsi:type="dcterms:W3CDTF">2024-10-02T10:07:38Z</dcterms:modified>
</cp:coreProperties>
</file>