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82" r:id="rId2"/>
  </p:sldMasterIdLst>
  <p:notesMasterIdLst>
    <p:notesMasterId r:id="rId13"/>
  </p:notesMasterIdLst>
  <p:handoutMasterIdLst>
    <p:handoutMasterId r:id="rId14"/>
  </p:handoutMasterIdLst>
  <p:sldIdLst>
    <p:sldId id="256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i-FI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F7079190-F697-41F2-B34C-67BD797D132A}">
          <p14:sldIdLst>
            <p14:sldId id="256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17245"/>
    <a:srgbClr val="009ED6"/>
    <a:srgbClr val="5EAC31"/>
    <a:srgbClr val="D4633E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54" autoAdjust="0"/>
    <p:restoredTop sz="79270" autoAdjust="0"/>
  </p:normalViewPr>
  <p:slideViewPr>
    <p:cSldViewPr>
      <p:cViewPr varScale="1">
        <p:scale>
          <a:sx n="93" d="100"/>
          <a:sy n="93" d="100"/>
        </p:scale>
        <p:origin x="30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532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710" y="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i-FI" sz="12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i-FI" sz="1200"/>
            </a:lvl1pPr>
          </a:lstStyle>
          <a:p>
            <a:fld id="{D83FDC75-7F73-4A4A-A77C-09AADF00E0EA}" type="datetimeFigureOut">
              <a:rPr lang="fi-FI" smtClean="0"/>
              <a:pPr/>
              <a:t>13.9.2017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i-FI" sz="12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i-FI" sz="1200"/>
            </a:lvl1pPr>
          </a:lstStyle>
          <a:p>
            <a:fld id="{459226BF-1F13-42D3-80DC-373E7ADD1EB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854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i-FI" sz="1200"/>
            </a:lvl1pPr>
          </a:lstStyle>
          <a:p>
            <a:fld id="{48AEF76B-3757-4A0B-AF93-28494465C1DD}" type="datetimeFigureOut">
              <a:rPr lang="fi-FI"/>
              <a:pPr/>
              <a:t>13.9.2017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i-FI"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i-FI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94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i-FI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38151"/>
            <a:ext cx="8313824" cy="1143000"/>
          </a:xfrm>
        </p:spPr>
        <p:txBody>
          <a:bodyPr anchor="t">
            <a:noAutofit/>
          </a:bodyPr>
          <a:lstStyle>
            <a:lvl1pPr algn="r" eaLnBrk="1" latinLnBrk="0" hangingPunct="1">
              <a:lnSpc>
                <a:spcPct val="90000"/>
              </a:lnSpc>
              <a:defRPr kumimoji="0" lang="fi-FI" sz="5400" b="0" cap="none" baseline="0">
                <a:solidFill>
                  <a:schemeClr val="tx2"/>
                </a:solidFill>
              </a:defRPr>
            </a:lvl1pPr>
          </a:lstStyle>
          <a:p>
            <a:r>
              <a:rPr kumimoji="0" lang="fi-FI" dirty="0"/>
              <a:t>NY vuosi yrittäjänä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62400" y="2209800"/>
            <a:ext cx="4772528" cy="74295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fi-FI" sz="2000" b="0">
                <a:solidFill>
                  <a:schemeClr val="accent5"/>
                </a:solidFill>
                <a:latin typeface="+mj-lt"/>
              </a:defRPr>
            </a:lvl1pPr>
            <a:lvl2pPr marL="4572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fi-FI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kumimoji="0" lang="fi-FI" dirty="0"/>
              <a:t>Ohjelmakoulutus</a:t>
            </a:r>
          </a:p>
        </p:txBody>
      </p:sp>
      <p:grpSp>
        <p:nvGrpSpPr>
          <p:cNvPr id="75" name="Ryhmä 26"/>
          <p:cNvGrpSpPr/>
          <p:nvPr userDrawn="1"/>
        </p:nvGrpSpPr>
        <p:grpSpPr>
          <a:xfrm>
            <a:off x="-762000" y="3028950"/>
            <a:ext cx="10463203" cy="2603775"/>
            <a:chOff x="-821628" y="4367209"/>
            <a:chExt cx="12881887" cy="3205666"/>
          </a:xfrm>
        </p:grpSpPr>
        <p:grpSp>
          <p:nvGrpSpPr>
            <p:cNvPr id="76" name="Ryhmä 27"/>
            <p:cNvGrpSpPr/>
            <p:nvPr userDrawn="1"/>
          </p:nvGrpSpPr>
          <p:grpSpPr>
            <a:xfrm>
              <a:off x="-821628" y="4367209"/>
              <a:ext cx="7968295" cy="3205666"/>
              <a:chOff x="-2203989" y="2664123"/>
              <a:chExt cx="7167825" cy="2883635"/>
            </a:xfrm>
          </p:grpSpPr>
          <p:sp>
            <p:nvSpPr>
              <p:cNvPr id="81" name="Kuusikulmio 80"/>
              <p:cNvSpPr/>
              <p:nvPr userDrawn="1"/>
            </p:nvSpPr>
            <p:spPr>
              <a:xfrm>
                <a:off x="2758796" y="2664123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2" name="Kuusikulmio 81"/>
              <p:cNvSpPr/>
              <p:nvPr userDrawn="1"/>
            </p:nvSpPr>
            <p:spPr>
              <a:xfrm>
                <a:off x="1656272" y="2664123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chemeClr val="tx2"/>
                  </a:solidFill>
                </a:endParaRPr>
              </a:p>
            </p:txBody>
          </p:sp>
          <p:sp>
            <p:nvSpPr>
              <p:cNvPr id="83" name="Kuusikulmio 82"/>
              <p:cNvSpPr/>
              <p:nvPr userDrawn="1"/>
            </p:nvSpPr>
            <p:spPr>
              <a:xfrm>
                <a:off x="553752" y="2664123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4" name="Kuusikulmio 83"/>
              <p:cNvSpPr/>
              <p:nvPr userDrawn="1"/>
            </p:nvSpPr>
            <p:spPr>
              <a:xfrm>
                <a:off x="-548772" y="2664123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5" name="Kuusikulmio 84"/>
              <p:cNvSpPr/>
              <p:nvPr userDrawn="1"/>
            </p:nvSpPr>
            <p:spPr>
              <a:xfrm>
                <a:off x="-1651292" y="2664123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6" name="Kuusikulmio 85"/>
              <p:cNvSpPr/>
              <p:nvPr userDrawn="1"/>
            </p:nvSpPr>
            <p:spPr>
              <a:xfrm>
                <a:off x="1053" y="3625336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7" name="Kuusikulmio 86"/>
              <p:cNvSpPr/>
              <p:nvPr userDrawn="1"/>
            </p:nvSpPr>
            <p:spPr>
              <a:xfrm>
                <a:off x="-1101467" y="3625336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8" name="Kuusikulmio 87"/>
              <p:cNvSpPr/>
              <p:nvPr userDrawn="1"/>
            </p:nvSpPr>
            <p:spPr>
              <a:xfrm>
                <a:off x="-2203989" y="3625336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9" name="Kuusikulmio 88"/>
              <p:cNvSpPr/>
              <p:nvPr userDrawn="1"/>
            </p:nvSpPr>
            <p:spPr>
              <a:xfrm>
                <a:off x="3858443" y="4586547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0" name="Kuusikulmio 89"/>
              <p:cNvSpPr/>
              <p:nvPr userDrawn="1"/>
            </p:nvSpPr>
            <p:spPr>
              <a:xfrm>
                <a:off x="2755919" y="4586547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1" name="Kuusikulmio 90"/>
              <p:cNvSpPr/>
              <p:nvPr userDrawn="1"/>
            </p:nvSpPr>
            <p:spPr>
              <a:xfrm>
                <a:off x="1653398" y="4586547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chemeClr val="tx2"/>
                  </a:solidFill>
                </a:endParaRPr>
              </a:p>
            </p:txBody>
          </p:sp>
          <p:sp>
            <p:nvSpPr>
              <p:cNvPr id="92" name="Kuusikulmio 91"/>
              <p:cNvSpPr/>
              <p:nvPr userDrawn="1"/>
            </p:nvSpPr>
            <p:spPr>
              <a:xfrm>
                <a:off x="550878" y="4586547"/>
                <a:ext cx="1105393" cy="961211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5EAC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77" name="Kuusikulmio 76"/>
            <p:cNvSpPr/>
            <p:nvPr userDrawn="1"/>
          </p:nvSpPr>
          <p:spPr>
            <a:xfrm>
              <a:off x="7149864" y="6504320"/>
              <a:ext cx="1228838" cy="1068553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378703" y="6504320"/>
              <a:ext cx="1228838" cy="1068553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9607540" y="6504320"/>
              <a:ext cx="1228838" cy="1068553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64B7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2"/>
                </a:solidFill>
              </a:endParaRPr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10831421" y="6504320"/>
              <a:ext cx="1228838" cy="1068553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sp>
        <p:nvSpPr>
          <p:cNvPr id="94" name="Tekstin paikkamerkki 7"/>
          <p:cNvSpPr txBox="1">
            <a:spLocks/>
          </p:cNvSpPr>
          <p:nvPr userDrawn="1"/>
        </p:nvSpPr>
        <p:spPr>
          <a:xfrm>
            <a:off x="2339752" y="4155926"/>
            <a:ext cx="6561729" cy="3420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i-FI" sz="1400" dirty="0"/>
              <a:t>Yrittäjyysasennetta, työelämävalmiuksia, talouslukutaitoja – tekemällä oppien.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651" y="3172455"/>
            <a:ext cx="3255120" cy="58091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aotsikkodia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2286000"/>
            <a:ext cx="5715000" cy="1047750"/>
          </a:xfrm>
        </p:spPr>
        <p:txBody>
          <a:bodyPr anchor="b" anchorCtr="0">
            <a:normAutofit/>
          </a:bodyPr>
          <a:lstStyle>
            <a:lvl1pPr algn="r" eaLnBrk="1" latinLnBrk="0" hangingPunct="1">
              <a:defRPr kumimoji="0" lang="fi-FI" sz="4400" b="1" cap="small" baseline="0">
                <a:solidFill>
                  <a:srgbClr val="D4633E"/>
                </a:solidFill>
              </a:defRPr>
            </a:lvl1pPr>
          </a:lstStyle>
          <a:p>
            <a:r>
              <a:rPr kumimoji="0" lang="fi-FI" dirty="0"/>
              <a:t>VÄLIOTSIKKO</a:t>
            </a:r>
          </a:p>
        </p:txBody>
      </p:sp>
      <p:pic>
        <p:nvPicPr>
          <p:cNvPr id="37" name="Kuva 36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38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3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41" name="Kuusikulmio 4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4" name="Kuusikulmio 4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45" name="Kuusikulmio 4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6" name="Kuusikulmio 4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7" name="Kuusikulmio 4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8" name="Kuusikulmio 4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9" name="Kuusikulmio 4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0" name="Kuusikulmio 4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5" name="Kuusikulmio 74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40" name="Kuusikulmio 3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76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77" name="Kuusikulmio 76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88" name="Kuusikulmio 87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  <p:pic>
        <p:nvPicPr>
          <p:cNvPr id="3" name="Kuva 2" descr="tyoelama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87332">
            <a:off x="514626" y="657196"/>
            <a:ext cx="3209673" cy="1410597"/>
          </a:xfrm>
          <a:prstGeom prst="rect">
            <a:avLst/>
          </a:prstGeom>
        </p:spPr>
      </p:pic>
      <p:pic>
        <p:nvPicPr>
          <p:cNvPr id="34" name="Kuva 33" descr="ny_kuulakyna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2807">
            <a:off x="3580917" y="1572871"/>
            <a:ext cx="3611376" cy="3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241186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aotsikkodia_hym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2286000"/>
            <a:ext cx="5715000" cy="1047750"/>
          </a:xfrm>
        </p:spPr>
        <p:txBody>
          <a:bodyPr anchor="b" anchorCtr="0">
            <a:normAutofit/>
          </a:bodyPr>
          <a:lstStyle>
            <a:lvl1pPr algn="r" eaLnBrk="1" latinLnBrk="0" hangingPunct="1">
              <a:defRPr kumimoji="0" lang="fi-FI" sz="4400" b="1" cap="small" baseline="0">
                <a:solidFill>
                  <a:srgbClr val="D4633E"/>
                </a:solidFill>
              </a:defRPr>
            </a:lvl1pPr>
          </a:lstStyle>
          <a:p>
            <a:r>
              <a:rPr kumimoji="0" lang="fi-FI" dirty="0"/>
              <a:t>VÄLIOTSIKKO</a:t>
            </a:r>
          </a:p>
        </p:txBody>
      </p:sp>
      <p:pic>
        <p:nvPicPr>
          <p:cNvPr id="37" name="Kuva 36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38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39" name="Kuusikulmio 38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0" name="Kuusikulmio 39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64B7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1" name="Kuusikulmio 40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2" name="Kuusikulmio 41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3" name="Kuusikulmio 42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44" name="Kuusikulmio 43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5" name="Kuusikulmio 44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6" name="Kuusikulmio 45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7" name="Kuusikulmio 46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8" name="Kuusikulmio 47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9" name="Kuusikulmio 48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50" name="Kuusikulmio 49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  <p:grpSp>
        <p:nvGrpSpPr>
          <p:cNvPr id="73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74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76" name="Kuusikulmio 75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7" name="Kuusikulmio 76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8" name="Kuusikulmio 77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9" name="Kuusikulmio 78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80" name="Kuusikulmio 79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1" name="Kuusikulmio 80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2" name="Kuusikulmio 81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3" name="Kuusikulmio 82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4" name="Kuusikulmio 83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5" name="Kuusikulmio 84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6" name="Kuusikulmio 85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75" name="Kuusikulmio 74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3" name="Kuva 2" descr="#vuosiyrittajana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24076">
            <a:off x="500570" y="776876"/>
            <a:ext cx="4869154" cy="106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05892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aotsikkodia_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2286000"/>
            <a:ext cx="5715000" cy="1047750"/>
          </a:xfrm>
        </p:spPr>
        <p:txBody>
          <a:bodyPr anchor="b" anchorCtr="0">
            <a:normAutofit/>
          </a:bodyPr>
          <a:lstStyle>
            <a:lvl1pPr algn="r" eaLnBrk="1" latinLnBrk="0" hangingPunct="1">
              <a:defRPr kumimoji="0" lang="fi-FI" sz="4400" b="1" cap="small" baseline="0">
                <a:solidFill>
                  <a:srgbClr val="D4633E"/>
                </a:solidFill>
              </a:defRPr>
            </a:lvl1pPr>
          </a:lstStyle>
          <a:p>
            <a:r>
              <a:rPr kumimoji="0" lang="fi-FI" dirty="0"/>
              <a:t>VÄLIOTSIKKO</a:t>
            </a:r>
          </a:p>
        </p:txBody>
      </p:sp>
      <p:pic>
        <p:nvPicPr>
          <p:cNvPr id="37" name="Kuva 36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38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3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41" name="Kuusikulmio 4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4" name="Kuusikulmio 4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45" name="Kuusikulmio 4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6" name="Kuusikulmio 4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7" name="Kuusikulmio 4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8" name="Kuusikulmio 4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9" name="Kuusikulmio 4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0" name="Kuusikulmio 4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2" name="Kuusikulmio 71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40" name="Kuusikulmio 3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86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87" name="Kuusikulmio 86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8" name="Kuusikulmio 87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9" name="Kuusikulmio 88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0" name="Kuusikulmio 89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1" name="Kuusikulmio 90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92" name="Kuusikulmio 91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3" name="Kuusikulmio 92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4" name="Kuusikulmio 93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5" name="Kuusikulmio 94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6" name="Kuusikulmio 95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7" name="Kuusikulmio 96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98" name="Kuusikulmio 97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974872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väritausta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4568072"/>
            <a:ext cx="2057400" cy="365878"/>
          </a:xfrm>
          <a:prstGeom prst="rect">
            <a:avLst/>
          </a:prstGeom>
        </p:spPr>
      </p:pic>
      <p:sp>
        <p:nvSpPr>
          <p:cNvPr id="14" name="Suorakulmio 1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0" y="1253728"/>
            <a:ext cx="8077200" cy="3223022"/>
          </a:xfrm>
        </p:spPr>
        <p:txBody>
          <a:bodyPr>
            <a:normAutofit/>
          </a:bodyPr>
          <a:lstStyle>
            <a:lvl1pPr marL="342900" indent="-342900" eaLnBrk="1" latinLnBrk="0" hangingPunct="1">
              <a:buSzPct val="100000"/>
              <a:buFontTx/>
              <a:buBlip>
                <a:blip r:embed="rId3"/>
              </a:buBlip>
              <a:defRPr kumimoji="0" lang="fi-FI" sz="3200" baseline="0">
                <a:solidFill>
                  <a:schemeClr val="bg2"/>
                </a:solidFill>
                <a:latin typeface="+mn-lt"/>
              </a:defRPr>
            </a:lvl1pPr>
            <a:lvl2pPr marL="742950" indent="-285750" eaLnBrk="1" latinLnBrk="0" hangingPunct="1">
              <a:buSzPct val="100000"/>
              <a:buFontTx/>
              <a:buBlip>
                <a:blip r:embed="rId3"/>
              </a:buBlip>
              <a:defRPr kumimoji="0" lang="fi-FI" sz="2800">
                <a:solidFill>
                  <a:schemeClr val="bg2"/>
                </a:solidFill>
                <a:latin typeface="+mn-lt"/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5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02224"/>
            <a:ext cx="8077200" cy="857250"/>
          </a:xfrm>
        </p:spPr>
        <p:txBody>
          <a:bodyPr anchor="ctr" anchorCtr="0"/>
          <a:lstStyle>
            <a:lvl1pPr algn="l" eaLnBrk="1" latinLnBrk="0" hangingPunct="1">
              <a:defRPr kumimoji="0" lang="fi-FI" baseline="0">
                <a:solidFill>
                  <a:schemeClr val="bg1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grpSp>
        <p:nvGrpSpPr>
          <p:cNvPr id="75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  <a:solidFill>
            <a:srgbClr val="FFFFFF"/>
          </a:solidFill>
        </p:grpSpPr>
        <p:sp>
          <p:nvSpPr>
            <p:cNvPr id="76" name="Kuusikulmio 75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7" name="Kuusikulmio 76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88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  <a:solidFill>
            <a:srgbClr val="FFFFFF"/>
          </a:solidFill>
        </p:grpSpPr>
        <p:grpSp>
          <p:nvGrpSpPr>
            <p:cNvPr id="8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  <a:grpFill/>
          </p:grpSpPr>
          <p:sp>
            <p:nvSpPr>
              <p:cNvPr id="91" name="Kuusikulmio 9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2" name="Kuusikulmio 9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3" name="Kuusikulmio 9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4" name="Kuusikulmio 9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95" name="Kuusikulmio 9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6" name="Kuusikulmio 9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7" name="Kuusikulmio 9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8" name="Kuusikulmio 9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9" name="Kuusikulmio 9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0" name="Kuusikulmio 9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1" name="Kuusikulmio 100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90" name="Kuusikulmio 8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36" name="Kuva 35" descr="NY_logo_fi-sve_valkoinen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3800" y="4629150"/>
            <a:ext cx="165867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8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i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4568072"/>
            <a:ext cx="2057400" cy="365878"/>
          </a:xfrm>
          <a:prstGeom prst="rect">
            <a:avLst/>
          </a:prstGeom>
        </p:spPr>
      </p:pic>
      <p:pic>
        <p:nvPicPr>
          <p:cNvPr id="16" name="Kuva 15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0" y="4552950"/>
            <a:ext cx="2057400" cy="365878"/>
          </a:xfrm>
          <a:prstGeom prst="rect">
            <a:avLst/>
          </a:prstGeom>
        </p:spPr>
      </p:pic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0" y="1253728"/>
            <a:ext cx="8077200" cy="3223022"/>
          </a:xfrm>
        </p:spPr>
        <p:txBody>
          <a:bodyPr>
            <a:normAutofit/>
          </a:bodyPr>
          <a:lstStyle>
            <a:lvl1pPr marL="342900" indent="-342900" eaLnBrk="1" latinLnBrk="0" hangingPunct="1">
              <a:buSzPct val="100000"/>
              <a:buFontTx/>
              <a:buBlip>
                <a:blip r:embed="rId3"/>
              </a:buBlip>
              <a:defRPr kumimoji="0" lang="fi-FI" sz="3200" baseline="0">
                <a:solidFill>
                  <a:schemeClr val="tx1"/>
                </a:solidFill>
                <a:latin typeface="+mn-lt"/>
              </a:defRPr>
            </a:lvl1pPr>
            <a:lvl2pPr marL="914400" indent="-342000" eaLnBrk="1" latinLnBrk="0" hangingPunct="1">
              <a:buSzPct val="100000"/>
              <a:buFontTx/>
              <a:buBlip>
                <a:blip r:embed="rId3"/>
              </a:buBlip>
              <a:defRPr kumimoji="0" lang="fi-FI" sz="2800">
                <a:solidFill>
                  <a:schemeClr val="tx1"/>
                </a:solidFill>
                <a:latin typeface="+mn-lt"/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02224"/>
            <a:ext cx="8077200" cy="857250"/>
          </a:xfrm>
        </p:spPr>
        <p:txBody>
          <a:bodyPr anchor="ctr" anchorCtr="0"/>
          <a:lstStyle>
            <a:lvl1pPr algn="l" eaLnBrk="1" latinLnBrk="0" hangingPunct="1">
              <a:defRPr kumimoji="0" lang="fi-FI" baseline="0">
                <a:solidFill>
                  <a:srgbClr val="117245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pic>
        <p:nvPicPr>
          <p:cNvPr id="21" name="Kuva 20" descr="NY_logo_fi-sve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36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37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39" name="Kuusikulmio 38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40" name="Kuusikulmio 39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1" name="Kuusikulmio 40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4" name="Kuusikulmio 43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5" name="Kuusikulmio 44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6" name="Kuusikulmio 45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7" name="Kuusikulmio 46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8" name="Kuusikulmio 47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9" name="Kuusikulmio 48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38" name="Kuusikulmio 37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3135187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i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4568072"/>
            <a:ext cx="2057400" cy="365878"/>
          </a:xfrm>
          <a:prstGeom prst="rect">
            <a:avLst/>
          </a:prstGeom>
        </p:spPr>
      </p:pic>
      <p:pic>
        <p:nvPicPr>
          <p:cNvPr id="16" name="Kuva 15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0" y="4552950"/>
            <a:ext cx="2057400" cy="365878"/>
          </a:xfrm>
          <a:prstGeom prst="rect">
            <a:avLst/>
          </a:prstGeom>
        </p:spPr>
      </p:pic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0" y="1253728"/>
            <a:ext cx="8077200" cy="3223022"/>
          </a:xfrm>
        </p:spPr>
        <p:txBody>
          <a:bodyPr>
            <a:normAutofit/>
          </a:bodyPr>
          <a:lstStyle>
            <a:lvl1pPr marL="342900" indent="-342900" eaLnBrk="1" latinLnBrk="0" hangingPunct="1">
              <a:buSzPct val="100000"/>
              <a:buFontTx/>
              <a:buBlip>
                <a:blip r:embed="rId3"/>
              </a:buBlip>
              <a:defRPr kumimoji="0" lang="fi-FI" sz="3200" baseline="0">
                <a:solidFill>
                  <a:schemeClr val="tx1"/>
                </a:solidFill>
                <a:latin typeface="+mn-lt"/>
              </a:defRPr>
            </a:lvl1pPr>
            <a:lvl2pPr marL="914400" indent="-342000" eaLnBrk="1" latinLnBrk="0" hangingPunct="1">
              <a:buSzPct val="100000"/>
              <a:buFontTx/>
              <a:buBlip>
                <a:blip r:embed="rId3"/>
              </a:buBlip>
              <a:defRPr kumimoji="0" lang="fi-FI" sz="2800">
                <a:solidFill>
                  <a:schemeClr val="tx1"/>
                </a:solidFill>
                <a:latin typeface="+mn-lt"/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3"/>
              </a:buBlip>
              <a:defRPr kumimoji="0" lang="fi-FI" sz="2400">
                <a:solidFill>
                  <a:schemeClr val="tx1"/>
                </a:solidFill>
                <a:latin typeface="+mn-lt"/>
              </a:defRPr>
            </a:lvl5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02224"/>
            <a:ext cx="8077200" cy="857250"/>
          </a:xfrm>
        </p:spPr>
        <p:txBody>
          <a:bodyPr anchor="ctr" anchorCtr="0"/>
          <a:lstStyle>
            <a:lvl1pPr algn="l" eaLnBrk="1" latinLnBrk="0" hangingPunct="1">
              <a:defRPr kumimoji="0" lang="fi-FI" baseline="0">
                <a:solidFill>
                  <a:srgbClr val="117245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pic>
        <p:nvPicPr>
          <p:cNvPr id="21" name="Kuva 20" descr="NY_logo_fi-sve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639134"/>
            <a:ext cx="1663700" cy="307035"/>
          </a:xfrm>
          <a:prstGeom prst="rect">
            <a:avLst/>
          </a:prstGeom>
        </p:spPr>
      </p:pic>
      <p:grpSp>
        <p:nvGrpSpPr>
          <p:cNvPr id="36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37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39" name="Kuusikulmio 38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40" name="Kuusikulmio 39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1" name="Kuusikulmio 40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4" name="Kuusikulmio 43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5" name="Kuusikulmio 44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6" name="Kuusikulmio 45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7" name="Kuusikulmio 46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8" name="Kuusikulmio 47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9" name="Kuusikulmio 48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38" name="Kuusikulmio 37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sp>
        <p:nvSpPr>
          <p:cNvPr id="22" name="Kuusikulmio 21"/>
          <p:cNvSpPr/>
          <p:nvPr userDrawn="1"/>
        </p:nvSpPr>
        <p:spPr>
          <a:xfrm rot="16200000" flipH="1" flipV="1">
            <a:off x="6617803" y="2202346"/>
            <a:ext cx="2514601" cy="2186607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7B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3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7010400" y="2800350"/>
            <a:ext cx="17526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600" dirty="0"/>
              <a:t>Kirjoita tähän käyttäjien kokemuksia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4599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4568072"/>
            <a:ext cx="2057400" cy="365878"/>
          </a:xfrm>
          <a:prstGeom prst="rect">
            <a:avLst/>
          </a:prstGeom>
        </p:spPr>
      </p:pic>
      <p:pic>
        <p:nvPicPr>
          <p:cNvPr id="16" name="Kuva 15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0" y="4552950"/>
            <a:ext cx="2057400" cy="365878"/>
          </a:xfrm>
          <a:prstGeom prst="rect">
            <a:avLst/>
          </a:prstGeom>
        </p:spPr>
      </p:pic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457200" y="285750"/>
            <a:ext cx="8382000" cy="3962400"/>
          </a:xfrm>
        </p:spPr>
        <p:txBody>
          <a:bodyPr/>
          <a:lstStyle/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pic>
        <p:nvPicPr>
          <p:cNvPr id="59" name="Kuva 58" descr="NY_logo_fi-sv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4629150"/>
            <a:ext cx="1663700" cy="307035"/>
          </a:xfrm>
          <a:prstGeom prst="rect">
            <a:avLst/>
          </a:prstGeom>
        </p:spPr>
      </p:pic>
      <p:grpSp>
        <p:nvGrpSpPr>
          <p:cNvPr id="33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34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36" name="Kuusikulmio 35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37" name="Kuusikulmio 36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8" name="Kuusikulmio 37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9" name="Kuusikulmio 38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40" name="Kuusikulmio 39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1" name="Kuusikulmio 40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2" name="Kuusikulmio 71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3" name="Kuusikulmio 72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4" name="Kuusikulmio 73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35" name="Kuusikulmio 34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75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</p:grpSpPr>
        <p:sp>
          <p:nvSpPr>
            <p:cNvPr id="76" name="Kuusikulmio 75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7" name="Kuusikulmio 76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7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17B2D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1745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leik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4568072"/>
            <a:ext cx="2057400" cy="365878"/>
          </a:xfrm>
          <a:prstGeom prst="rect">
            <a:avLst/>
          </a:prstGeom>
        </p:spPr>
      </p:pic>
      <p:pic>
        <p:nvPicPr>
          <p:cNvPr id="16" name="Kuva 15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0" y="4552950"/>
            <a:ext cx="2057400" cy="365878"/>
          </a:xfrm>
          <a:prstGeom prst="rect">
            <a:avLst/>
          </a:prstGeom>
        </p:spPr>
      </p:pic>
      <p:sp>
        <p:nvSpPr>
          <p:cNvPr id="4" name="Median paikkamerkki 3"/>
          <p:cNvSpPr>
            <a:spLocks noGrp="1"/>
          </p:cNvSpPr>
          <p:nvPr>
            <p:ph type="media" sz="quarter" idx="11"/>
          </p:nvPr>
        </p:nvSpPr>
        <p:spPr>
          <a:xfrm>
            <a:off x="457200" y="285750"/>
            <a:ext cx="8382000" cy="4038600"/>
          </a:xfrm>
        </p:spPr>
        <p:txBody>
          <a:bodyPr/>
          <a:lstStyle/>
          <a:p>
            <a:r>
              <a:rPr lang="fi-FI"/>
              <a:t>Lisää medialeike napsauttamalla symbolia</a:t>
            </a:r>
            <a:endParaRPr lang="fi-FI" dirty="0"/>
          </a:p>
        </p:txBody>
      </p:sp>
      <p:pic>
        <p:nvPicPr>
          <p:cNvPr id="33" name="Kuva 32" descr="NY_logo_fi-sv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4629150"/>
            <a:ext cx="1663700" cy="307035"/>
          </a:xfrm>
          <a:prstGeom prst="rect">
            <a:avLst/>
          </a:prstGeom>
        </p:spPr>
      </p:pic>
      <p:grpSp>
        <p:nvGrpSpPr>
          <p:cNvPr id="54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56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58" name="Kuusikulmio 57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59" name="Kuusikulmio 58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0" name="Kuusikulmio 59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1" name="Kuusikulmio 60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62" name="Kuusikulmio 61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3" name="Kuusikulmio 62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4" name="Kuusikulmio 63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5" name="Kuusikulmio 64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6" name="Kuusikulmio 65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7" name="Kuusikulmio 66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8" name="Kuusikulmio 67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57" name="Kuusikulmio 56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88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</p:grpSpPr>
        <p:sp>
          <p:nvSpPr>
            <p:cNvPr id="89" name="Kuusikulmio 88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0" name="Kuusikulmio 89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7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1" name="Kuusikulmio 90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2" name="Kuusikulmio 91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3" name="Kuusikulmio 92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94" name="Kuusikulmio 93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5" name="Kuusikulmio 94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6" name="Kuusikulmio 95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7" name="Kuusikulmio 96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8" name="Kuusikulmio 97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99" name="Kuusikulmio 98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100" name="Kuusikulmio 99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17B2D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814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usikulmiot + otsikko + teks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usikulmio 7"/>
          <p:cNvSpPr/>
          <p:nvPr userDrawn="1"/>
        </p:nvSpPr>
        <p:spPr>
          <a:xfrm rot="16200000" flipH="1" flipV="1">
            <a:off x="4471455" y="582516"/>
            <a:ext cx="4575245" cy="3978469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tx2"/>
              </a:solidFill>
            </a:endParaRPr>
          </a:p>
        </p:txBody>
      </p:sp>
      <p:sp>
        <p:nvSpPr>
          <p:cNvPr id="20" name="Kuusikulmio 19"/>
          <p:cNvSpPr/>
          <p:nvPr userDrawn="1"/>
        </p:nvSpPr>
        <p:spPr>
          <a:xfrm rot="16200000" flipH="1" flipV="1">
            <a:off x="2284378" y="4162293"/>
            <a:ext cx="4575245" cy="3978469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</a:endParaRPr>
          </a:p>
        </p:txBody>
      </p:sp>
      <p:sp>
        <p:nvSpPr>
          <p:cNvPr id="21" name="Kuusikulmio 20"/>
          <p:cNvSpPr/>
          <p:nvPr userDrawn="1"/>
        </p:nvSpPr>
        <p:spPr>
          <a:xfrm rot="16200000" flipH="1" flipV="1">
            <a:off x="2284378" y="-2997262"/>
            <a:ext cx="4575245" cy="3978469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2" name="Kuusikulmio 21"/>
          <p:cNvSpPr/>
          <p:nvPr userDrawn="1"/>
        </p:nvSpPr>
        <p:spPr>
          <a:xfrm rot="16200000" flipH="1" flipV="1">
            <a:off x="97299" y="582516"/>
            <a:ext cx="4575245" cy="3978469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3"/>
              </a:solidFill>
            </a:endParaRPr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0"/>
          </p:nvPr>
        </p:nvSpPr>
        <p:spPr>
          <a:xfrm>
            <a:off x="5334000" y="1352550"/>
            <a:ext cx="2895600" cy="2362202"/>
          </a:xfrm>
        </p:spPr>
        <p:txBody>
          <a:bodyPr>
            <a:no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000">
                <a:solidFill>
                  <a:schemeClr val="bg1"/>
                </a:solidFill>
              </a:defRPr>
            </a:lvl1pPr>
            <a:lvl2pPr marL="742950" indent="-285750">
              <a:buSzPct val="100000"/>
              <a:buFont typeface="Lucida Grande"/>
              <a:buChar char="–"/>
              <a:defRPr sz="2000">
                <a:solidFill>
                  <a:schemeClr val="bg1"/>
                </a:solidFill>
              </a:defRPr>
            </a:lvl2pPr>
            <a:lvl3pPr marL="1143000" indent="-228600">
              <a:buFont typeface="Lucida Grande"/>
              <a:buChar char="–"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24" name="Tekstin paikkamerkki 15"/>
          <p:cNvSpPr>
            <a:spLocks noGrp="1"/>
          </p:cNvSpPr>
          <p:nvPr>
            <p:ph type="body" sz="quarter" idx="11"/>
          </p:nvPr>
        </p:nvSpPr>
        <p:spPr>
          <a:xfrm>
            <a:off x="914400" y="1352550"/>
            <a:ext cx="2895600" cy="2362202"/>
          </a:xfrm>
        </p:spPr>
        <p:txBody>
          <a:bodyPr>
            <a:no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000">
                <a:solidFill>
                  <a:schemeClr val="bg1"/>
                </a:solidFill>
              </a:defRPr>
            </a:lvl1pPr>
            <a:lvl2pPr marL="742950" indent="-285750">
              <a:buSzPct val="100000"/>
              <a:buFont typeface="Lucida Grande"/>
              <a:buChar char="–"/>
              <a:defRPr sz="2000">
                <a:solidFill>
                  <a:schemeClr val="bg1"/>
                </a:solidFill>
              </a:defRPr>
            </a:lvl2pPr>
            <a:lvl3pPr marL="1143000" indent="-228600">
              <a:buFont typeface="Lucida Grande"/>
              <a:buChar char="–"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6" name="Tekstin paikkamerkki 25"/>
          <p:cNvSpPr>
            <a:spLocks noGrp="1"/>
          </p:cNvSpPr>
          <p:nvPr>
            <p:ph type="body" sz="quarter" idx="12" hasCustomPrompt="1"/>
          </p:nvPr>
        </p:nvSpPr>
        <p:spPr>
          <a:xfrm>
            <a:off x="3352800" y="76200"/>
            <a:ext cx="2514600" cy="514350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Lisää teksti</a:t>
            </a:r>
          </a:p>
        </p:txBody>
      </p:sp>
      <p:pic>
        <p:nvPicPr>
          <p:cNvPr id="3" name="Kuva 2" descr="NY_logo_fi-sve_valkoine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3800" y="4629150"/>
            <a:ext cx="1658677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äyttäjien kokem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uva 22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4552950"/>
            <a:ext cx="1981200" cy="352327"/>
          </a:xfrm>
          <a:prstGeom prst="rect">
            <a:avLst/>
          </a:prstGeom>
        </p:spPr>
      </p:pic>
      <p:sp>
        <p:nvSpPr>
          <p:cNvPr id="11" name="Kuusikulmio 10"/>
          <p:cNvSpPr/>
          <p:nvPr userDrawn="1"/>
        </p:nvSpPr>
        <p:spPr>
          <a:xfrm rot="16200000" flipH="1" flipV="1">
            <a:off x="945872" y="2464080"/>
            <a:ext cx="4190998" cy="3644342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2" name="Kuusikulmio 11"/>
          <p:cNvSpPr/>
          <p:nvPr userDrawn="1"/>
        </p:nvSpPr>
        <p:spPr>
          <a:xfrm rot="16200000" flipH="1" flipV="1">
            <a:off x="6640996" y="2049947"/>
            <a:ext cx="2514601" cy="2186607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7B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3"/>
              </a:solidFill>
            </a:endParaRPr>
          </a:p>
        </p:txBody>
      </p:sp>
      <p:sp>
        <p:nvSpPr>
          <p:cNvPr id="13" name="Kuusikulmio 12"/>
          <p:cNvSpPr/>
          <p:nvPr userDrawn="1"/>
        </p:nvSpPr>
        <p:spPr>
          <a:xfrm rot="16200000" flipH="1" flipV="1">
            <a:off x="3478484" y="-1035940"/>
            <a:ext cx="4270445" cy="3713426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5" name="Kuusikulmio 14"/>
          <p:cNvSpPr/>
          <p:nvPr userDrawn="1"/>
        </p:nvSpPr>
        <p:spPr>
          <a:xfrm rot="16200000" flipH="1" flipV="1">
            <a:off x="240196" y="373548"/>
            <a:ext cx="2514601" cy="2186607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7B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0" hasCustomPrompt="1"/>
          </p:nvPr>
        </p:nvSpPr>
        <p:spPr>
          <a:xfrm>
            <a:off x="4191000" y="209550"/>
            <a:ext cx="2895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800" dirty="0"/>
              <a:t>Kirjoita tähän käyttäjien kokemuksia</a:t>
            </a:r>
            <a:endParaRPr lang="fi-FI" dirty="0"/>
          </a:p>
        </p:txBody>
      </p:sp>
      <p:sp>
        <p:nvSpPr>
          <p:cNvPr id="18" name="Tekstin paikkamerkki 3"/>
          <p:cNvSpPr>
            <a:spLocks noGrp="1"/>
          </p:cNvSpPr>
          <p:nvPr>
            <p:ph type="body" sz="quarter" idx="11" hasCustomPrompt="1"/>
          </p:nvPr>
        </p:nvSpPr>
        <p:spPr>
          <a:xfrm>
            <a:off x="1531115" y="3105150"/>
            <a:ext cx="2895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800" dirty="0"/>
              <a:t>Kirjoita tähän käyttäjien kokemuksia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7010400" y="2571750"/>
            <a:ext cx="17526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600" dirty="0"/>
              <a:t>Kirjoita tähän käyttäjien kokemuksia</a:t>
            </a:r>
            <a:endParaRPr lang="fi-FI" dirty="0"/>
          </a:p>
        </p:txBody>
      </p:sp>
      <p:sp>
        <p:nvSpPr>
          <p:cNvPr id="25" name="Tekstin paikkamerkki 5"/>
          <p:cNvSpPr>
            <a:spLocks noGrp="1"/>
          </p:cNvSpPr>
          <p:nvPr>
            <p:ph type="body" sz="quarter" idx="14" hasCustomPrompt="1"/>
          </p:nvPr>
        </p:nvSpPr>
        <p:spPr>
          <a:xfrm>
            <a:off x="632792" y="819150"/>
            <a:ext cx="1752600" cy="121920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600" dirty="0"/>
              <a:t>Kirjoita tähän käyttäjien kokemuksia</a:t>
            </a:r>
            <a:endParaRPr lang="fi-FI" dirty="0"/>
          </a:p>
        </p:txBody>
      </p:sp>
      <p:pic>
        <p:nvPicPr>
          <p:cNvPr id="14" name="Kuva 13" descr="NY_logo_fi-sv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137112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26744" y="242473"/>
            <a:ext cx="6290512" cy="881477"/>
          </a:xfrm>
        </p:spPr>
        <p:txBody>
          <a:bodyPr anchor="t">
            <a:noAutofit/>
          </a:bodyPr>
          <a:lstStyle>
            <a:lvl1pPr algn="ctr" eaLnBrk="1" latinLnBrk="0" hangingPunct="1">
              <a:lnSpc>
                <a:spcPct val="90000"/>
              </a:lnSpc>
              <a:defRPr kumimoji="0" lang="fi-FI" sz="5400" b="0" cap="none" baseline="0">
                <a:solidFill>
                  <a:schemeClr val="tx2"/>
                </a:solidFill>
              </a:defRPr>
            </a:lvl1pPr>
          </a:lstStyle>
          <a:p>
            <a:r>
              <a:rPr kumimoji="0" lang="fi-FI" dirty="0"/>
              <a:t>NY Vuosi yrittäjänä</a:t>
            </a:r>
          </a:p>
        </p:txBody>
      </p:sp>
      <p:sp>
        <p:nvSpPr>
          <p:cNvPr id="89" name="Kuusikulmio 88"/>
          <p:cNvSpPr/>
          <p:nvPr userDrawn="1"/>
        </p:nvSpPr>
        <p:spPr>
          <a:xfrm>
            <a:off x="4715883" y="4705350"/>
            <a:ext cx="998114" cy="86792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90" name="Kuusikulmio 89"/>
          <p:cNvSpPr/>
          <p:nvPr userDrawn="1"/>
        </p:nvSpPr>
        <p:spPr>
          <a:xfrm>
            <a:off x="3719080" y="4705350"/>
            <a:ext cx="998114" cy="867925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5EA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92" name="Kuusikulmio 91"/>
          <p:cNvSpPr/>
          <p:nvPr userDrawn="1"/>
        </p:nvSpPr>
        <p:spPr>
          <a:xfrm>
            <a:off x="1725474" y="4705350"/>
            <a:ext cx="998114" cy="867925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009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7" name="Kuusikulmio 76"/>
          <p:cNvSpPr/>
          <p:nvPr userDrawn="1"/>
        </p:nvSpPr>
        <p:spPr>
          <a:xfrm>
            <a:off x="5712686" y="470535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8" name="Kuusikulmio 77"/>
          <p:cNvSpPr/>
          <p:nvPr userDrawn="1"/>
        </p:nvSpPr>
        <p:spPr>
          <a:xfrm>
            <a:off x="6709488" y="470535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17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80" name="Kuusikulmio 79"/>
          <p:cNvSpPr/>
          <p:nvPr userDrawn="1"/>
        </p:nvSpPr>
        <p:spPr>
          <a:xfrm>
            <a:off x="8703090" y="470535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009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4324350"/>
            <a:ext cx="1578720" cy="281740"/>
          </a:xfrm>
          <a:prstGeom prst="rect">
            <a:avLst/>
          </a:prstGeom>
        </p:spPr>
      </p:pic>
      <p:sp>
        <p:nvSpPr>
          <p:cNvPr id="39" name="Kuusikulmio 38"/>
          <p:cNvSpPr/>
          <p:nvPr userDrawn="1"/>
        </p:nvSpPr>
        <p:spPr>
          <a:xfrm>
            <a:off x="728671" y="4705350"/>
            <a:ext cx="998114" cy="86792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tx2"/>
              </a:solidFill>
            </a:endParaRPr>
          </a:p>
        </p:txBody>
      </p:sp>
      <p:sp>
        <p:nvSpPr>
          <p:cNvPr id="40" name="Kuusikulmio 39"/>
          <p:cNvSpPr/>
          <p:nvPr userDrawn="1"/>
        </p:nvSpPr>
        <p:spPr>
          <a:xfrm>
            <a:off x="-268132" y="4705350"/>
            <a:ext cx="998114" cy="867925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39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205979"/>
            <a:ext cx="8077200" cy="85725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r>
              <a:rPr kumimoji="0" lang="fi-FI" dirty="0"/>
              <a:t>Kirjoita otsikko</a:t>
            </a:r>
            <a:endParaRPr kumimoji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1200151"/>
            <a:ext cx="4038600" cy="3394472"/>
          </a:xfrm>
        </p:spPr>
        <p:txBody>
          <a:bodyPr/>
          <a:lstStyle>
            <a:lvl1pPr marL="342900" indent="-342900" eaLnBrk="1" latinLnBrk="0" hangingPunct="1">
              <a:buSzPct val="100000"/>
              <a:buFontTx/>
              <a:buBlip>
                <a:blip r:embed="rId2"/>
              </a:buBlip>
              <a:defRPr kumimoji="0" lang="fi-FI" sz="2800" baseline="0">
                <a:solidFill>
                  <a:schemeClr val="tx1"/>
                </a:solidFill>
              </a:defRPr>
            </a:lvl1pPr>
            <a:lvl2pPr marL="800100" indent="-342900" eaLnBrk="1" latinLnBrk="0" hangingPunct="1">
              <a:buSzPct val="100000"/>
              <a:buFontTx/>
              <a:buBlip>
                <a:blip r:embed="rId2"/>
              </a:buBlip>
              <a:defRPr kumimoji="0" lang="fi-FI" sz="2400">
                <a:solidFill>
                  <a:schemeClr val="tx1"/>
                </a:solidFill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2000">
                <a:solidFill>
                  <a:schemeClr val="tx1"/>
                </a:solidFill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1800">
                <a:solidFill>
                  <a:schemeClr val="tx1"/>
                </a:solidFill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1800">
                <a:solidFill>
                  <a:schemeClr val="tx1"/>
                </a:solidFill>
              </a:defRPr>
            </a:lvl5pPr>
            <a:lvl6pPr eaLnBrk="1" latinLnBrk="0" hangingPunct="1">
              <a:defRPr kumimoji="0" lang="fi-FI" sz="1800"/>
            </a:lvl6pPr>
            <a:lvl7pPr eaLnBrk="1" latinLnBrk="0" hangingPunct="1">
              <a:defRPr kumimoji="0" lang="fi-FI" sz="1800"/>
            </a:lvl7pPr>
            <a:lvl8pPr eaLnBrk="1" latinLnBrk="0" hangingPunct="1">
              <a:defRPr kumimoji="0" lang="fi-FI" sz="1800"/>
            </a:lvl8pPr>
            <a:lvl9pPr eaLnBrk="1" latinLnBrk="0" hangingPunct="1">
              <a:defRPr kumimoji="0" lang="fi-FI" sz="1800"/>
            </a:lvl9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4400" y="1200151"/>
            <a:ext cx="4038600" cy="3394472"/>
          </a:xfrm>
        </p:spPr>
        <p:txBody>
          <a:bodyPr/>
          <a:lstStyle>
            <a:lvl1pPr marL="342900" indent="-342900" eaLnBrk="1" latinLnBrk="0" hangingPunct="1">
              <a:buSzPct val="100000"/>
              <a:buFontTx/>
              <a:buBlip>
                <a:blip r:embed="rId2"/>
              </a:buBlip>
              <a:defRPr kumimoji="0" lang="fi-FI" sz="2800" baseline="0">
                <a:solidFill>
                  <a:schemeClr val="tx1"/>
                </a:solidFill>
              </a:defRPr>
            </a:lvl1pPr>
            <a:lvl2pPr marL="800100" indent="-342900" eaLnBrk="1" latinLnBrk="0" hangingPunct="1">
              <a:buSzPct val="100000"/>
              <a:buFontTx/>
              <a:buBlip>
                <a:blip r:embed="rId2"/>
              </a:buBlip>
              <a:defRPr kumimoji="0" lang="fi-FI" sz="2400">
                <a:solidFill>
                  <a:schemeClr val="tx1"/>
                </a:solidFill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2000">
                <a:solidFill>
                  <a:schemeClr val="tx1"/>
                </a:solidFill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1800">
                <a:solidFill>
                  <a:schemeClr val="tx1"/>
                </a:solidFill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1800">
                <a:solidFill>
                  <a:schemeClr val="tx1"/>
                </a:solidFill>
              </a:defRPr>
            </a:lvl5pPr>
            <a:lvl6pPr eaLnBrk="1" latinLnBrk="0" hangingPunct="1">
              <a:defRPr kumimoji="0" lang="fi-FI" sz="1800"/>
            </a:lvl6pPr>
            <a:lvl7pPr eaLnBrk="1" latinLnBrk="0" hangingPunct="1">
              <a:defRPr kumimoji="0" lang="fi-FI" sz="1800"/>
            </a:lvl7pPr>
            <a:lvl8pPr eaLnBrk="1" latinLnBrk="0" hangingPunct="1">
              <a:defRPr kumimoji="0" lang="fi-FI" sz="1800"/>
            </a:lvl8pPr>
            <a:lvl9pPr eaLnBrk="1" latinLnBrk="0" hangingPunct="1">
              <a:defRPr kumimoji="0" lang="fi-FI" sz="1800"/>
            </a:lvl9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pic>
        <p:nvPicPr>
          <p:cNvPr id="33" name="Kuva 32" descr="NY_logo_fi-sv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4629150"/>
            <a:ext cx="1663700" cy="307035"/>
          </a:xfrm>
          <a:prstGeom prst="rect">
            <a:avLst/>
          </a:prstGeom>
        </p:spPr>
      </p:pic>
      <p:grpSp>
        <p:nvGrpSpPr>
          <p:cNvPr id="51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53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55" name="Kuusikulmio 54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56" name="Kuusikulmio 55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7" name="Kuusikulmio 56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8" name="Kuusikulmio 57"/>
              <p:cNvSpPr/>
              <p:nvPr userDrawn="1"/>
            </p:nvSpPr>
            <p:spPr>
              <a:xfrm flipH="1" flipV="1">
                <a:off x="1168629" y="4933950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59" name="Kuusikulmio 58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0" name="Kuusikulmio 59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1" name="Kuusikulmio 60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2" name="Kuusikulmio 61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3" name="Kuusikulmio 62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4" name="Kuusikulmio 63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5" name="Kuusikulmio 64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54" name="Kuusikulmio 53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75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</p:grpSpPr>
        <p:sp>
          <p:nvSpPr>
            <p:cNvPr id="76" name="Kuusikulmio 75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7" name="Kuusikulmio 76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64B7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17B2DA"/>
                </a:solidFill>
              </a:endParaRPr>
            </a:p>
          </p:txBody>
        </p:sp>
      </p:grpSp>
    </p:spTree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opetus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98844" y="742950"/>
            <a:ext cx="4972179" cy="1102519"/>
          </a:xfrm>
        </p:spPr>
        <p:txBody>
          <a:bodyPr anchor="t">
            <a:noAutofit/>
          </a:bodyPr>
          <a:lstStyle>
            <a:lvl1pPr algn="ctr" eaLnBrk="1" latinLnBrk="0" hangingPunct="1">
              <a:defRPr kumimoji="0" lang="fi-FI" sz="5400" b="1" cap="small" baseline="0">
                <a:solidFill>
                  <a:srgbClr val="D4633E"/>
                </a:solidFill>
              </a:defRPr>
            </a:lvl1pPr>
          </a:lstStyle>
          <a:p>
            <a:r>
              <a:rPr kumimoji="0" lang="fi-FI" dirty="0"/>
              <a:t>Kiitos!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 hasCustomPrompt="1"/>
          </p:nvPr>
        </p:nvSpPr>
        <p:spPr>
          <a:xfrm>
            <a:off x="3962400" y="2800350"/>
            <a:ext cx="4800600" cy="1219200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buNone/>
              <a:defRPr sz="2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 dirty="0"/>
              <a:t>Esittäjän nimi, sähköposti ja puhelin</a:t>
            </a:r>
          </a:p>
        </p:txBody>
      </p:sp>
      <p:pic>
        <p:nvPicPr>
          <p:cNvPr id="20" name="Kuva 19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sp>
        <p:nvSpPr>
          <p:cNvPr id="61" name="Tekstiruutu 60"/>
          <p:cNvSpPr txBox="1"/>
          <p:nvPr userDrawn="1"/>
        </p:nvSpPr>
        <p:spPr>
          <a:xfrm>
            <a:off x="266700" y="3184207"/>
            <a:ext cx="3429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600" b="1" dirty="0" err="1">
                <a:solidFill>
                  <a:schemeClr val="accent5"/>
                </a:solidFill>
                <a:latin typeface="+mj-lt"/>
              </a:rPr>
              <a:t>nyvuosiyrittajana.fi</a:t>
            </a:r>
            <a:endParaRPr lang="fi-FI" sz="26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62" name="Tekstiruutu 61"/>
          <p:cNvSpPr txBox="1"/>
          <p:nvPr userDrawn="1"/>
        </p:nvSpPr>
        <p:spPr>
          <a:xfrm>
            <a:off x="457200" y="2612707"/>
            <a:ext cx="304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600" b="1" dirty="0">
                <a:solidFill>
                  <a:srgbClr val="D4633E"/>
                </a:solidFill>
                <a:latin typeface="+mj-lt"/>
              </a:rPr>
              <a:t>#</a:t>
            </a:r>
            <a:r>
              <a:rPr lang="fi-FI" sz="2600" b="1" dirty="0" err="1">
                <a:solidFill>
                  <a:srgbClr val="D4633E"/>
                </a:solidFill>
                <a:latin typeface="+mj-lt"/>
              </a:rPr>
              <a:t>NYvuosiyrittäjänä</a:t>
            </a:r>
            <a:endParaRPr lang="fi-FI" sz="2600" b="1" dirty="0">
              <a:solidFill>
                <a:srgbClr val="D4633E"/>
              </a:solidFill>
              <a:latin typeface="+mj-lt"/>
            </a:endParaRPr>
          </a:p>
        </p:txBody>
      </p:sp>
      <p:pic>
        <p:nvPicPr>
          <p:cNvPr id="7" name="Kuva 6" descr="some_ikonit_vihreäy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926907"/>
            <a:ext cx="3095003" cy="539496"/>
          </a:xfrm>
          <a:prstGeom prst="rect">
            <a:avLst/>
          </a:prstGeom>
        </p:spPr>
      </p:pic>
      <p:grpSp>
        <p:nvGrpSpPr>
          <p:cNvPr id="48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4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51" name="Kuusikulmio 5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2" name="Kuusikulmio 5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3" name="Kuusikulmio 5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4" name="Kuusikulmio 5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55" name="Kuusikulmio 5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6" name="Kuusikulmio 5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7" name="Kuusikulmio 5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8" name="Kuusikulmio 5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9" name="Kuusikulmio 5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0" name="Kuusikulmio 5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3" name="Kuusikulmio 62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64B7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50" name="Kuusikulmio 4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64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65" name="Kuusikulmio 64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66" name="Kuusikulmio 65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64B7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67" name="Kuusikulmio 66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68" name="Kuusikulmio 67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69" name="Kuusikulmio 68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70" name="Kuusikulmio 69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1" name="Kuusikulmio 70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2" name="Kuusikulmio 71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3" name="Kuusikulmio 72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4" name="Kuusikulmio 73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5" name="Kuusikulmio 74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76" name="Kuusikulmio 75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  <p:sp>
        <p:nvSpPr>
          <p:cNvPr id="77" name="Tekstiruutu 76"/>
          <p:cNvSpPr txBox="1"/>
          <p:nvPr userDrawn="1"/>
        </p:nvSpPr>
        <p:spPr>
          <a:xfrm>
            <a:off x="266700" y="3755707"/>
            <a:ext cx="3429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600" b="1" dirty="0" err="1">
                <a:solidFill>
                  <a:schemeClr val="tx2"/>
                </a:solidFill>
                <a:latin typeface="+mj-lt"/>
              </a:rPr>
              <a:t>nuoriyrittajyys.fi</a:t>
            </a:r>
            <a:endParaRPr lang="fi-FI" sz="26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6128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idia väritaustalla">
    <p:bg>
      <p:bgPr>
        <a:solidFill>
          <a:srgbClr val="81B8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202224"/>
            <a:ext cx="8077200" cy="857250"/>
          </a:xfrm>
        </p:spPr>
        <p:txBody>
          <a:bodyPr anchor="t" anchorCtr="0"/>
          <a:lstStyle>
            <a:lvl1pPr algn="ctr" eaLnBrk="1" latinLnBrk="0" hangingPunct="1">
              <a:defRPr kumimoji="0" lang="fi-FI" baseline="0">
                <a:solidFill>
                  <a:schemeClr val="bg1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grpSp>
        <p:nvGrpSpPr>
          <p:cNvPr id="75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  <a:solidFill>
            <a:srgbClr val="FFFFFF"/>
          </a:solidFill>
        </p:grpSpPr>
        <p:sp>
          <p:nvSpPr>
            <p:cNvPr id="76" name="Kuusikulmio 75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7" name="Kuusikulmio 76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88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  <a:solidFill>
            <a:srgbClr val="FFFFFF"/>
          </a:solidFill>
        </p:grpSpPr>
        <p:grpSp>
          <p:nvGrpSpPr>
            <p:cNvPr id="8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  <a:grpFill/>
          </p:grpSpPr>
          <p:sp>
            <p:nvSpPr>
              <p:cNvPr id="91" name="Kuusikulmio 9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2" name="Kuusikulmio 9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3" name="Kuusikulmio 9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4" name="Kuusikulmio 9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95" name="Kuusikulmio 9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6" name="Kuusikulmio 9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7" name="Kuusikulmio 9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8" name="Kuusikulmio 9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9" name="Kuusikulmio 9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0" name="Kuusikulmio 9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1" name="Kuusikulmio 100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90" name="Kuusikulmio 8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36" name="Kuva 3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3800" y="4634188"/>
            <a:ext cx="1658677" cy="29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73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kstidia väritaustalla">
    <p:bg>
      <p:bgPr>
        <a:solidFill>
          <a:srgbClr val="81B8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2000" y="1253728"/>
            <a:ext cx="8077200" cy="3223022"/>
          </a:xfrm>
        </p:spPr>
        <p:txBody>
          <a:bodyPr>
            <a:normAutofit/>
          </a:bodyPr>
          <a:lstStyle>
            <a:lvl1pPr marL="342900" indent="-342900" eaLnBrk="1" latinLnBrk="0" hangingPunct="1">
              <a:buSzPct val="100000"/>
              <a:buFontTx/>
              <a:buBlip>
                <a:blip r:embed="rId2"/>
              </a:buBlip>
              <a:defRPr kumimoji="0" lang="fi-FI" sz="3200" baseline="0">
                <a:solidFill>
                  <a:schemeClr val="bg2"/>
                </a:solidFill>
                <a:latin typeface="+mn-lt"/>
              </a:defRPr>
            </a:lvl1pPr>
            <a:lvl2pPr marL="742950" indent="-285750" eaLnBrk="1" latinLnBrk="0" hangingPunct="1">
              <a:buSzPct val="100000"/>
              <a:buFontTx/>
              <a:buBlip>
                <a:blip r:embed="rId2"/>
              </a:buBlip>
              <a:defRPr kumimoji="0" lang="fi-FI" sz="2800">
                <a:solidFill>
                  <a:schemeClr val="bg2"/>
                </a:solidFill>
                <a:latin typeface="+mn-lt"/>
              </a:defRPr>
            </a:lvl2pPr>
            <a:lvl3pPr marL="11430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3pPr>
            <a:lvl4pPr marL="16002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4pPr>
            <a:lvl5pPr marL="2057400" indent="-228600" eaLnBrk="1" latinLnBrk="0" hangingPunct="1">
              <a:buSzPct val="100000"/>
              <a:buFontTx/>
              <a:buBlip>
                <a:blip r:embed="rId2"/>
              </a:buBlip>
              <a:defRPr kumimoji="0" lang="fi-FI" sz="2400">
                <a:solidFill>
                  <a:schemeClr val="bg2"/>
                </a:solidFill>
                <a:latin typeface="+mn-lt"/>
              </a:defRPr>
            </a:lvl5pPr>
          </a:lstStyle>
          <a:p>
            <a:pPr lvl="0" eaLnBrk="1" latinLnBrk="0" hangingPunct="1"/>
            <a:r>
              <a:rPr kumimoji="0" lang="fi-FI" dirty="0"/>
              <a:t>Lisää tekstiä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02224"/>
            <a:ext cx="8077200" cy="857250"/>
          </a:xfrm>
        </p:spPr>
        <p:txBody>
          <a:bodyPr anchor="t" anchorCtr="0"/>
          <a:lstStyle>
            <a:lvl1pPr algn="l" eaLnBrk="1" latinLnBrk="0" hangingPunct="1">
              <a:defRPr kumimoji="0" lang="fi-FI" baseline="0">
                <a:solidFill>
                  <a:schemeClr val="bg1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grpSp>
        <p:nvGrpSpPr>
          <p:cNvPr id="75" name="Ryhmä 53"/>
          <p:cNvGrpSpPr/>
          <p:nvPr userDrawn="1"/>
        </p:nvGrpSpPr>
        <p:grpSpPr>
          <a:xfrm>
            <a:off x="5579116" y="4626000"/>
            <a:ext cx="3814402" cy="699074"/>
            <a:chOff x="5579116" y="4626000"/>
            <a:chExt cx="3814402" cy="699074"/>
          </a:xfrm>
          <a:solidFill>
            <a:srgbClr val="FFFFFF"/>
          </a:solidFill>
        </p:grpSpPr>
        <p:sp>
          <p:nvSpPr>
            <p:cNvPr id="76" name="Kuusikulmio 75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7" name="Kuusikulmio 76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8" name="Kuusikulmio 77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79" name="Kuusikulmio 78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0" name="Kuusikulmio 79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81" name="Kuusikulmio 80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86" name="Kuusikulmio 85"/>
            <p:cNvSpPr/>
            <p:nvPr userDrawn="1"/>
          </p:nvSpPr>
          <p:spPr>
            <a:xfrm flipH="1" flipV="1">
              <a:off x="5980859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 flipH="1" flipV="1">
              <a:off x="557911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grpSp>
        <p:nvGrpSpPr>
          <p:cNvPr id="88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  <a:solidFill>
            <a:srgbClr val="FFFFFF"/>
          </a:solidFill>
        </p:grpSpPr>
        <p:grpSp>
          <p:nvGrpSpPr>
            <p:cNvPr id="8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  <a:grpFill/>
          </p:grpSpPr>
          <p:sp>
            <p:nvSpPr>
              <p:cNvPr id="91" name="Kuusikulmio 9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2" name="Kuusikulmio 9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3" name="Kuusikulmio 9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4" name="Kuusikulmio 9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95" name="Kuusikulmio 9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6" name="Kuusikulmio 9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7" name="Kuusikulmio 9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8" name="Kuusikulmio 9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9" name="Kuusikulmio 9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0" name="Kuusikulmio 9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1" name="Kuusikulmio 100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90" name="Kuusikulmio 8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33" name="Kuva 3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3800" y="4634188"/>
            <a:ext cx="1658677" cy="29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79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käyttäjien kokem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uva 22" descr="NY_logo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4552950"/>
            <a:ext cx="1981200" cy="352327"/>
          </a:xfrm>
          <a:prstGeom prst="rect">
            <a:avLst/>
          </a:prstGeom>
        </p:spPr>
      </p:pic>
      <p:sp>
        <p:nvSpPr>
          <p:cNvPr id="11" name="Kuusikulmio 10"/>
          <p:cNvSpPr/>
          <p:nvPr userDrawn="1"/>
        </p:nvSpPr>
        <p:spPr>
          <a:xfrm rot="16200000" flipH="1" flipV="1">
            <a:off x="945872" y="2464080"/>
            <a:ext cx="4190998" cy="3644342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81B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2" name="Kuusikulmio 11"/>
          <p:cNvSpPr/>
          <p:nvPr userDrawn="1"/>
        </p:nvSpPr>
        <p:spPr>
          <a:xfrm rot="16200000" flipH="1" flipV="1">
            <a:off x="6640996" y="2049947"/>
            <a:ext cx="2514601" cy="2186607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FCD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3"/>
              </a:solidFill>
            </a:endParaRPr>
          </a:p>
        </p:txBody>
      </p:sp>
      <p:sp>
        <p:nvSpPr>
          <p:cNvPr id="13" name="Kuusikulmio 12"/>
          <p:cNvSpPr/>
          <p:nvPr userDrawn="1"/>
        </p:nvSpPr>
        <p:spPr>
          <a:xfrm rot="16200000" flipH="1" flipV="1">
            <a:off x="3478484" y="-1035940"/>
            <a:ext cx="4270445" cy="3713426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00B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5" name="Kuusikulmio 14"/>
          <p:cNvSpPr/>
          <p:nvPr userDrawn="1"/>
        </p:nvSpPr>
        <p:spPr>
          <a:xfrm rot="16200000" flipH="1" flipV="1">
            <a:off x="240196" y="373548"/>
            <a:ext cx="2514601" cy="2186607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008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0" hasCustomPrompt="1"/>
          </p:nvPr>
        </p:nvSpPr>
        <p:spPr>
          <a:xfrm>
            <a:off x="4191000" y="209550"/>
            <a:ext cx="2895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800" dirty="0"/>
              <a:t>Kirjoita tähän käyttäjien kokemuksia</a:t>
            </a:r>
            <a:endParaRPr lang="fi-FI" dirty="0"/>
          </a:p>
        </p:txBody>
      </p:sp>
      <p:sp>
        <p:nvSpPr>
          <p:cNvPr id="18" name="Tekstin paikkamerkki 3"/>
          <p:cNvSpPr>
            <a:spLocks noGrp="1"/>
          </p:cNvSpPr>
          <p:nvPr>
            <p:ph type="body" sz="quarter" idx="11" hasCustomPrompt="1"/>
          </p:nvPr>
        </p:nvSpPr>
        <p:spPr>
          <a:xfrm>
            <a:off x="1531115" y="3105150"/>
            <a:ext cx="2895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z="1800" dirty="0"/>
              <a:t>Kirjoita tähän käyttäjien kokemuksia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7010400" y="2571750"/>
            <a:ext cx="17526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rgbClr val="003300"/>
                </a:solidFill>
              </a:defRPr>
            </a:lvl1pPr>
          </a:lstStyle>
          <a:p>
            <a:pPr lvl="0"/>
            <a:r>
              <a:rPr lang="fi-FI" sz="1600" dirty="0"/>
              <a:t>Kirjoita tähän käyttäjien kokemuksia</a:t>
            </a:r>
            <a:endParaRPr lang="fi-FI" dirty="0"/>
          </a:p>
        </p:txBody>
      </p:sp>
      <p:sp>
        <p:nvSpPr>
          <p:cNvPr id="25" name="Tekstin paikkamerkki 5"/>
          <p:cNvSpPr>
            <a:spLocks noGrp="1"/>
          </p:cNvSpPr>
          <p:nvPr>
            <p:ph type="body" sz="quarter" idx="14" hasCustomPrompt="1"/>
          </p:nvPr>
        </p:nvSpPr>
        <p:spPr>
          <a:xfrm>
            <a:off x="632792" y="819150"/>
            <a:ext cx="1752600" cy="121920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sz="1600" dirty="0"/>
              <a:t>Kirjoita tähän käyttäjien kokemuksia</a:t>
            </a:r>
            <a:endParaRPr lang="fi-FI" dirty="0"/>
          </a:p>
        </p:txBody>
      </p:sp>
      <p:pic>
        <p:nvPicPr>
          <p:cNvPr id="17" name="Kuva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34859"/>
            <a:ext cx="1663700" cy="29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938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773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853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384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65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38151"/>
            <a:ext cx="8313824" cy="1143000"/>
          </a:xfrm>
        </p:spPr>
        <p:txBody>
          <a:bodyPr anchor="t">
            <a:noAutofit/>
          </a:bodyPr>
          <a:lstStyle>
            <a:lvl1pPr algn="r" eaLnBrk="1" latinLnBrk="0" hangingPunct="1">
              <a:lnSpc>
                <a:spcPct val="90000"/>
              </a:lnSpc>
              <a:defRPr kumimoji="0" lang="fi-FI" sz="5400" b="0" cap="none" baseline="0">
                <a:solidFill>
                  <a:schemeClr val="tx2"/>
                </a:solidFill>
              </a:defRPr>
            </a:lvl1pPr>
          </a:lstStyle>
          <a:p>
            <a:endParaRPr kumimoji="0" lang="fi-FI" dirty="0"/>
          </a:p>
        </p:txBody>
      </p:sp>
      <p:grpSp>
        <p:nvGrpSpPr>
          <p:cNvPr id="76" name="Ryhmä 27"/>
          <p:cNvGrpSpPr/>
          <p:nvPr userDrawn="1"/>
        </p:nvGrpSpPr>
        <p:grpSpPr>
          <a:xfrm>
            <a:off x="-762000" y="3028950"/>
            <a:ext cx="6472180" cy="2603775"/>
            <a:chOff x="-2203989" y="2664123"/>
            <a:chExt cx="7167825" cy="2883635"/>
          </a:xfrm>
        </p:grpSpPr>
        <p:sp>
          <p:nvSpPr>
            <p:cNvPr id="81" name="Kuusikulmio 80"/>
            <p:cNvSpPr/>
            <p:nvPr userDrawn="1"/>
          </p:nvSpPr>
          <p:spPr>
            <a:xfrm>
              <a:off x="2758796" y="2664123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2" name="Kuusikulmio 81"/>
            <p:cNvSpPr/>
            <p:nvPr userDrawn="1"/>
          </p:nvSpPr>
          <p:spPr>
            <a:xfrm>
              <a:off x="1656272" y="2664123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tx2"/>
                </a:solidFill>
              </a:endParaRPr>
            </a:p>
          </p:txBody>
        </p:sp>
        <p:sp>
          <p:nvSpPr>
            <p:cNvPr id="83" name="Kuusikulmio 82"/>
            <p:cNvSpPr/>
            <p:nvPr userDrawn="1"/>
          </p:nvSpPr>
          <p:spPr>
            <a:xfrm>
              <a:off x="553752" y="2664123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4" name="Kuusikulmio 83"/>
            <p:cNvSpPr/>
            <p:nvPr userDrawn="1"/>
          </p:nvSpPr>
          <p:spPr>
            <a:xfrm>
              <a:off x="-548772" y="2664123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5" name="Kuusikulmio 84"/>
            <p:cNvSpPr/>
            <p:nvPr userDrawn="1"/>
          </p:nvSpPr>
          <p:spPr>
            <a:xfrm>
              <a:off x="-1651292" y="2664123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1172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6" name="Kuusikulmio 85"/>
            <p:cNvSpPr/>
            <p:nvPr userDrawn="1"/>
          </p:nvSpPr>
          <p:spPr>
            <a:xfrm>
              <a:off x="1053" y="3625336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7" name="Kuusikulmio 86"/>
            <p:cNvSpPr/>
            <p:nvPr userDrawn="1"/>
          </p:nvSpPr>
          <p:spPr>
            <a:xfrm>
              <a:off x="-1101467" y="3625336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8" name="Kuusikulmio 87"/>
            <p:cNvSpPr/>
            <p:nvPr userDrawn="1"/>
          </p:nvSpPr>
          <p:spPr>
            <a:xfrm>
              <a:off x="-2203989" y="3625336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89" name="Kuusikulmio 88"/>
            <p:cNvSpPr/>
            <p:nvPr userDrawn="1"/>
          </p:nvSpPr>
          <p:spPr>
            <a:xfrm>
              <a:off x="3858443" y="4586547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90" name="Kuusikulmio 89"/>
            <p:cNvSpPr/>
            <p:nvPr userDrawn="1"/>
          </p:nvSpPr>
          <p:spPr>
            <a:xfrm>
              <a:off x="2755919" y="4586547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  <p:sp>
          <p:nvSpPr>
            <p:cNvPr id="91" name="Kuusikulmio 90"/>
            <p:cNvSpPr/>
            <p:nvPr userDrawn="1"/>
          </p:nvSpPr>
          <p:spPr>
            <a:xfrm>
              <a:off x="1653398" y="4586547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tx2"/>
                </a:solidFill>
              </a:endParaRPr>
            </a:p>
          </p:txBody>
        </p:sp>
        <p:sp>
          <p:nvSpPr>
            <p:cNvPr id="92" name="Kuusikulmio 91"/>
            <p:cNvSpPr/>
            <p:nvPr userDrawn="1"/>
          </p:nvSpPr>
          <p:spPr>
            <a:xfrm>
              <a:off x="550878" y="4586547"/>
              <a:ext cx="1105393" cy="961211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5EA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sp>
        <p:nvSpPr>
          <p:cNvPr id="77" name="Kuusikulmio 76"/>
          <p:cNvSpPr/>
          <p:nvPr userDrawn="1"/>
        </p:nvSpPr>
        <p:spPr>
          <a:xfrm>
            <a:off x="5712776" y="476480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8" name="Kuusikulmio 77"/>
          <p:cNvSpPr/>
          <p:nvPr userDrawn="1"/>
        </p:nvSpPr>
        <p:spPr>
          <a:xfrm>
            <a:off x="6710890" y="476480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9" name="Kuusikulmio 78"/>
          <p:cNvSpPr/>
          <p:nvPr userDrawn="1"/>
        </p:nvSpPr>
        <p:spPr>
          <a:xfrm>
            <a:off x="7709003" y="476480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64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2"/>
              </a:solidFill>
            </a:endParaRPr>
          </a:p>
        </p:txBody>
      </p:sp>
      <p:sp>
        <p:nvSpPr>
          <p:cNvPr id="80" name="Kuusikulmio 79"/>
          <p:cNvSpPr/>
          <p:nvPr userDrawn="1"/>
        </p:nvSpPr>
        <p:spPr>
          <a:xfrm>
            <a:off x="8703090" y="4764800"/>
            <a:ext cx="998113" cy="867923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0400" y="4318723"/>
            <a:ext cx="1578720" cy="281740"/>
          </a:xfrm>
          <a:prstGeom prst="rect">
            <a:avLst/>
          </a:prstGeom>
        </p:spPr>
      </p:pic>
      <p:sp>
        <p:nvSpPr>
          <p:cNvPr id="24" name="Puolivapaa piirto 23"/>
          <p:cNvSpPr/>
          <p:nvPr userDrawn="1"/>
        </p:nvSpPr>
        <p:spPr>
          <a:xfrm>
            <a:off x="1" y="1527415"/>
            <a:ext cx="9140282" cy="2352415"/>
          </a:xfrm>
          <a:custGeom>
            <a:avLst/>
            <a:gdLst>
              <a:gd name="connsiteX0" fmla="*/ 0 w 7137429"/>
              <a:gd name="connsiteY0" fmla="*/ 1256379 h 2256366"/>
              <a:gd name="connsiteX1" fmla="*/ 1719617 w 7137429"/>
              <a:gd name="connsiteY1" fmla="*/ 14432 h 2256366"/>
              <a:gd name="connsiteX2" fmla="*/ 3384644 w 7137429"/>
              <a:gd name="connsiteY2" fmla="*/ 1993358 h 2256366"/>
              <a:gd name="connsiteX3" fmla="*/ 5022376 w 7137429"/>
              <a:gd name="connsiteY3" fmla="*/ 314683 h 2256366"/>
              <a:gd name="connsiteX4" fmla="*/ 7028597 w 7137429"/>
              <a:gd name="connsiteY4" fmla="*/ 328331 h 2256366"/>
              <a:gd name="connsiteX5" fmla="*/ 6864823 w 7137429"/>
              <a:gd name="connsiteY5" fmla="*/ 2102540 h 2256366"/>
              <a:gd name="connsiteX6" fmla="*/ 6823880 w 7137429"/>
              <a:gd name="connsiteY6" fmla="*/ 2047949 h 2256366"/>
              <a:gd name="connsiteX0" fmla="*/ 0 w 7137429"/>
              <a:gd name="connsiteY0" fmla="*/ 1254858 h 2254845"/>
              <a:gd name="connsiteX1" fmla="*/ 1719617 w 7137429"/>
              <a:gd name="connsiteY1" fmla="*/ 12911 h 2254845"/>
              <a:gd name="connsiteX2" fmla="*/ 3707373 w 7137429"/>
              <a:gd name="connsiteY2" fmla="*/ 1945733 h 2254845"/>
              <a:gd name="connsiteX3" fmla="*/ 5022376 w 7137429"/>
              <a:gd name="connsiteY3" fmla="*/ 313162 h 2254845"/>
              <a:gd name="connsiteX4" fmla="*/ 7028597 w 7137429"/>
              <a:gd name="connsiteY4" fmla="*/ 326810 h 2254845"/>
              <a:gd name="connsiteX5" fmla="*/ 6864823 w 7137429"/>
              <a:gd name="connsiteY5" fmla="*/ 2101019 h 2254845"/>
              <a:gd name="connsiteX6" fmla="*/ 6823880 w 7137429"/>
              <a:gd name="connsiteY6" fmla="*/ 2046428 h 2254845"/>
              <a:gd name="connsiteX0" fmla="*/ 0 w 7084052"/>
              <a:gd name="connsiteY0" fmla="*/ 1274474 h 2274461"/>
              <a:gd name="connsiteX1" fmla="*/ 1719617 w 7084052"/>
              <a:gd name="connsiteY1" fmla="*/ 32527 h 2274461"/>
              <a:gd name="connsiteX2" fmla="*/ 3707373 w 7084052"/>
              <a:gd name="connsiteY2" fmla="*/ 1965349 h 2274461"/>
              <a:gd name="connsiteX3" fmla="*/ 5790779 w 7084052"/>
              <a:gd name="connsiteY3" fmla="*/ 140677 h 2274461"/>
              <a:gd name="connsiteX4" fmla="*/ 7028597 w 7084052"/>
              <a:gd name="connsiteY4" fmla="*/ 346426 h 2274461"/>
              <a:gd name="connsiteX5" fmla="*/ 6864823 w 7084052"/>
              <a:gd name="connsiteY5" fmla="*/ 2120635 h 2274461"/>
              <a:gd name="connsiteX6" fmla="*/ 6823880 w 7084052"/>
              <a:gd name="connsiteY6" fmla="*/ 2066044 h 2274461"/>
              <a:gd name="connsiteX0" fmla="*/ 0 w 7889679"/>
              <a:gd name="connsiteY0" fmla="*/ 1274474 h 2268544"/>
              <a:gd name="connsiteX1" fmla="*/ 1719617 w 7889679"/>
              <a:gd name="connsiteY1" fmla="*/ 32527 h 2268544"/>
              <a:gd name="connsiteX2" fmla="*/ 3707373 w 7889679"/>
              <a:gd name="connsiteY2" fmla="*/ 1965349 h 2268544"/>
              <a:gd name="connsiteX3" fmla="*/ 5790779 w 7889679"/>
              <a:gd name="connsiteY3" fmla="*/ 140677 h 2268544"/>
              <a:gd name="connsiteX4" fmla="*/ 7028597 w 7889679"/>
              <a:gd name="connsiteY4" fmla="*/ 346426 h 2268544"/>
              <a:gd name="connsiteX5" fmla="*/ 6864823 w 7889679"/>
              <a:gd name="connsiteY5" fmla="*/ 2120635 h 2268544"/>
              <a:gd name="connsiteX6" fmla="*/ 7889671 w 7889679"/>
              <a:gd name="connsiteY6" fmla="*/ 2047877 h 2268544"/>
              <a:gd name="connsiteX0" fmla="*/ 0 w 7889687"/>
              <a:gd name="connsiteY0" fmla="*/ 1254858 h 2069277"/>
              <a:gd name="connsiteX1" fmla="*/ 1719617 w 7889687"/>
              <a:gd name="connsiteY1" fmla="*/ 12911 h 2069277"/>
              <a:gd name="connsiteX2" fmla="*/ 3707373 w 7889687"/>
              <a:gd name="connsiteY2" fmla="*/ 1945733 h 2069277"/>
              <a:gd name="connsiteX3" fmla="*/ 5790779 w 7889687"/>
              <a:gd name="connsiteY3" fmla="*/ 121061 h 2069277"/>
              <a:gd name="connsiteX4" fmla="*/ 7028597 w 7889687"/>
              <a:gd name="connsiteY4" fmla="*/ 326810 h 2069277"/>
              <a:gd name="connsiteX5" fmla="*/ 7397718 w 7889687"/>
              <a:gd name="connsiteY5" fmla="*/ 1513623 h 2069277"/>
              <a:gd name="connsiteX6" fmla="*/ 7889671 w 7889687"/>
              <a:gd name="connsiteY6" fmla="*/ 2028261 h 2069277"/>
              <a:gd name="connsiteX0" fmla="*/ 0 w 7889687"/>
              <a:gd name="connsiteY0" fmla="*/ 1252387 h 2066806"/>
              <a:gd name="connsiteX1" fmla="*/ 1640894 w 7889687"/>
              <a:gd name="connsiteY1" fmla="*/ 488834 h 2066806"/>
              <a:gd name="connsiteX2" fmla="*/ 3707373 w 7889687"/>
              <a:gd name="connsiteY2" fmla="*/ 1943262 h 2066806"/>
              <a:gd name="connsiteX3" fmla="*/ 5790779 w 7889687"/>
              <a:gd name="connsiteY3" fmla="*/ 118590 h 2066806"/>
              <a:gd name="connsiteX4" fmla="*/ 7028597 w 7889687"/>
              <a:gd name="connsiteY4" fmla="*/ 324339 h 2066806"/>
              <a:gd name="connsiteX5" fmla="*/ 7397718 w 7889687"/>
              <a:gd name="connsiteY5" fmla="*/ 1511152 h 2066806"/>
              <a:gd name="connsiteX6" fmla="*/ 7889671 w 7889687"/>
              <a:gd name="connsiteY6" fmla="*/ 2025790 h 2066806"/>
              <a:gd name="connsiteX0" fmla="*/ 0 w 7889687"/>
              <a:gd name="connsiteY0" fmla="*/ 1232715 h 2047134"/>
              <a:gd name="connsiteX1" fmla="*/ 1640894 w 7889687"/>
              <a:gd name="connsiteY1" fmla="*/ 469162 h 2047134"/>
              <a:gd name="connsiteX2" fmla="*/ 4107044 w 7889687"/>
              <a:gd name="connsiteY2" fmla="*/ 1657142 h 2047134"/>
              <a:gd name="connsiteX3" fmla="*/ 5790779 w 7889687"/>
              <a:gd name="connsiteY3" fmla="*/ 98918 h 2047134"/>
              <a:gd name="connsiteX4" fmla="*/ 7028597 w 7889687"/>
              <a:gd name="connsiteY4" fmla="*/ 304667 h 2047134"/>
              <a:gd name="connsiteX5" fmla="*/ 7397718 w 7889687"/>
              <a:gd name="connsiteY5" fmla="*/ 1491480 h 2047134"/>
              <a:gd name="connsiteX6" fmla="*/ 7889671 w 7889687"/>
              <a:gd name="connsiteY6" fmla="*/ 2006118 h 2047134"/>
              <a:gd name="connsiteX0" fmla="*/ 0 w 9134488"/>
              <a:gd name="connsiteY0" fmla="*/ 1232715 h 1659481"/>
              <a:gd name="connsiteX1" fmla="*/ 1640894 w 9134488"/>
              <a:gd name="connsiteY1" fmla="*/ 469162 h 1659481"/>
              <a:gd name="connsiteX2" fmla="*/ 4107044 w 9134488"/>
              <a:gd name="connsiteY2" fmla="*/ 1657142 h 1659481"/>
              <a:gd name="connsiteX3" fmla="*/ 5790779 w 9134488"/>
              <a:gd name="connsiteY3" fmla="*/ 98918 h 1659481"/>
              <a:gd name="connsiteX4" fmla="*/ 7028597 w 9134488"/>
              <a:gd name="connsiteY4" fmla="*/ 304667 h 1659481"/>
              <a:gd name="connsiteX5" fmla="*/ 7397718 w 9134488"/>
              <a:gd name="connsiteY5" fmla="*/ 1491480 h 1659481"/>
              <a:gd name="connsiteX6" fmla="*/ 9134484 w 9134488"/>
              <a:gd name="connsiteY6" fmla="*/ 1268451 h 1659481"/>
              <a:gd name="connsiteX0" fmla="*/ 0 w 9134490"/>
              <a:gd name="connsiteY0" fmla="*/ 1244204 h 1896750"/>
              <a:gd name="connsiteX1" fmla="*/ 1640894 w 9134490"/>
              <a:gd name="connsiteY1" fmla="*/ 480651 h 1896750"/>
              <a:gd name="connsiteX2" fmla="*/ 4107044 w 9134490"/>
              <a:gd name="connsiteY2" fmla="*/ 1668631 h 1896750"/>
              <a:gd name="connsiteX3" fmla="*/ 5790779 w 9134490"/>
              <a:gd name="connsiteY3" fmla="*/ 110407 h 1896750"/>
              <a:gd name="connsiteX4" fmla="*/ 7028597 w 9134490"/>
              <a:gd name="connsiteY4" fmla="*/ 316156 h 1896750"/>
              <a:gd name="connsiteX5" fmla="*/ 7766551 w 9134490"/>
              <a:gd name="connsiteY5" fmla="*/ 1825698 h 1896750"/>
              <a:gd name="connsiteX6" fmla="*/ 9134484 w 9134490"/>
              <a:gd name="connsiteY6" fmla="*/ 1279940 h 1896750"/>
              <a:gd name="connsiteX0" fmla="*/ 0 w 9134490"/>
              <a:gd name="connsiteY0" fmla="*/ 1244204 h 1896750"/>
              <a:gd name="connsiteX1" fmla="*/ 1640894 w 9134490"/>
              <a:gd name="connsiteY1" fmla="*/ 480651 h 1896750"/>
              <a:gd name="connsiteX2" fmla="*/ 4107044 w 9134490"/>
              <a:gd name="connsiteY2" fmla="*/ 1668631 h 1896750"/>
              <a:gd name="connsiteX3" fmla="*/ 5790779 w 9134490"/>
              <a:gd name="connsiteY3" fmla="*/ 110407 h 1896750"/>
              <a:gd name="connsiteX4" fmla="*/ 7028597 w 9134490"/>
              <a:gd name="connsiteY4" fmla="*/ 316156 h 1896750"/>
              <a:gd name="connsiteX5" fmla="*/ 7766551 w 9134490"/>
              <a:gd name="connsiteY5" fmla="*/ 1825698 h 1896750"/>
              <a:gd name="connsiteX6" fmla="*/ 9134484 w 9134490"/>
              <a:gd name="connsiteY6" fmla="*/ 1279940 h 1896750"/>
              <a:gd name="connsiteX0" fmla="*/ 0 w 9134490"/>
              <a:gd name="connsiteY0" fmla="*/ 928535 h 1770572"/>
              <a:gd name="connsiteX1" fmla="*/ 1640894 w 9134490"/>
              <a:gd name="connsiteY1" fmla="*/ 164982 h 1770572"/>
              <a:gd name="connsiteX2" fmla="*/ 4107044 w 9134490"/>
              <a:gd name="connsiteY2" fmla="*/ 1352962 h 1770572"/>
              <a:gd name="connsiteX3" fmla="*/ 5245213 w 9134490"/>
              <a:gd name="connsiteY3" fmla="*/ 1692694 h 1770572"/>
              <a:gd name="connsiteX4" fmla="*/ 7028597 w 9134490"/>
              <a:gd name="connsiteY4" fmla="*/ 487 h 1770572"/>
              <a:gd name="connsiteX5" fmla="*/ 7766551 w 9134490"/>
              <a:gd name="connsiteY5" fmla="*/ 1510029 h 1770572"/>
              <a:gd name="connsiteX6" fmla="*/ 9134484 w 9134490"/>
              <a:gd name="connsiteY6" fmla="*/ 964271 h 1770572"/>
              <a:gd name="connsiteX0" fmla="*/ 0 w 9134490"/>
              <a:gd name="connsiteY0" fmla="*/ 989986 h 1836310"/>
              <a:gd name="connsiteX1" fmla="*/ 1640894 w 9134490"/>
              <a:gd name="connsiteY1" fmla="*/ 226433 h 1836310"/>
              <a:gd name="connsiteX2" fmla="*/ 4107044 w 9134490"/>
              <a:gd name="connsiteY2" fmla="*/ 1414413 h 1836310"/>
              <a:gd name="connsiteX3" fmla="*/ 5245213 w 9134490"/>
              <a:gd name="connsiteY3" fmla="*/ 1754145 h 1836310"/>
              <a:gd name="connsiteX4" fmla="*/ 6459978 w 9134490"/>
              <a:gd name="connsiteY4" fmla="*/ 466 h 1836310"/>
              <a:gd name="connsiteX5" fmla="*/ 7766551 w 9134490"/>
              <a:gd name="connsiteY5" fmla="*/ 1571480 h 1836310"/>
              <a:gd name="connsiteX6" fmla="*/ 9134484 w 9134490"/>
              <a:gd name="connsiteY6" fmla="*/ 1025722 h 1836310"/>
              <a:gd name="connsiteX0" fmla="*/ 0 w 9134490"/>
              <a:gd name="connsiteY0" fmla="*/ 989986 h 1754710"/>
              <a:gd name="connsiteX1" fmla="*/ 1640894 w 9134490"/>
              <a:gd name="connsiteY1" fmla="*/ 226433 h 1754710"/>
              <a:gd name="connsiteX2" fmla="*/ 3861155 w 9134490"/>
              <a:gd name="connsiteY2" fmla="*/ 192651 h 1754710"/>
              <a:gd name="connsiteX3" fmla="*/ 5245213 w 9134490"/>
              <a:gd name="connsiteY3" fmla="*/ 1754145 h 1754710"/>
              <a:gd name="connsiteX4" fmla="*/ 6459978 w 9134490"/>
              <a:gd name="connsiteY4" fmla="*/ 466 h 1754710"/>
              <a:gd name="connsiteX5" fmla="*/ 7766551 w 9134490"/>
              <a:gd name="connsiteY5" fmla="*/ 1571480 h 1754710"/>
              <a:gd name="connsiteX6" fmla="*/ 9134484 w 9134490"/>
              <a:gd name="connsiteY6" fmla="*/ 1025722 h 1754710"/>
              <a:gd name="connsiteX0" fmla="*/ 0 w 9134490"/>
              <a:gd name="connsiteY0" fmla="*/ 989986 h 1754722"/>
              <a:gd name="connsiteX1" fmla="*/ 1640894 w 9134490"/>
              <a:gd name="connsiteY1" fmla="*/ 226433 h 1754722"/>
              <a:gd name="connsiteX2" fmla="*/ 2628397 w 9134490"/>
              <a:gd name="connsiteY2" fmla="*/ 52215 h 1754722"/>
              <a:gd name="connsiteX3" fmla="*/ 3861155 w 9134490"/>
              <a:gd name="connsiteY3" fmla="*/ 192651 h 1754722"/>
              <a:gd name="connsiteX4" fmla="*/ 5245213 w 9134490"/>
              <a:gd name="connsiteY4" fmla="*/ 1754145 h 1754722"/>
              <a:gd name="connsiteX5" fmla="*/ 6459978 w 9134490"/>
              <a:gd name="connsiteY5" fmla="*/ 466 h 1754722"/>
              <a:gd name="connsiteX6" fmla="*/ 7766551 w 9134490"/>
              <a:gd name="connsiteY6" fmla="*/ 1571480 h 1754722"/>
              <a:gd name="connsiteX7" fmla="*/ 9134484 w 9134490"/>
              <a:gd name="connsiteY7" fmla="*/ 1025722 h 1754722"/>
              <a:gd name="connsiteX0" fmla="*/ 0 w 9134490"/>
              <a:gd name="connsiteY0" fmla="*/ 989986 h 1850294"/>
              <a:gd name="connsiteX1" fmla="*/ 1640894 w 9134490"/>
              <a:gd name="connsiteY1" fmla="*/ 226433 h 1850294"/>
              <a:gd name="connsiteX2" fmla="*/ 2613029 w 9134490"/>
              <a:gd name="connsiteY2" fmla="*/ 1850279 h 1850294"/>
              <a:gd name="connsiteX3" fmla="*/ 3861155 w 9134490"/>
              <a:gd name="connsiteY3" fmla="*/ 192651 h 1850294"/>
              <a:gd name="connsiteX4" fmla="*/ 5245213 w 9134490"/>
              <a:gd name="connsiteY4" fmla="*/ 1754145 h 1850294"/>
              <a:gd name="connsiteX5" fmla="*/ 6459978 w 9134490"/>
              <a:gd name="connsiteY5" fmla="*/ 466 h 1850294"/>
              <a:gd name="connsiteX6" fmla="*/ 7766551 w 9134490"/>
              <a:gd name="connsiteY6" fmla="*/ 1571480 h 1850294"/>
              <a:gd name="connsiteX7" fmla="*/ 9134484 w 9134490"/>
              <a:gd name="connsiteY7" fmla="*/ 1025722 h 1850294"/>
              <a:gd name="connsiteX0" fmla="*/ 0 w 9134490"/>
              <a:gd name="connsiteY0" fmla="*/ 989986 h 1850295"/>
              <a:gd name="connsiteX1" fmla="*/ 1187536 w 9134490"/>
              <a:gd name="connsiteY1" fmla="*/ 234117 h 1850295"/>
              <a:gd name="connsiteX2" fmla="*/ 2613029 w 9134490"/>
              <a:gd name="connsiteY2" fmla="*/ 1850279 h 1850295"/>
              <a:gd name="connsiteX3" fmla="*/ 3861155 w 9134490"/>
              <a:gd name="connsiteY3" fmla="*/ 192651 h 1850295"/>
              <a:gd name="connsiteX4" fmla="*/ 5245213 w 9134490"/>
              <a:gd name="connsiteY4" fmla="*/ 1754145 h 1850295"/>
              <a:gd name="connsiteX5" fmla="*/ 6459978 w 9134490"/>
              <a:gd name="connsiteY5" fmla="*/ 466 h 1850295"/>
              <a:gd name="connsiteX6" fmla="*/ 7766551 w 9134490"/>
              <a:gd name="connsiteY6" fmla="*/ 1571480 h 1850295"/>
              <a:gd name="connsiteX7" fmla="*/ 9134484 w 9134490"/>
              <a:gd name="connsiteY7" fmla="*/ 1025722 h 1850295"/>
              <a:gd name="connsiteX0" fmla="*/ 0 w 9134492"/>
              <a:gd name="connsiteY0" fmla="*/ 989986 h 1850295"/>
              <a:gd name="connsiteX1" fmla="*/ 1187536 w 9134492"/>
              <a:gd name="connsiteY1" fmla="*/ 234117 h 1850295"/>
              <a:gd name="connsiteX2" fmla="*/ 2613029 w 9134492"/>
              <a:gd name="connsiteY2" fmla="*/ 1850279 h 1850295"/>
              <a:gd name="connsiteX3" fmla="*/ 3861155 w 9134492"/>
              <a:gd name="connsiteY3" fmla="*/ 192651 h 1850295"/>
              <a:gd name="connsiteX4" fmla="*/ 5245213 w 9134492"/>
              <a:gd name="connsiteY4" fmla="*/ 1754145 h 1850295"/>
              <a:gd name="connsiteX5" fmla="*/ 6459978 w 9134492"/>
              <a:gd name="connsiteY5" fmla="*/ 466 h 1850295"/>
              <a:gd name="connsiteX6" fmla="*/ 7766551 w 9134492"/>
              <a:gd name="connsiteY6" fmla="*/ 1571480 h 1850295"/>
              <a:gd name="connsiteX7" fmla="*/ 9134484 w 9134492"/>
              <a:gd name="connsiteY7" fmla="*/ 1025722 h 1850295"/>
              <a:gd name="connsiteX0" fmla="*/ 0 w 9134493"/>
              <a:gd name="connsiteY0" fmla="*/ 989568 h 1849877"/>
              <a:gd name="connsiteX1" fmla="*/ 1187536 w 9134493"/>
              <a:gd name="connsiteY1" fmla="*/ 233699 h 1849877"/>
              <a:gd name="connsiteX2" fmla="*/ 2613029 w 9134493"/>
              <a:gd name="connsiteY2" fmla="*/ 1849861 h 1849877"/>
              <a:gd name="connsiteX3" fmla="*/ 3861155 w 9134493"/>
              <a:gd name="connsiteY3" fmla="*/ 192233 h 1849877"/>
              <a:gd name="connsiteX4" fmla="*/ 5245213 w 9134493"/>
              <a:gd name="connsiteY4" fmla="*/ 1753727 h 1849877"/>
              <a:gd name="connsiteX5" fmla="*/ 6459978 w 9134493"/>
              <a:gd name="connsiteY5" fmla="*/ 48 h 1849877"/>
              <a:gd name="connsiteX6" fmla="*/ 7904864 w 9134493"/>
              <a:gd name="connsiteY6" fmla="*/ 1694007 h 1849877"/>
              <a:gd name="connsiteX7" fmla="*/ 9134484 w 9134493"/>
              <a:gd name="connsiteY7" fmla="*/ 1025304 h 1849877"/>
              <a:gd name="connsiteX0" fmla="*/ 0 w 9134493"/>
              <a:gd name="connsiteY0" fmla="*/ 797875 h 1685319"/>
              <a:gd name="connsiteX1" fmla="*/ 1187536 w 9134493"/>
              <a:gd name="connsiteY1" fmla="*/ 42006 h 1685319"/>
              <a:gd name="connsiteX2" fmla="*/ 2613029 w 9134493"/>
              <a:gd name="connsiteY2" fmla="*/ 1658168 h 1685319"/>
              <a:gd name="connsiteX3" fmla="*/ 3861155 w 9134493"/>
              <a:gd name="connsiteY3" fmla="*/ 540 h 1685319"/>
              <a:gd name="connsiteX4" fmla="*/ 5245213 w 9134493"/>
              <a:gd name="connsiteY4" fmla="*/ 1562034 h 1685319"/>
              <a:gd name="connsiteX5" fmla="*/ 7904864 w 9134493"/>
              <a:gd name="connsiteY5" fmla="*/ 1502314 h 1685319"/>
              <a:gd name="connsiteX6" fmla="*/ 9134484 w 9134493"/>
              <a:gd name="connsiteY6" fmla="*/ 833611 h 1685319"/>
              <a:gd name="connsiteX0" fmla="*/ 0 w 9134493"/>
              <a:gd name="connsiteY0" fmla="*/ 797875 h 1658184"/>
              <a:gd name="connsiteX1" fmla="*/ 1187536 w 9134493"/>
              <a:gd name="connsiteY1" fmla="*/ 42006 h 1658184"/>
              <a:gd name="connsiteX2" fmla="*/ 2613029 w 9134493"/>
              <a:gd name="connsiteY2" fmla="*/ 1658168 h 1658184"/>
              <a:gd name="connsiteX3" fmla="*/ 3861155 w 9134493"/>
              <a:gd name="connsiteY3" fmla="*/ 540 h 1658184"/>
              <a:gd name="connsiteX4" fmla="*/ 5245213 w 9134493"/>
              <a:gd name="connsiteY4" fmla="*/ 1562034 h 1658184"/>
              <a:gd name="connsiteX5" fmla="*/ 7870140 w 9134493"/>
              <a:gd name="connsiteY5" fmla="*/ 865706 h 1658184"/>
              <a:gd name="connsiteX6" fmla="*/ 9134484 w 9134493"/>
              <a:gd name="connsiteY6" fmla="*/ 833611 h 1658184"/>
              <a:gd name="connsiteX0" fmla="*/ 0 w 9140281"/>
              <a:gd name="connsiteY0" fmla="*/ 1179606 h 2039915"/>
              <a:gd name="connsiteX1" fmla="*/ 1187536 w 9140281"/>
              <a:gd name="connsiteY1" fmla="*/ 423737 h 2039915"/>
              <a:gd name="connsiteX2" fmla="*/ 2613029 w 9140281"/>
              <a:gd name="connsiteY2" fmla="*/ 2039899 h 2039915"/>
              <a:gd name="connsiteX3" fmla="*/ 3861155 w 9140281"/>
              <a:gd name="connsiteY3" fmla="*/ 382271 h 2039915"/>
              <a:gd name="connsiteX4" fmla="*/ 5245213 w 9140281"/>
              <a:gd name="connsiteY4" fmla="*/ 1943765 h 2039915"/>
              <a:gd name="connsiteX5" fmla="*/ 7870140 w 9140281"/>
              <a:gd name="connsiteY5" fmla="*/ 1247437 h 2039915"/>
              <a:gd name="connsiteX6" fmla="*/ 9140272 w 9140281"/>
              <a:gd name="connsiteY6" fmla="*/ 0 h 2039915"/>
              <a:gd name="connsiteX0" fmla="*/ 0 w 9140281"/>
              <a:gd name="connsiteY0" fmla="*/ 1179606 h 2039916"/>
              <a:gd name="connsiteX1" fmla="*/ 1187536 w 9140281"/>
              <a:gd name="connsiteY1" fmla="*/ 423737 h 2039916"/>
              <a:gd name="connsiteX2" fmla="*/ 2613029 w 9140281"/>
              <a:gd name="connsiteY2" fmla="*/ 2039899 h 2039916"/>
              <a:gd name="connsiteX3" fmla="*/ 5250117 w 9140281"/>
              <a:gd name="connsiteY3" fmla="*/ 388059 h 2039916"/>
              <a:gd name="connsiteX4" fmla="*/ 5245213 w 9140281"/>
              <a:gd name="connsiteY4" fmla="*/ 1943765 h 2039916"/>
              <a:gd name="connsiteX5" fmla="*/ 7870140 w 9140281"/>
              <a:gd name="connsiteY5" fmla="*/ 1247437 h 2039916"/>
              <a:gd name="connsiteX6" fmla="*/ 9140272 w 9140281"/>
              <a:gd name="connsiteY6" fmla="*/ 0 h 2039916"/>
              <a:gd name="connsiteX0" fmla="*/ 0 w 9140281"/>
              <a:gd name="connsiteY0" fmla="*/ 1179606 h 2039916"/>
              <a:gd name="connsiteX1" fmla="*/ 1187536 w 9140281"/>
              <a:gd name="connsiteY1" fmla="*/ 423737 h 2039916"/>
              <a:gd name="connsiteX2" fmla="*/ 2613029 w 9140281"/>
              <a:gd name="connsiteY2" fmla="*/ 2039899 h 2039916"/>
              <a:gd name="connsiteX3" fmla="*/ 5250117 w 9140281"/>
              <a:gd name="connsiteY3" fmla="*/ 388059 h 2039916"/>
              <a:gd name="connsiteX4" fmla="*/ 6200125 w 9140281"/>
              <a:gd name="connsiteY4" fmla="*/ 1718059 h 2039916"/>
              <a:gd name="connsiteX5" fmla="*/ 7870140 w 9140281"/>
              <a:gd name="connsiteY5" fmla="*/ 1247437 h 2039916"/>
              <a:gd name="connsiteX6" fmla="*/ 9140272 w 9140281"/>
              <a:gd name="connsiteY6" fmla="*/ 0 h 2039916"/>
              <a:gd name="connsiteX0" fmla="*/ 0 w 9140281"/>
              <a:gd name="connsiteY0" fmla="*/ 1179606 h 2040059"/>
              <a:gd name="connsiteX1" fmla="*/ 1633161 w 9140281"/>
              <a:gd name="connsiteY1" fmla="*/ 493185 h 2040059"/>
              <a:gd name="connsiteX2" fmla="*/ 2613029 w 9140281"/>
              <a:gd name="connsiteY2" fmla="*/ 2039899 h 2040059"/>
              <a:gd name="connsiteX3" fmla="*/ 5250117 w 9140281"/>
              <a:gd name="connsiteY3" fmla="*/ 388059 h 2040059"/>
              <a:gd name="connsiteX4" fmla="*/ 6200125 w 9140281"/>
              <a:gd name="connsiteY4" fmla="*/ 1718059 h 2040059"/>
              <a:gd name="connsiteX5" fmla="*/ 7870140 w 9140281"/>
              <a:gd name="connsiteY5" fmla="*/ 1247437 h 2040059"/>
              <a:gd name="connsiteX6" fmla="*/ 9140272 w 9140281"/>
              <a:gd name="connsiteY6" fmla="*/ 0 h 2040059"/>
              <a:gd name="connsiteX0" fmla="*/ 0 w 9140281"/>
              <a:gd name="connsiteY0" fmla="*/ 1179606 h 2352550"/>
              <a:gd name="connsiteX1" fmla="*/ 1633161 w 9140281"/>
              <a:gd name="connsiteY1" fmla="*/ 493185 h 2352550"/>
              <a:gd name="connsiteX2" fmla="*/ 2248426 w 9140281"/>
              <a:gd name="connsiteY2" fmla="*/ 2352415 h 2352550"/>
              <a:gd name="connsiteX3" fmla="*/ 5250117 w 9140281"/>
              <a:gd name="connsiteY3" fmla="*/ 388059 h 2352550"/>
              <a:gd name="connsiteX4" fmla="*/ 6200125 w 9140281"/>
              <a:gd name="connsiteY4" fmla="*/ 1718059 h 2352550"/>
              <a:gd name="connsiteX5" fmla="*/ 7870140 w 9140281"/>
              <a:gd name="connsiteY5" fmla="*/ 1247437 h 2352550"/>
              <a:gd name="connsiteX6" fmla="*/ 9140272 w 9140281"/>
              <a:gd name="connsiteY6" fmla="*/ 0 h 2352550"/>
              <a:gd name="connsiteX0" fmla="*/ 0 w 9140281"/>
              <a:gd name="connsiteY0" fmla="*/ 1179606 h 2352415"/>
              <a:gd name="connsiteX1" fmla="*/ 1633161 w 9140281"/>
              <a:gd name="connsiteY1" fmla="*/ 493185 h 2352415"/>
              <a:gd name="connsiteX2" fmla="*/ 2248426 w 9140281"/>
              <a:gd name="connsiteY2" fmla="*/ 2352415 h 2352415"/>
              <a:gd name="connsiteX3" fmla="*/ 5446887 w 9140281"/>
              <a:gd name="connsiteY3" fmla="*/ 498019 h 2352415"/>
              <a:gd name="connsiteX4" fmla="*/ 6200125 w 9140281"/>
              <a:gd name="connsiteY4" fmla="*/ 1718059 h 2352415"/>
              <a:gd name="connsiteX5" fmla="*/ 7870140 w 9140281"/>
              <a:gd name="connsiteY5" fmla="*/ 1247437 h 2352415"/>
              <a:gd name="connsiteX6" fmla="*/ 9140272 w 9140281"/>
              <a:gd name="connsiteY6" fmla="*/ 0 h 2352415"/>
              <a:gd name="connsiteX0" fmla="*/ 0 w 9140281"/>
              <a:gd name="connsiteY0" fmla="*/ 1179606 h 2352415"/>
              <a:gd name="connsiteX1" fmla="*/ 1633161 w 9140281"/>
              <a:gd name="connsiteY1" fmla="*/ 493185 h 2352415"/>
              <a:gd name="connsiteX2" fmla="*/ 2248426 w 9140281"/>
              <a:gd name="connsiteY2" fmla="*/ 2352415 h 2352415"/>
              <a:gd name="connsiteX3" fmla="*/ 5446887 w 9140281"/>
              <a:gd name="connsiteY3" fmla="*/ 498019 h 2352415"/>
              <a:gd name="connsiteX4" fmla="*/ 6541578 w 9140281"/>
              <a:gd name="connsiteY4" fmla="*/ 1729634 h 2352415"/>
              <a:gd name="connsiteX5" fmla="*/ 7870140 w 9140281"/>
              <a:gd name="connsiteY5" fmla="*/ 1247437 h 2352415"/>
              <a:gd name="connsiteX6" fmla="*/ 9140272 w 9140281"/>
              <a:gd name="connsiteY6" fmla="*/ 0 h 2352415"/>
              <a:gd name="connsiteX0" fmla="*/ 0 w 9140281"/>
              <a:gd name="connsiteY0" fmla="*/ 1179606 h 2352415"/>
              <a:gd name="connsiteX1" fmla="*/ 1633161 w 9140281"/>
              <a:gd name="connsiteY1" fmla="*/ 493185 h 2352415"/>
              <a:gd name="connsiteX2" fmla="*/ 2248426 w 9140281"/>
              <a:gd name="connsiteY2" fmla="*/ 2352415 h 2352415"/>
              <a:gd name="connsiteX3" fmla="*/ 5446887 w 9140281"/>
              <a:gd name="connsiteY3" fmla="*/ 498019 h 2352415"/>
              <a:gd name="connsiteX4" fmla="*/ 6674687 w 9140281"/>
              <a:gd name="connsiteY4" fmla="*/ 392758 h 2352415"/>
              <a:gd name="connsiteX5" fmla="*/ 7870140 w 9140281"/>
              <a:gd name="connsiteY5" fmla="*/ 1247437 h 2352415"/>
              <a:gd name="connsiteX6" fmla="*/ 9140272 w 9140281"/>
              <a:gd name="connsiteY6" fmla="*/ 0 h 2352415"/>
              <a:gd name="connsiteX0" fmla="*/ 0 w 9140282"/>
              <a:gd name="connsiteY0" fmla="*/ 1179606 h 2352415"/>
              <a:gd name="connsiteX1" fmla="*/ 1633161 w 9140282"/>
              <a:gd name="connsiteY1" fmla="*/ 493185 h 2352415"/>
              <a:gd name="connsiteX2" fmla="*/ 2248426 w 9140282"/>
              <a:gd name="connsiteY2" fmla="*/ 2352415 h 2352415"/>
              <a:gd name="connsiteX3" fmla="*/ 5446887 w 9140282"/>
              <a:gd name="connsiteY3" fmla="*/ 498019 h 2352415"/>
              <a:gd name="connsiteX4" fmla="*/ 6674687 w 9140282"/>
              <a:gd name="connsiteY4" fmla="*/ 392758 h 2352415"/>
              <a:gd name="connsiteX5" fmla="*/ 7991675 w 9140282"/>
              <a:gd name="connsiteY5" fmla="*/ 1478931 h 2352415"/>
              <a:gd name="connsiteX6" fmla="*/ 9140272 w 9140282"/>
              <a:gd name="connsiteY6" fmla="*/ 0 h 235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0282" h="2352415">
                <a:moveTo>
                  <a:pt x="0" y="1179606"/>
                </a:moveTo>
                <a:cubicBezTo>
                  <a:pt x="577755" y="497217"/>
                  <a:pt x="1258423" y="297717"/>
                  <a:pt x="1633161" y="493185"/>
                </a:cubicBezTo>
                <a:cubicBezTo>
                  <a:pt x="2007899" y="688653"/>
                  <a:pt x="1612805" y="2351609"/>
                  <a:pt x="2248426" y="2352415"/>
                </a:cubicBezTo>
                <a:cubicBezTo>
                  <a:pt x="2884047" y="2353221"/>
                  <a:pt x="4709177" y="824629"/>
                  <a:pt x="5446887" y="498019"/>
                </a:cubicBezTo>
                <a:cubicBezTo>
                  <a:pt x="6184597" y="171409"/>
                  <a:pt x="6250556" y="229273"/>
                  <a:pt x="6674687" y="392758"/>
                </a:cubicBezTo>
                <a:cubicBezTo>
                  <a:pt x="7098818" y="556243"/>
                  <a:pt x="7343463" y="1600335"/>
                  <a:pt x="7991675" y="1478931"/>
                </a:cubicBezTo>
                <a:cubicBezTo>
                  <a:pt x="8334074" y="1412068"/>
                  <a:pt x="9143684" y="170597"/>
                  <a:pt x="9140272" y="0"/>
                </a:cubicBezTo>
              </a:path>
            </a:pathLst>
          </a:custGeom>
          <a:noFill/>
          <a:ln w="571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5" name="Ryhmä 24"/>
          <p:cNvGrpSpPr/>
          <p:nvPr userDrawn="1"/>
        </p:nvGrpSpPr>
        <p:grpSpPr>
          <a:xfrm>
            <a:off x="457200" y="1376090"/>
            <a:ext cx="8229600" cy="2847625"/>
            <a:chOff x="533400" y="1376090"/>
            <a:chExt cx="8229600" cy="2847625"/>
          </a:xfrm>
        </p:grpSpPr>
        <p:sp>
          <p:nvSpPr>
            <p:cNvPr id="26" name="Kuusikulmio 25"/>
            <p:cNvSpPr/>
            <p:nvPr/>
          </p:nvSpPr>
          <p:spPr>
            <a:xfrm>
              <a:off x="533400" y="1376090"/>
              <a:ext cx="1981200" cy="1707931"/>
            </a:xfrm>
            <a:prstGeom prst="hexagon">
              <a:avLst/>
            </a:prstGeom>
            <a:solidFill>
              <a:srgbClr val="5EAC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fi-FI" sz="4000" b="1" dirty="0">
                  <a:solidFill>
                    <a:schemeClr val="bg1"/>
                  </a:solidFill>
                </a:rPr>
                <a:t>1.</a:t>
              </a:r>
            </a:p>
            <a:p>
              <a:pPr algn="ctr"/>
              <a:r>
                <a:rPr lang="fi-FI" sz="1500" dirty="0">
                  <a:solidFill>
                    <a:schemeClr val="bg1"/>
                  </a:solidFill>
                </a:rPr>
                <a:t>Ryhmästä</a:t>
              </a:r>
              <a:r>
                <a:rPr lang="fi-FI" sz="1500" baseline="0" dirty="0">
                  <a:solidFill>
                    <a:schemeClr val="bg1"/>
                  </a:solidFill>
                </a:rPr>
                <a:t> tiimiksi ja idea</a:t>
              </a:r>
              <a:endParaRPr lang="fi-FI" sz="1500" dirty="0">
                <a:solidFill>
                  <a:schemeClr val="bg1"/>
                </a:solidFill>
              </a:endParaRPr>
            </a:p>
          </p:txBody>
        </p:sp>
        <p:sp>
          <p:nvSpPr>
            <p:cNvPr id="27" name="Kuusikulmio 26"/>
            <p:cNvSpPr/>
            <p:nvPr/>
          </p:nvSpPr>
          <p:spPr>
            <a:xfrm>
              <a:off x="2616200" y="2515784"/>
              <a:ext cx="1981200" cy="1707931"/>
            </a:xfrm>
            <a:prstGeom prst="hexagon">
              <a:avLst/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lvl="0" algn="ctr"/>
              <a:r>
                <a:rPr lang="fi-FI" sz="4000" b="1" dirty="0">
                  <a:solidFill>
                    <a:schemeClr val="bg1"/>
                  </a:solidFill>
                </a:rPr>
                <a:t>2.</a:t>
              </a:r>
            </a:p>
            <a:p>
              <a:pPr algn="ctr"/>
              <a:r>
                <a:rPr lang="fi-FI" sz="1400" dirty="0">
                  <a:solidFill>
                    <a:schemeClr val="bg1"/>
                  </a:solidFill>
                </a:rPr>
                <a:t>Liikeidea kirkkaaksi</a:t>
              </a:r>
            </a:p>
          </p:txBody>
        </p:sp>
        <p:sp>
          <p:nvSpPr>
            <p:cNvPr id="28" name="Kuusikulmio 27"/>
            <p:cNvSpPr/>
            <p:nvPr/>
          </p:nvSpPr>
          <p:spPr>
            <a:xfrm>
              <a:off x="4699000" y="1376090"/>
              <a:ext cx="1981200" cy="1707931"/>
            </a:xfrm>
            <a:prstGeom prst="hexagon">
              <a:avLst/>
            </a:prstGeom>
            <a:solidFill>
              <a:srgbClr val="009E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lvl="0" algn="ctr"/>
              <a:r>
                <a:rPr lang="fi-FI" sz="4000" b="1" dirty="0">
                  <a:solidFill>
                    <a:schemeClr val="bg1"/>
                  </a:solidFill>
                </a:rPr>
                <a:t>3.</a:t>
              </a:r>
            </a:p>
            <a:p>
              <a:pPr lvl="0" algn="ctr"/>
              <a:r>
                <a:rPr lang="fi-FI" sz="1400" dirty="0">
                  <a:solidFill>
                    <a:schemeClr val="bg1"/>
                  </a:solidFill>
                </a:rPr>
                <a:t>NY-yrityksen toiminta</a:t>
              </a:r>
            </a:p>
          </p:txBody>
        </p:sp>
        <p:sp>
          <p:nvSpPr>
            <p:cNvPr id="29" name="Kuusikulmio 28"/>
            <p:cNvSpPr/>
            <p:nvPr/>
          </p:nvSpPr>
          <p:spPr>
            <a:xfrm>
              <a:off x="6781800" y="1909490"/>
              <a:ext cx="1981200" cy="1707931"/>
            </a:xfrm>
            <a:prstGeom prst="hexagon">
              <a:avLst/>
            </a:prstGeom>
            <a:solidFill>
              <a:srgbClr val="1172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lvl="0" algn="ctr"/>
              <a:r>
                <a:rPr lang="fi-FI" sz="4000" b="1" dirty="0">
                  <a:solidFill>
                    <a:schemeClr val="bg1"/>
                  </a:solidFill>
                </a:rPr>
                <a:t>4.</a:t>
              </a:r>
            </a:p>
            <a:p>
              <a:pPr lvl="0" algn="ctr"/>
              <a:r>
                <a:rPr lang="fi-FI" sz="1400" dirty="0">
                  <a:solidFill>
                    <a:schemeClr val="bg1"/>
                  </a:solidFill>
                </a:rPr>
                <a:t>Myyntiä ja</a:t>
              </a:r>
            </a:p>
            <a:p>
              <a:pPr lvl="0" algn="ctr"/>
              <a:r>
                <a:rPr lang="fi-FI" sz="1400" dirty="0">
                  <a:solidFill>
                    <a:schemeClr val="bg1"/>
                  </a:solidFill>
                </a:rPr>
                <a:t>kilpailuja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8583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5" descr="JA Triangle map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985" y="0"/>
            <a:ext cx="485101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5853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0665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3021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7340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55413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222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ältö 3-koh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02224"/>
            <a:ext cx="8077200" cy="857250"/>
          </a:xfrm>
        </p:spPr>
        <p:txBody>
          <a:bodyPr anchor="ctr" anchorCtr="0"/>
          <a:lstStyle>
            <a:lvl1pPr algn="r" eaLnBrk="1" latinLnBrk="0" hangingPunct="1">
              <a:defRPr kumimoji="0" lang="fi-FI" baseline="0">
                <a:solidFill>
                  <a:schemeClr val="tx2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sp>
        <p:nvSpPr>
          <p:cNvPr id="30" name="Kuusikulmio 29"/>
          <p:cNvSpPr/>
          <p:nvPr userDrawn="1"/>
        </p:nvSpPr>
        <p:spPr>
          <a:xfrm rot="10800000" flipH="1" flipV="1">
            <a:off x="762000" y="1140516"/>
            <a:ext cx="1120140" cy="974034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35" name="Tekstin paikkamerkki 34"/>
          <p:cNvSpPr>
            <a:spLocks noGrp="1"/>
          </p:cNvSpPr>
          <p:nvPr>
            <p:ph type="body" sz="quarter" idx="11"/>
          </p:nvPr>
        </p:nvSpPr>
        <p:spPr>
          <a:xfrm>
            <a:off x="2438400" y="1123950"/>
            <a:ext cx="4267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36" name="Tekstin paikkamerkki 34"/>
          <p:cNvSpPr>
            <a:spLocks noGrp="1"/>
          </p:cNvSpPr>
          <p:nvPr>
            <p:ph type="body" sz="quarter" idx="12"/>
          </p:nvPr>
        </p:nvSpPr>
        <p:spPr>
          <a:xfrm>
            <a:off x="2438400" y="2343150"/>
            <a:ext cx="4267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37" name="Tekstin paikkamerkki 34"/>
          <p:cNvSpPr>
            <a:spLocks noGrp="1"/>
          </p:cNvSpPr>
          <p:nvPr>
            <p:ph type="body" sz="quarter" idx="13"/>
          </p:nvPr>
        </p:nvSpPr>
        <p:spPr>
          <a:xfrm>
            <a:off x="2438400" y="3562350"/>
            <a:ext cx="4267200" cy="762000"/>
          </a:xfrm>
        </p:spPr>
        <p:txBody>
          <a:bodyPr>
            <a:noAutofit/>
          </a:bodyPr>
          <a:lstStyle>
            <a:lvl1pPr marL="342900" indent="-342900">
              <a:buFont typeface="Lucida Grande"/>
              <a:buChar char="–"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3" name="Kuva 2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24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25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27" name="Kuusikulmio 26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31" name="Kuusikulmio 30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2" name="Kuusikulmio 31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3" name="Kuusikulmio 32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34" name="Kuusikulmio 33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8" name="Kuusikulmio 37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39" name="Kuusikulmio 38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0" name="Kuusikulmio 39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1" name="Kuusikulmio 40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26" name="Kuusikulmio 25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sp>
        <p:nvSpPr>
          <p:cNvPr id="46" name="Kuusikulmio 45"/>
          <p:cNvSpPr/>
          <p:nvPr userDrawn="1"/>
        </p:nvSpPr>
        <p:spPr>
          <a:xfrm rot="10800000" flipH="1" flipV="1">
            <a:off x="773431" y="2313333"/>
            <a:ext cx="1120140" cy="974034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48" name="Kuusikulmio 47"/>
          <p:cNvSpPr/>
          <p:nvPr userDrawn="1"/>
        </p:nvSpPr>
        <p:spPr>
          <a:xfrm rot="10800000" flipH="1" flipV="1">
            <a:off x="773431" y="3532533"/>
            <a:ext cx="1120140" cy="974034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457450"/>
            <a:ext cx="8382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50" name="Tekstin paikkamerkki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3676650"/>
            <a:ext cx="8382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51" name="Tekstin paikkamerkki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1284633"/>
            <a:ext cx="838200" cy="6858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</p:spTree>
    <p:extLst>
      <p:ext uri="{BB962C8B-B14F-4D97-AF65-F5344CB8AC3E}">
        <p14:creationId xmlns:p14="http://schemas.microsoft.com/office/powerpoint/2010/main" val="1296579229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ältö 6-koh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133350"/>
            <a:ext cx="8077200" cy="857250"/>
          </a:xfrm>
        </p:spPr>
        <p:txBody>
          <a:bodyPr anchor="ctr" anchorCtr="0"/>
          <a:lstStyle>
            <a:lvl1pPr algn="r" eaLnBrk="1" latinLnBrk="0" hangingPunct="1">
              <a:defRPr kumimoji="0" lang="fi-FI" baseline="0">
                <a:solidFill>
                  <a:srgbClr val="117245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sp>
        <p:nvSpPr>
          <p:cNvPr id="30" name="Kuusikulmio 29"/>
          <p:cNvSpPr/>
          <p:nvPr userDrawn="1"/>
        </p:nvSpPr>
        <p:spPr>
          <a:xfrm rot="10800000" flipH="1" flipV="1">
            <a:off x="762001" y="1047750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35" name="Tekstin paikkamerkki 34"/>
          <p:cNvSpPr>
            <a:spLocks noGrp="1"/>
          </p:cNvSpPr>
          <p:nvPr>
            <p:ph type="body" sz="quarter" idx="11"/>
          </p:nvPr>
        </p:nvSpPr>
        <p:spPr>
          <a:xfrm>
            <a:off x="5791200" y="11239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4" name="Tekstin paikkamerkki 34"/>
          <p:cNvSpPr>
            <a:spLocks noGrp="1"/>
          </p:cNvSpPr>
          <p:nvPr>
            <p:ph type="body" sz="quarter" idx="12"/>
          </p:nvPr>
        </p:nvSpPr>
        <p:spPr>
          <a:xfrm>
            <a:off x="5791200" y="24193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5" name="Tekstin paikkamerkki 34"/>
          <p:cNvSpPr>
            <a:spLocks noGrp="1"/>
          </p:cNvSpPr>
          <p:nvPr>
            <p:ph type="body" sz="quarter" idx="13"/>
          </p:nvPr>
        </p:nvSpPr>
        <p:spPr>
          <a:xfrm>
            <a:off x="5791200" y="37147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6" name="Tekstin paikkamerkki 34"/>
          <p:cNvSpPr>
            <a:spLocks noGrp="1"/>
          </p:cNvSpPr>
          <p:nvPr>
            <p:ph type="body" sz="quarter" idx="14"/>
          </p:nvPr>
        </p:nvSpPr>
        <p:spPr>
          <a:xfrm>
            <a:off x="2057400" y="11239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34"/>
          <p:cNvSpPr>
            <a:spLocks noGrp="1"/>
          </p:cNvSpPr>
          <p:nvPr>
            <p:ph type="body" sz="quarter" idx="15"/>
          </p:nvPr>
        </p:nvSpPr>
        <p:spPr>
          <a:xfrm>
            <a:off x="2057400" y="24193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Tekstin paikkamerkki 34"/>
          <p:cNvSpPr>
            <a:spLocks noGrp="1"/>
          </p:cNvSpPr>
          <p:nvPr>
            <p:ph type="body" sz="quarter" idx="16"/>
          </p:nvPr>
        </p:nvSpPr>
        <p:spPr>
          <a:xfrm>
            <a:off x="2057400" y="37147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31" name="Kuva 30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sp>
        <p:nvSpPr>
          <p:cNvPr id="3" name="Tekstin paikkamerkki 2"/>
          <p:cNvSpPr>
            <a:spLocks noGrp="1"/>
          </p:cNvSpPr>
          <p:nvPr>
            <p:ph type="body" sz="quarter" idx="26" hasCustomPrompt="1"/>
          </p:nvPr>
        </p:nvSpPr>
        <p:spPr>
          <a:xfrm>
            <a:off x="898923" y="1193318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59" name="Kuusikulmio 58"/>
          <p:cNvSpPr/>
          <p:nvPr userDrawn="1"/>
        </p:nvSpPr>
        <p:spPr>
          <a:xfrm rot="10800000" flipH="1" flipV="1">
            <a:off x="762000" y="2343150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60" name="Tekstin paikkamerkki 2"/>
          <p:cNvSpPr>
            <a:spLocks noGrp="1"/>
          </p:cNvSpPr>
          <p:nvPr>
            <p:ph type="body" sz="quarter" idx="27" hasCustomPrompt="1"/>
          </p:nvPr>
        </p:nvSpPr>
        <p:spPr>
          <a:xfrm>
            <a:off x="898922" y="2488718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61" name="Kuusikulmio 60"/>
          <p:cNvSpPr/>
          <p:nvPr userDrawn="1"/>
        </p:nvSpPr>
        <p:spPr>
          <a:xfrm rot="10800000" flipH="1" flipV="1">
            <a:off x="762000" y="3638550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62" name="Tekstin paikkamerkki 2"/>
          <p:cNvSpPr>
            <a:spLocks noGrp="1"/>
          </p:cNvSpPr>
          <p:nvPr>
            <p:ph type="body" sz="quarter" idx="28" hasCustomPrompt="1"/>
          </p:nvPr>
        </p:nvSpPr>
        <p:spPr>
          <a:xfrm>
            <a:off x="898922" y="3784118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63" name="Kuusikulmio 62"/>
          <p:cNvSpPr/>
          <p:nvPr userDrawn="1"/>
        </p:nvSpPr>
        <p:spPr>
          <a:xfrm rot="10800000" flipH="1" flipV="1">
            <a:off x="4495800" y="1047750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64" name="Tekstin paikkamerkki 2"/>
          <p:cNvSpPr>
            <a:spLocks noGrp="1"/>
          </p:cNvSpPr>
          <p:nvPr>
            <p:ph type="body" sz="quarter" idx="29" hasCustomPrompt="1"/>
          </p:nvPr>
        </p:nvSpPr>
        <p:spPr>
          <a:xfrm>
            <a:off x="4632722" y="1193318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65" name="Kuusikulmio 64"/>
          <p:cNvSpPr/>
          <p:nvPr userDrawn="1"/>
        </p:nvSpPr>
        <p:spPr>
          <a:xfrm rot="10800000" flipH="1" flipV="1">
            <a:off x="4511278" y="2349982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66" name="Tekstin paikkamerkki 2"/>
          <p:cNvSpPr>
            <a:spLocks noGrp="1"/>
          </p:cNvSpPr>
          <p:nvPr>
            <p:ph type="body" sz="quarter" idx="30" hasCustomPrompt="1"/>
          </p:nvPr>
        </p:nvSpPr>
        <p:spPr>
          <a:xfrm>
            <a:off x="4648200" y="2495550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67" name="Kuusikulmio 66"/>
          <p:cNvSpPr/>
          <p:nvPr userDrawn="1"/>
        </p:nvSpPr>
        <p:spPr>
          <a:xfrm rot="10800000" flipH="1" flipV="1">
            <a:off x="4511278" y="3645382"/>
            <a:ext cx="1035846" cy="900735"/>
          </a:xfrm>
          <a:prstGeom prst="hexagon">
            <a:avLst>
              <a:gd name="adj" fmla="val 2838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dirty="0"/>
          </a:p>
        </p:txBody>
      </p:sp>
      <p:sp>
        <p:nvSpPr>
          <p:cNvPr id="68" name="Tekstin paikkamerkki 2"/>
          <p:cNvSpPr>
            <a:spLocks noGrp="1"/>
          </p:cNvSpPr>
          <p:nvPr>
            <p:ph type="body" sz="quarter" idx="31" hasCustomPrompt="1"/>
          </p:nvPr>
        </p:nvSpPr>
        <p:spPr>
          <a:xfrm>
            <a:off x="4648200" y="3790950"/>
            <a:ext cx="762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grpSp>
        <p:nvGrpSpPr>
          <p:cNvPr id="69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70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72" name="Kuusikulmio 71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73" name="Kuusikulmio 72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4" name="Kuusikulmio 73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5" name="Kuusikulmio 74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76" name="Kuusikulmio 75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7" name="Kuusikulmio 76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8" name="Kuusikulmio 77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9" name="Kuusikulmio 78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0" name="Kuusikulmio 79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1" name="Kuusikulmio 80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2" name="Kuusikulmio 81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71" name="Kuusikulmio 70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332861955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isältö 6-koh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133350"/>
            <a:ext cx="8077200" cy="857250"/>
          </a:xfrm>
        </p:spPr>
        <p:txBody>
          <a:bodyPr anchor="ctr" anchorCtr="0"/>
          <a:lstStyle>
            <a:lvl1pPr algn="r" eaLnBrk="1" latinLnBrk="0" hangingPunct="1">
              <a:defRPr kumimoji="0" lang="fi-FI" baseline="0">
                <a:solidFill>
                  <a:srgbClr val="117245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sp>
        <p:nvSpPr>
          <p:cNvPr id="35" name="Tekstin paikkamerkki 34"/>
          <p:cNvSpPr>
            <a:spLocks noGrp="1"/>
          </p:cNvSpPr>
          <p:nvPr>
            <p:ph type="body" sz="quarter" idx="11"/>
          </p:nvPr>
        </p:nvSpPr>
        <p:spPr>
          <a:xfrm>
            <a:off x="5791200" y="11239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4" name="Tekstin paikkamerkki 34"/>
          <p:cNvSpPr>
            <a:spLocks noGrp="1"/>
          </p:cNvSpPr>
          <p:nvPr>
            <p:ph type="body" sz="quarter" idx="12"/>
          </p:nvPr>
        </p:nvSpPr>
        <p:spPr>
          <a:xfrm>
            <a:off x="5791200" y="24193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5" name="Tekstin paikkamerkki 34"/>
          <p:cNvSpPr>
            <a:spLocks noGrp="1"/>
          </p:cNvSpPr>
          <p:nvPr>
            <p:ph type="body" sz="quarter" idx="13"/>
          </p:nvPr>
        </p:nvSpPr>
        <p:spPr>
          <a:xfrm>
            <a:off x="5791200" y="37147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6" name="Tekstin paikkamerkki 34"/>
          <p:cNvSpPr>
            <a:spLocks noGrp="1"/>
          </p:cNvSpPr>
          <p:nvPr>
            <p:ph type="body" sz="quarter" idx="14"/>
          </p:nvPr>
        </p:nvSpPr>
        <p:spPr>
          <a:xfrm>
            <a:off x="2057400" y="11239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Tekstin paikkamerkki 34"/>
          <p:cNvSpPr>
            <a:spLocks noGrp="1"/>
          </p:cNvSpPr>
          <p:nvPr>
            <p:ph type="body" sz="quarter" idx="15"/>
          </p:nvPr>
        </p:nvSpPr>
        <p:spPr>
          <a:xfrm>
            <a:off x="2057400" y="24193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Tekstin paikkamerkki 34"/>
          <p:cNvSpPr>
            <a:spLocks noGrp="1"/>
          </p:cNvSpPr>
          <p:nvPr>
            <p:ph type="body" sz="quarter" idx="16"/>
          </p:nvPr>
        </p:nvSpPr>
        <p:spPr>
          <a:xfrm>
            <a:off x="2057400" y="3714750"/>
            <a:ext cx="1981200" cy="762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31" name="Kuva 30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69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70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72" name="Kuusikulmio 71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73" name="Kuusikulmio 72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4" name="Kuusikulmio 73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5" name="Kuusikulmio 74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76" name="Kuusikulmio 75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7" name="Kuusikulmio 76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8" name="Kuusikulmio 77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9" name="Kuusikulmio 78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0" name="Kuusikulmio 79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1" name="Kuusikulmio 80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82" name="Kuusikulmio 81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71" name="Kuusikulmio 70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456775659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ältö 8-koh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133350"/>
            <a:ext cx="8077200" cy="857250"/>
          </a:xfrm>
        </p:spPr>
        <p:txBody>
          <a:bodyPr anchor="ctr" anchorCtr="0"/>
          <a:lstStyle>
            <a:lvl1pPr algn="r" eaLnBrk="1" latinLnBrk="0" hangingPunct="1">
              <a:defRPr kumimoji="0" lang="fi-FI" baseline="0">
                <a:solidFill>
                  <a:srgbClr val="117245"/>
                </a:solidFill>
              </a:defRPr>
            </a:lvl1pPr>
          </a:lstStyle>
          <a:p>
            <a:r>
              <a:rPr kumimoji="0" lang="fi-FI" dirty="0"/>
              <a:t>Kirjoita otsikko</a:t>
            </a:r>
          </a:p>
        </p:txBody>
      </p:sp>
      <p:sp>
        <p:nvSpPr>
          <p:cNvPr id="30" name="Kuusikulmio 29"/>
          <p:cNvSpPr/>
          <p:nvPr userDrawn="1"/>
        </p:nvSpPr>
        <p:spPr>
          <a:xfrm rot="10800000" flipH="1" flipV="1">
            <a:off x="838201" y="971550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17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16" name="Tekstin paikkamerkki 34"/>
          <p:cNvSpPr>
            <a:spLocks noGrp="1"/>
          </p:cNvSpPr>
          <p:nvPr>
            <p:ph type="body" sz="quarter" idx="14" hasCustomPrompt="1"/>
          </p:nvPr>
        </p:nvSpPr>
        <p:spPr>
          <a:xfrm>
            <a:off x="2057400" y="10477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 baseline="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pic>
        <p:nvPicPr>
          <p:cNvPr id="31" name="Kuva 30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sp>
        <p:nvSpPr>
          <p:cNvPr id="57" name="Tekstin paikkamerkki 34"/>
          <p:cNvSpPr>
            <a:spLocks noGrp="1"/>
          </p:cNvSpPr>
          <p:nvPr>
            <p:ph type="body" sz="quarter" idx="17" hasCustomPrompt="1"/>
          </p:nvPr>
        </p:nvSpPr>
        <p:spPr>
          <a:xfrm>
            <a:off x="2057400" y="19875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58" name="Tekstin paikkamerkki 34"/>
          <p:cNvSpPr>
            <a:spLocks noGrp="1"/>
          </p:cNvSpPr>
          <p:nvPr>
            <p:ph type="body" sz="quarter" idx="18" hasCustomPrompt="1"/>
          </p:nvPr>
        </p:nvSpPr>
        <p:spPr>
          <a:xfrm>
            <a:off x="2057400" y="29273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59" name="Tekstin paikkamerkki 34"/>
          <p:cNvSpPr>
            <a:spLocks noGrp="1"/>
          </p:cNvSpPr>
          <p:nvPr>
            <p:ph type="body" sz="quarter" idx="19" hasCustomPrompt="1"/>
          </p:nvPr>
        </p:nvSpPr>
        <p:spPr>
          <a:xfrm>
            <a:off x="2057400" y="38671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60" name="Tekstin paikkamerkki 34"/>
          <p:cNvSpPr>
            <a:spLocks noGrp="1"/>
          </p:cNvSpPr>
          <p:nvPr>
            <p:ph type="body" sz="quarter" idx="20" hasCustomPrompt="1"/>
          </p:nvPr>
        </p:nvSpPr>
        <p:spPr>
          <a:xfrm>
            <a:off x="6019800" y="10477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 baseline="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24" hasCustomPrompt="1"/>
          </p:nvPr>
        </p:nvSpPr>
        <p:spPr>
          <a:xfrm>
            <a:off x="914400" y="1069284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72" name="Kuusikulmio 71"/>
          <p:cNvSpPr/>
          <p:nvPr userDrawn="1"/>
        </p:nvSpPr>
        <p:spPr>
          <a:xfrm rot="10800000" flipH="1" flipV="1">
            <a:off x="838200" y="1929572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73" name="Tekstin paikkamerkki 2"/>
          <p:cNvSpPr>
            <a:spLocks noGrp="1"/>
          </p:cNvSpPr>
          <p:nvPr>
            <p:ph type="body" sz="quarter" idx="25" hasCustomPrompt="1"/>
          </p:nvPr>
        </p:nvSpPr>
        <p:spPr>
          <a:xfrm>
            <a:off x="914399" y="2027306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74" name="Kuusikulmio 73"/>
          <p:cNvSpPr/>
          <p:nvPr userDrawn="1"/>
        </p:nvSpPr>
        <p:spPr>
          <a:xfrm rot="10800000" flipH="1" flipV="1">
            <a:off x="838201" y="2887594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17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75" name="Tekstin paikkamerkki 2"/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2985328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76" name="Kuusikulmio 75"/>
          <p:cNvSpPr/>
          <p:nvPr userDrawn="1"/>
        </p:nvSpPr>
        <p:spPr>
          <a:xfrm rot="10800000" flipH="1" flipV="1">
            <a:off x="838201" y="3845616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77" name="Tekstin paikkamerkki 2"/>
          <p:cNvSpPr>
            <a:spLocks noGrp="1"/>
          </p:cNvSpPr>
          <p:nvPr>
            <p:ph type="body" sz="quarter" idx="27" hasCustomPrompt="1"/>
          </p:nvPr>
        </p:nvSpPr>
        <p:spPr>
          <a:xfrm>
            <a:off x="914400" y="3943350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78" name="Kuusikulmio 77"/>
          <p:cNvSpPr/>
          <p:nvPr userDrawn="1"/>
        </p:nvSpPr>
        <p:spPr>
          <a:xfrm rot="10800000" flipH="1" flipV="1">
            <a:off x="4648201" y="950016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79" name="Tekstin paikkamerkki 2"/>
          <p:cNvSpPr>
            <a:spLocks noGrp="1"/>
          </p:cNvSpPr>
          <p:nvPr>
            <p:ph type="body" sz="quarter" idx="28" hasCustomPrompt="1"/>
          </p:nvPr>
        </p:nvSpPr>
        <p:spPr>
          <a:xfrm>
            <a:off x="4724400" y="1047750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0" name="Kuusikulmio 79"/>
          <p:cNvSpPr/>
          <p:nvPr userDrawn="1"/>
        </p:nvSpPr>
        <p:spPr>
          <a:xfrm rot="10800000" flipH="1" flipV="1">
            <a:off x="4648200" y="1915216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17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81" name="Tekstin paikkamerkki 2"/>
          <p:cNvSpPr>
            <a:spLocks noGrp="1"/>
          </p:cNvSpPr>
          <p:nvPr>
            <p:ph type="body" sz="quarter" idx="29" hasCustomPrompt="1"/>
          </p:nvPr>
        </p:nvSpPr>
        <p:spPr>
          <a:xfrm>
            <a:off x="4724399" y="2012950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2" name="Kuusikulmio 81"/>
          <p:cNvSpPr/>
          <p:nvPr userDrawn="1"/>
        </p:nvSpPr>
        <p:spPr>
          <a:xfrm rot="10800000" flipH="1" flipV="1">
            <a:off x="4648200" y="2880416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D46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83" name="Tekstin paikkamerkki 2"/>
          <p:cNvSpPr>
            <a:spLocks noGrp="1"/>
          </p:cNvSpPr>
          <p:nvPr>
            <p:ph type="body" sz="quarter" idx="30" hasCustomPrompt="1"/>
          </p:nvPr>
        </p:nvSpPr>
        <p:spPr>
          <a:xfrm>
            <a:off x="4724399" y="2978150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4" name="Kuusikulmio 83"/>
          <p:cNvSpPr/>
          <p:nvPr userDrawn="1"/>
        </p:nvSpPr>
        <p:spPr>
          <a:xfrm rot="10800000" flipH="1" flipV="1">
            <a:off x="4648201" y="3845616"/>
            <a:ext cx="838199" cy="728868"/>
          </a:xfrm>
          <a:prstGeom prst="hexagon">
            <a:avLst>
              <a:gd name="adj" fmla="val 28380"/>
              <a:gd name="vf" fmla="val 115470"/>
            </a:avLst>
          </a:prstGeom>
          <a:solidFill>
            <a:srgbClr val="117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/>
          </a:p>
        </p:txBody>
      </p:sp>
      <p:sp>
        <p:nvSpPr>
          <p:cNvPr id="85" name="Tekstin paikkamerkki 2"/>
          <p:cNvSpPr>
            <a:spLocks noGrp="1"/>
          </p:cNvSpPr>
          <p:nvPr>
            <p:ph type="body" sz="quarter" idx="31" hasCustomPrompt="1"/>
          </p:nvPr>
        </p:nvSpPr>
        <p:spPr>
          <a:xfrm>
            <a:off x="4724400" y="3943350"/>
            <a:ext cx="685800" cy="533400"/>
          </a:xfrm>
        </p:spPr>
        <p:txBody>
          <a:bodyPr>
            <a:normAutofit/>
          </a:bodyPr>
          <a:lstStyle>
            <a:lvl1pPr marL="0" indent="0" algn="ctr">
              <a:buNone/>
              <a:defRPr sz="130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6" name="Tekstin paikkamerkki 34"/>
          <p:cNvSpPr>
            <a:spLocks noGrp="1"/>
          </p:cNvSpPr>
          <p:nvPr>
            <p:ph type="body" sz="quarter" idx="32" hasCustomPrompt="1"/>
          </p:nvPr>
        </p:nvSpPr>
        <p:spPr>
          <a:xfrm>
            <a:off x="6019800" y="19875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7" name="Tekstin paikkamerkki 34"/>
          <p:cNvSpPr>
            <a:spLocks noGrp="1"/>
          </p:cNvSpPr>
          <p:nvPr>
            <p:ph type="body" sz="quarter" idx="33" hasCustomPrompt="1"/>
          </p:nvPr>
        </p:nvSpPr>
        <p:spPr>
          <a:xfrm>
            <a:off x="6019800" y="29273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sp>
        <p:nvSpPr>
          <p:cNvPr id="88" name="Tekstin paikkamerkki 34"/>
          <p:cNvSpPr>
            <a:spLocks noGrp="1"/>
          </p:cNvSpPr>
          <p:nvPr>
            <p:ph type="body" sz="quarter" idx="34" hasCustomPrompt="1"/>
          </p:nvPr>
        </p:nvSpPr>
        <p:spPr>
          <a:xfrm>
            <a:off x="6019800" y="3867150"/>
            <a:ext cx="2209800" cy="381000"/>
          </a:xfrm>
        </p:spPr>
        <p:txBody>
          <a:bodyPr>
            <a:noAutofit/>
          </a:bodyPr>
          <a:lstStyle>
            <a:lvl1pPr marL="342900" indent="-342900">
              <a:buSzPct val="100000"/>
              <a:buFont typeface="Lucida Grande"/>
              <a:buChar char="–"/>
              <a:defRPr sz="1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Lisää tekstiä</a:t>
            </a:r>
          </a:p>
        </p:txBody>
      </p:sp>
      <p:grpSp>
        <p:nvGrpSpPr>
          <p:cNvPr id="89" name="Ryhmä 66"/>
          <p:cNvGrpSpPr/>
          <p:nvPr userDrawn="1"/>
        </p:nvGrpSpPr>
        <p:grpSpPr>
          <a:xfrm>
            <a:off x="-234083" y="4639134"/>
            <a:ext cx="3404643" cy="699074"/>
            <a:chOff x="-234083" y="4639134"/>
            <a:chExt cx="3404643" cy="699074"/>
          </a:xfrm>
        </p:grpSpPr>
        <p:grpSp>
          <p:nvGrpSpPr>
            <p:cNvPr id="90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92" name="Kuusikulmio 91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17B2DA"/>
                  </a:solidFill>
                </a:endParaRPr>
              </a:p>
            </p:txBody>
          </p:sp>
          <p:sp>
            <p:nvSpPr>
              <p:cNvPr id="93" name="Kuusikulmio 92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4" name="Kuusikulmio 93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5" name="Kuusikulmio 94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71A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71AE00"/>
                  </a:solidFill>
                </a:endParaRPr>
              </a:p>
            </p:txBody>
          </p:sp>
          <p:sp>
            <p:nvSpPr>
              <p:cNvPr id="96" name="Kuusikulmio 95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7" name="Kuusikulmio 96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8" name="Kuusikulmio 97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99" name="Kuusikulmio 98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0" name="Kuusikulmio 99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1" name="Kuusikulmio 100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102" name="Kuusikulmio 101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91" name="Kuusikulmio 90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34841241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aotsikkodi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2286000"/>
            <a:ext cx="5715000" cy="1047750"/>
          </a:xfrm>
        </p:spPr>
        <p:txBody>
          <a:bodyPr anchor="b" anchorCtr="0">
            <a:normAutofit/>
          </a:bodyPr>
          <a:lstStyle>
            <a:lvl1pPr algn="r" eaLnBrk="1" latinLnBrk="0" hangingPunct="1">
              <a:defRPr kumimoji="0" lang="fi-FI" sz="4400" b="1" cap="small" baseline="0">
                <a:solidFill>
                  <a:srgbClr val="D4633E"/>
                </a:solidFill>
              </a:defRPr>
            </a:lvl1pPr>
          </a:lstStyle>
          <a:p>
            <a:r>
              <a:rPr kumimoji="0" lang="fi-FI" dirty="0"/>
              <a:t>VÄLIOTSIKKO</a:t>
            </a:r>
          </a:p>
        </p:txBody>
      </p:sp>
      <p:grpSp>
        <p:nvGrpSpPr>
          <p:cNvPr id="9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11" name="Kuusikulmio 10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2" name="Kuusikulmio 11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3" name="Kuusikulmio 12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4" name="Kuusikulmio 13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5" name="Kuusikulmio 14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16" name="Kuusikulmio 15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7" name="Kuusikulmio 16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8" name="Kuusikulmio 17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19" name="Kuusikulmio 18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20" name="Kuusikulmio 19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21" name="Kuusikulmio 20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22" name="Kuusikulmio 21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  <p:pic>
        <p:nvPicPr>
          <p:cNvPr id="37" name="Kuva 36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38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39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41" name="Kuusikulmio 40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2" name="Kuusikulmio 41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3" name="Kuusikulmio 42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4" name="Kuusikulmio 43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45" name="Kuusikulmio 44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6" name="Kuusikulmio 45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7" name="Kuusikulmio 46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8" name="Kuusikulmio 47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49" name="Kuusikulmio 48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0" name="Kuusikulmio 49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51" name="Kuusikulmio 50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40" name="Kuusikulmio 39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4" name="Kuva 3" descr="yhteisty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24517">
            <a:off x="605672" y="552982"/>
            <a:ext cx="2857500" cy="1246322"/>
          </a:xfrm>
          <a:prstGeom prst="rect">
            <a:avLst/>
          </a:prstGeom>
        </p:spPr>
      </p:pic>
      <p:pic>
        <p:nvPicPr>
          <p:cNvPr id="3" name="Kuva 2" descr="ny_kuulakyna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2807">
            <a:off x="3355169" y="1191870"/>
            <a:ext cx="3611376" cy="37644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aotsikkodi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2286000"/>
            <a:ext cx="5715000" cy="1047750"/>
          </a:xfrm>
        </p:spPr>
        <p:txBody>
          <a:bodyPr anchor="b" anchorCtr="0">
            <a:normAutofit/>
          </a:bodyPr>
          <a:lstStyle>
            <a:lvl1pPr algn="r" eaLnBrk="1" latinLnBrk="0" hangingPunct="1">
              <a:defRPr kumimoji="0" lang="fi-FI" sz="4400" b="1" cap="small" baseline="0">
                <a:solidFill>
                  <a:schemeClr val="accent5"/>
                </a:solidFill>
              </a:defRPr>
            </a:lvl1pPr>
          </a:lstStyle>
          <a:p>
            <a:r>
              <a:rPr kumimoji="0" lang="fi-FI" dirty="0"/>
              <a:t>VÄLIOTSIKKO</a:t>
            </a:r>
          </a:p>
        </p:txBody>
      </p:sp>
      <p:pic>
        <p:nvPicPr>
          <p:cNvPr id="37" name="Kuva 36" descr="NY_logo_fi-sv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600" y="4629150"/>
            <a:ext cx="1663700" cy="307035"/>
          </a:xfrm>
          <a:prstGeom prst="rect">
            <a:avLst/>
          </a:prstGeom>
        </p:spPr>
      </p:pic>
      <p:grpSp>
        <p:nvGrpSpPr>
          <p:cNvPr id="47" name="Ryhmä 6"/>
          <p:cNvGrpSpPr/>
          <p:nvPr userDrawn="1"/>
        </p:nvGrpSpPr>
        <p:grpSpPr>
          <a:xfrm>
            <a:off x="4866137" y="-247662"/>
            <a:ext cx="4795329" cy="946722"/>
            <a:chOff x="5852580" y="4626000"/>
            <a:chExt cx="3540938" cy="699074"/>
          </a:xfrm>
        </p:grpSpPr>
        <p:sp>
          <p:nvSpPr>
            <p:cNvPr id="48" name="Kuusikulmio 47"/>
            <p:cNvSpPr/>
            <p:nvPr userDrawn="1"/>
          </p:nvSpPr>
          <p:spPr>
            <a:xfrm>
              <a:off x="8991550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49" name="Kuusikulmio 48"/>
            <p:cNvSpPr/>
            <p:nvPr userDrawn="1"/>
          </p:nvSpPr>
          <p:spPr>
            <a:xfrm>
              <a:off x="8590625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64B7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0" name="Kuusikulmio 49"/>
            <p:cNvSpPr/>
            <p:nvPr userDrawn="1"/>
          </p:nvSpPr>
          <p:spPr>
            <a:xfrm>
              <a:off x="8189701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1" name="Kuusikulmio 50"/>
            <p:cNvSpPr/>
            <p:nvPr userDrawn="1"/>
          </p:nvSpPr>
          <p:spPr>
            <a:xfrm>
              <a:off x="7788778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rgbClr val="D463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2" name="Kuusikulmio 51"/>
            <p:cNvSpPr/>
            <p:nvPr userDrawn="1"/>
          </p:nvSpPr>
          <p:spPr>
            <a:xfrm>
              <a:off x="7387854" y="4626000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>
                <a:solidFill>
                  <a:srgbClr val="81B810"/>
                </a:solidFill>
              </a:endParaRPr>
            </a:p>
          </p:txBody>
        </p:sp>
        <p:sp>
          <p:nvSpPr>
            <p:cNvPr id="53" name="Kuusikulmio 52"/>
            <p:cNvSpPr/>
            <p:nvPr userDrawn="1"/>
          </p:nvSpPr>
          <p:spPr>
            <a:xfrm>
              <a:off x="879056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4" name="Kuusikulmio 53"/>
            <p:cNvSpPr/>
            <p:nvPr userDrawn="1"/>
          </p:nvSpPr>
          <p:spPr>
            <a:xfrm>
              <a:off x="8389641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5" name="Kuusikulmio 54"/>
            <p:cNvSpPr/>
            <p:nvPr userDrawn="1"/>
          </p:nvSpPr>
          <p:spPr>
            <a:xfrm>
              <a:off x="7587794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6" name="Kuusikulmio 55"/>
            <p:cNvSpPr/>
            <p:nvPr userDrawn="1"/>
          </p:nvSpPr>
          <p:spPr>
            <a:xfrm>
              <a:off x="7186870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7" name="Kuusikulmio 56"/>
            <p:cNvSpPr/>
            <p:nvPr userDrawn="1"/>
          </p:nvSpPr>
          <p:spPr>
            <a:xfrm>
              <a:off x="6785946" y="4975537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/>
            </a:p>
          </p:txBody>
        </p:sp>
        <p:sp>
          <p:nvSpPr>
            <p:cNvPr id="58" name="Kuusikulmio 57"/>
            <p:cNvSpPr/>
            <p:nvPr userDrawn="1"/>
          </p:nvSpPr>
          <p:spPr>
            <a:xfrm flipH="1" flipV="1">
              <a:off x="6254323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rgbClr val="E72F24"/>
                </a:solidFill>
              </a:endParaRPr>
            </a:p>
          </p:txBody>
        </p:sp>
        <p:sp>
          <p:nvSpPr>
            <p:cNvPr id="59" name="Kuusikulmio 58"/>
            <p:cNvSpPr/>
            <p:nvPr userDrawn="1"/>
          </p:nvSpPr>
          <p:spPr>
            <a:xfrm flipH="1" flipV="1">
              <a:off x="5852580" y="4626009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>
                <a:solidFill>
                  <a:schemeClr val="accent5"/>
                </a:solidFill>
              </a:endParaRPr>
            </a:p>
          </p:txBody>
        </p:sp>
      </p:grpSp>
      <p:grpSp>
        <p:nvGrpSpPr>
          <p:cNvPr id="60" name="Ryhmä 66"/>
          <p:cNvGrpSpPr/>
          <p:nvPr userDrawn="1"/>
        </p:nvGrpSpPr>
        <p:grpSpPr>
          <a:xfrm>
            <a:off x="-228600" y="4453492"/>
            <a:ext cx="4566599" cy="937658"/>
            <a:chOff x="-234083" y="4639134"/>
            <a:chExt cx="3404643" cy="699074"/>
          </a:xfrm>
        </p:grpSpPr>
        <p:grpSp>
          <p:nvGrpSpPr>
            <p:cNvPr id="61" name="Ryhmä 67"/>
            <p:cNvGrpSpPr/>
            <p:nvPr userDrawn="1"/>
          </p:nvGrpSpPr>
          <p:grpSpPr>
            <a:xfrm>
              <a:off x="-234083" y="4639134"/>
              <a:ext cx="3003720" cy="699074"/>
              <a:chOff x="-234083" y="4639134"/>
              <a:chExt cx="3003720" cy="699074"/>
            </a:xfrm>
          </p:grpSpPr>
          <p:sp>
            <p:nvSpPr>
              <p:cNvPr id="63" name="Kuusikulmio 62"/>
              <p:cNvSpPr/>
              <p:nvPr userDrawn="1"/>
            </p:nvSpPr>
            <p:spPr>
              <a:xfrm flipH="1" flipV="1">
                <a:off x="-3414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6" name="Kuusikulmio 65"/>
              <p:cNvSpPr/>
              <p:nvPr userDrawn="1"/>
            </p:nvSpPr>
            <p:spPr>
              <a:xfrm flipH="1" flipV="1">
                <a:off x="366782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7" name="Kuusikulmio 66"/>
              <p:cNvSpPr/>
              <p:nvPr userDrawn="1"/>
            </p:nvSpPr>
            <p:spPr>
              <a:xfrm flipH="1" flipV="1">
                <a:off x="767705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68" name="Kuusikulmio 67"/>
              <p:cNvSpPr/>
              <p:nvPr userDrawn="1"/>
            </p:nvSpPr>
            <p:spPr>
              <a:xfrm flipH="1" flipV="1">
                <a:off x="1168629" y="4988671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>
                  <a:solidFill>
                    <a:srgbClr val="81B810"/>
                  </a:solidFill>
                </a:endParaRPr>
              </a:p>
            </p:txBody>
          </p:sp>
          <p:sp>
            <p:nvSpPr>
              <p:cNvPr id="69" name="Kuusikulmio 68"/>
              <p:cNvSpPr/>
              <p:nvPr userDrawn="1"/>
            </p:nvSpPr>
            <p:spPr>
              <a:xfrm flipH="1" flipV="1">
                <a:off x="-23408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81B8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0" name="Kuusikulmio 69"/>
              <p:cNvSpPr/>
              <p:nvPr userDrawn="1"/>
            </p:nvSpPr>
            <p:spPr>
              <a:xfrm flipH="1" flipV="1">
                <a:off x="166842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1" name="Kuusikulmio 70"/>
              <p:cNvSpPr/>
              <p:nvPr userDrawn="1"/>
            </p:nvSpPr>
            <p:spPr>
              <a:xfrm flipH="1" flipV="1">
                <a:off x="968689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2" name="Kuusikulmio 71"/>
              <p:cNvSpPr/>
              <p:nvPr userDrawn="1"/>
            </p:nvSpPr>
            <p:spPr>
              <a:xfrm flipH="1" flipV="1">
                <a:off x="1369613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3" name="Kuusikulmio 72"/>
              <p:cNvSpPr/>
              <p:nvPr userDrawn="1"/>
            </p:nvSpPr>
            <p:spPr>
              <a:xfrm flipH="1" flipV="1">
                <a:off x="1770537" y="4639134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4" name="Kuusikulmio 73"/>
              <p:cNvSpPr/>
              <p:nvPr userDrawn="1"/>
            </p:nvSpPr>
            <p:spPr>
              <a:xfrm flipH="1" flipV="1">
                <a:off x="1966745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  <p:sp>
            <p:nvSpPr>
              <p:cNvPr id="75" name="Kuusikulmio 74"/>
              <p:cNvSpPr/>
              <p:nvPr userDrawn="1"/>
            </p:nvSpPr>
            <p:spPr>
              <a:xfrm flipH="1" flipV="1">
                <a:off x="2367669" y="4988669"/>
                <a:ext cx="401968" cy="349537"/>
              </a:xfrm>
              <a:prstGeom prst="hexagon">
                <a:avLst>
                  <a:gd name="adj" fmla="val 28380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800"/>
              </a:p>
            </p:txBody>
          </p:sp>
        </p:grpSp>
        <p:sp>
          <p:nvSpPr>
            <p:cNvPr id="62" name="Kuusikulmio 61"/>
            <p:cNvSpPr/>
            <p:nvPr userDrawn="1"/>
          </p:nvSpPr>
          <p:spPr>
            <a:xfrm flipH="1" flipV="1">
              <a:off x="2768592" y="4988668"/>
              <a:ext cx="401968" cy="349537"/>
            </a:xfrm>
            <a:prstGeom prst="hexagon">
              <a:avLst>
                <a:gd name="adj" fmla="val 28380"/>
                <a:gd name="vf" fmla="val 11547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800"/>
            </a:p>
          </p:txBody>
        </p:sp>
      </p:grpSp>
      <p:pic>
        <p:nvPicPr>
          <p:cNvPr id="3" name="Kuva 2" descr="yrittajyys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8606">
            <a:off x="685800" y="590550"/>
            <a:ext cx="3276600" cy="117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419449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8077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fi-FI"/>
              <a:t>Muokkaa perustyylejä naps.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8077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fi-FI" dirty="0"/>
              <a:t>Muokkaa tekstin perustyylejä napsauttamalla</a:t>
            </a:r>
          </a:p>
          <a:p>
            <a:pPr lvl="1" eaLnBrk="1" latinLnBrk="0" hangingPunct="1"/>
            <a:r>
              <a:rPr kumimoji="0" lang="fi-FI" dirty="0"/>
              <a:t>toinen taso</a:t>
            </a:r>
          </a:p>
          <a:p>
            <a:pPr lvl="2" eaLnBrk="1" latinLnBrk="0" hangingPunct="1"/>
            <a:r>
              <a:rPr kumimoji="0" lang="fi-FI" dirty="0"/>
              <a:t>kolmas taso</a:t>
            </a:r>
          </a:p>
          <a:p>
            <a:pPr lvl="3" eaLnBrk="1" latinLnBrk="0" hangingPunct="1"/>
            <a:r>
              <a:rPr kumimoji="0" lang="fi-FI" dirty="0"/>
              <a:t>neljäs taso</a:t>
            </a:r>
          </a:p>
          <a:p>
            <a:pPr lvl="4" eaLnBrk="1" latinLnBrk="0" hangingPunct="1"/>
            <a:r>
              <a:rPr kumimoji="0" lang="fi-FI" dirty="0"/>
              <a:t>viides taso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fi-FI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kumimoji="0" lang="fi-FI"/>
              <a:pPr/>
              <a:t>13.9.2017</a:t>
            </a:fld>
            <a:endParaRPr kumimoji="0"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fi-FI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kumimoji="0"/>
              <a:pPr/>
              <a:t>‹#›</a:t>
            </a:fld>
            <a:endParaRPr kumimoji="0"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9" r:id="rId2"/>
    <p:sldLayoutId id="2147483700" r:id="rId3"/>
    <p:sldLayoutId id="2147483666" r:id="rId4"/>
    <p:sldLayoutId id="2147483671" r:id="rId5"/>
    <p:sldLayoutId id="2147483679" r:id="rId6"/>
    <p:sldLayoutId id="2147483678" r:id="rId7"/>
    <p:sldLayoutId id="2147483651" r:id="rId8"/>
    <p:sldLayoutId id="2147483673" r:id="rId9"/>
    <p:sldLayoutId id="2147483674" r:id="rId10"/>
    <p:sldLayoutId id="2147483676" r:id="rId11"/>
    <p:sldLayoutId id="2147483675" r:id="rId12"/>
    <p:sldLayoutId id="2147483664" r:id="rId13"/>
    <p:sldLayoutId id="2147483670" r:id="rId14"/>
    <p:sldLayoutId id="2147483680" r:id="rId15"/>
    <p:sldLayoutId id="2147483667" r:id="rId16"/>
    <p:sldLayoutId id="2147483669" r:id="rId17"/>
    <p:sldLayoutId id="2147483663" r:id="rId18"/>
    <p:sldLayoutId id="2147483672" r:id="rId19"/>
    <p:sldLayoutId id="2147483652" r:id="rId20"/>
    <p:sldLayoutId id="2147483677" r:id="rId21"/>
    <p:sldLayoutId id="2147483696" r:id="rId22"/>
    <p:sldLayoutId id="2147483697" r:id="rId23"/>
    <p:sldLayoutId id="2147483698" r:id="rId2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kumimoji="0" lang="fi-FI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i-FI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i-FI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fi-FI"/>
      </a:defPPr>
      <a:lvl1pPr marL="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fi-FI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A8F08-CEEF-294E-ACC8-C68ED2DF8B8D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5D73-791B-054D-B31A-43485D615D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04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vuosiyrittajana.fi/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vuosiyrittajana.fi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57200" y="666751"/>
            <a:ext cx="8313824" cy="1523999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i-FI" sz="7200" dirty="0"/>
              <a:t>NY Vuosi yrittäjänä</a:t>
            </a:r>
            <a:br>
              <a:rPr lang="fi-FI" dirty="0"/>
            </a:br>
            <a:r>
              <a:rPr lang="fi-FI" sz="2800" b="0" dirty="0">
                <a:solidFill>
                  <a:schemeClr val="tx1"/>
                </a:solidFill>
              </a:rPr>
              <a:t>Yrittäjyyttä ja työelämäoppeja käytännössä</a:t>
            </a:r>
            <a:br>
              <a:rPr lang="fi-FI" sz="2800" b="0" dirty="0">
                <a:solidFill>
                  <a:schemeClr val="tx1"/>
                </a:solidFill>
              </a:rPr>
            </a:br>
            <a:r>
              <a:rPr lang="fi-FI" sz="2800" dirty="0"/>
              <a:t>6.- 8. tunti – Liiketoimintasuunnitelma</a:t>
            </a:r>
            <a:br>
              <a:rPr lang="sv-FI" sz="2800" dirty="0"/>
            </a:br>
            <a:endParaRPr lang="sv-FI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49740"/>
      </p:ext>
    </p:extLst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NY-yritys voi osallistua </a:t>
            </a:r>
            <a:r>
              <a:rPr lang="fi-FI" b="1" i="1" dirty="0"/>
              <a:t>liiketoimintasuunnitelmallaan </a:t>
            </a:r>
            <a:r>
              <a:rPr lang="fi-FI" dirty="0"/>
              <a:t>tai</a:t>
            </a:r>
            <a:br>
              <a:rPr lang="fi-FI" dirty="0"/>
            </a:br>
            <a:r>
              <a:rPr lang="fi-FI" b="1" i="1" dirty="0"/>
              <a:t>liikeidean kuvauksella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Viimeisen osallistumispäivän löydätte verkosta </a:t>
            </a:r>
            <a:r>
              <a:rPr lang="fi-FI" dirty="0">
                <a:hlinkClick r:id="rId2"/>
              </a:rPr>
              <a:t>www.nyvuosiyrittajana.fi</a:t>
            </a:r>
            <a:r>
              <a:rPr lang="fi-FI" dirty="0"/>
              <a:t> </a:t>
            </a:r>
          </a:p>
          <a:p>
            <a:endParaRPr lang="sv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Paras liikeidea -kilpailu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61628413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Liiketoiminnan kuvaus</a:t>
            </a:r>
          </a:p>
          <a:p>
            <a:pPr lvl="1"/>
            <a:r>
              <a:rPr lang="fi-FI" dirty="0"/>
              <a:t>Kuvaus yrityksen tuotteesta tai palvelusta</a:t>
            </a:r>
          </a:p>
          <a:p>
            <a:pPr lvl="1"/>
            <a:r>
              <a:rPr lang="fi-FI" dirty="0"/>
              <a:t>Miten tuote tai palvelu tuotetaan?</a:t>
            </a:r>
          </a:p>
          <a:p>
            <a:pPr lvl="1"/>
            <a:r>
              <a:rPr lang="fi-FI" dirty="0"/>
              <a:t>Toimintatavat</a:t>
            </a:r>
          </a:p>
          <a:p>
            <a:pPr lvl="1"/>
            <a:r>
              <a:rPr lang="fi-FI" dirty="0"/>
              <a:t>Myynti- ja markkinointisuunnitelmat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Liiketoimintasuunnitelmassa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502333209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Liiketoimintasuunnitelmassa</a:t>
            </a:r>
            <a:endParaRPr lang="sv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/>
              <a:t>Markkinat</a:t>
            </a:r>
          </a:p>
          <a:p>
            <a:r>
              <a:rPr lang="fi-FI" dirty="0"/>
              <a:t>kenelle tuote/palvelu on suunnattu?</a:t>
            </a:r>
          </a:p>
          <a:p>
            <a:r>
              <a:rPr lang="fi-FI" dirty="0"/>
              <a:t>ketkä ovat potentiaalisia asiakkaita?</a:t>
            </a:r>
          </a:p>
          <a:p>
            <a:r>
              <a:rPr lang="fi-FI" dirty="0"/>
              <a:t>markkinoiden koko ja potentiaalinen kysyntä?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/>
              <a:t>Kilpailijat</a:t>
            </a:r>
          </a:p>
          <a:p>
            <a:r>
              <a:rPr lang="fi-FI" dirty="0"/>
              <a:t>ketkä ovat yrityksemme kilpailijoita?</a:t>
            </a:r>
          </a:p>
          <a:p>
            <a:r>
              <a:rPr lang="fi-FI" dirty="0"/>
              <a:t>yrityksemme kilpailuedut kilpailijoihin nähden?</a:t>
            </a:r>
          </a:p>
          <a:p>
            <a:r>
              <a:rPr lang="fi-FI" dirty="0"/>
              <a:t>miten yrityksemme pyrkii erottumaan kilpailijoistaan?</a:t>
            </a:r>
          </a:p>
          <a:p>
            <a:endParaRPr lang="fi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113945915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Miksi olemme hyviä toteuttamaan idean?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Osaaminen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404494336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Kuka olisi </a:t>
            </a:r>
            <a:r>
              <a:rPr lang="fi-FI" b="1" i="1" dirty="0"/>
              <a:t>tyypillinen</a:t>
            </a:r>
            <a:r>
              <a:rPr lang="fi-FI" dirty="0"/>
              <a:t> asiakas?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Ketkä käyttäisivät tuotettamme ja miksi?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Kuinka paljon meillä on potentiaalisia asiakkaita?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Asiakkaat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95258347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Ketkä ovat kilpailijoitasi?</a:t>
            </a:r>
          </a:p>
          <a:p>
            <a:r>
              <a:rPr lang="fi-FI" dirty="0"/>
              <a:t>Mitä </a:t>
            </a:r>
            <a:r>
              <a:rPr lang="fi-FI" b="1" i="1" dirty="0"/>
              <a:t>vastaavia</a:t>
            </a:r>
            <a:r>
              <a:rPr lang="fi-FI" dirty="0"/>
              <a:t> tuotteita tai palveluita on markkinoilla?</a:t>
            </a:r>
          </a:p>
          <a:p>
            <a:r>
              <a:rPr lang="fi-FI" dirty="0"/>
              <a:t>Onko kilpailijoiden tuotteilla </a:t>
            </a:r>
            <a:r>
              <a:rPr lang="fi-FI" b="1" i="1" dirty="0"/>
              <a:t>eroa</a:t>
            </a:r>
            <a:r>
              <a:rPr lang="fi-FI" dirty="0"/>
              <a:t> omaan yritykseesi verrattuna?</a:t>
            </a:r>
          </a:p>
          <a:p>
            <a:r>
              <a:rPr lang="fi-FI" dirty="0"/>
              <a:t>Miten kilpailijat mainostavat itseään?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Kilpailijat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501986012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Kuinka paljon rahaa tarvitaan idean toteutukseen?</a:t>
            </a:r>
          </a:p>
          <a:p>
            <a:pPr lvl="1"/>
            <a:r>
              <a:rPr lang="fi-FI" dirty="0"/>
              <a:t>Muistakaa, että NY-yritys </a:t>
            </a:r>
            <a:r>
              <a:rPr lang="fi-FI" b="1" i="1" dirty="0">
                <a:solidFill>
                  <a:srgbClr val="FF0000"/>
                </a:solidFill>
              </a:rPr>
              <a:t>ei saa </a:t>
            </a:r>
            <a:r>
              <a:rPr lang="fi-FI" dirty="0"/>
              <a:t>ottaa lainaa tai ostaa velaksi</a:t>
            </a:r>
          </a:p>
          <a:p>
            <a:r>
              <a:rPr lang="fi-FI" dirty="0"/>
              <a:t>Kuka vastaa yrityksen talousasioiden hoidosta ja pankkitilistä?</a:t>
            </a:r>
            <a:endParaRPr lang="sv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Talousasiat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876663405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Millaisia riskejä näette toiminnassa ja ideassa?</a:t>
            </a:r>
          </a:p>
          <a:p>
            <a:pPr lvl="1"/>
            <a:r>
              <a:rPr lang="fi-FI" dirty="0"/>
              <a:t>Onko idea </a:t>
            </a:r>
            <a:r>
              <a:rPr lang="fi-FI" b="1" i="1" dirty="0"/>
              <a:t>kallis</a:t>
            </a:r>
            <a:r>
              <a:rPr lang="fi-FI" dirty="0"/>
              <a:t> toteuttaa?</a:t>
            </a:r>
          </a:p>
          <a:p>
            <a:pPr lvl="1"/>
            <a:r>
              <a:rPr lang="fi-FI" dirty="0"/>
              <a:t>Voiko siitä </a:t>
            </a:r>
            <a:r>
              <a:rPr lang="fi-FI" b="1" i="1" dirty="0"/>
              <a:t>koitua vaaraa </a:t>
            </a:r>
            <a:r>
              <a:rPr lang="fi-FI" dirty="0"/>
              <a:t>asiakkaalle tai teille itsellenne?</a:t>
            </a:r>
          </a:p>
          <a:p>
            <a:pPr marL="457200" lvl="1" indent="0">
              <a:buNone/>
            </a:pPr>
            <a:endParaRPr lang="fi-FI" dirty="0"/>
          </a:p>
          <a:p>
            <a:endParaRPr lang="sv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Riskit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79938491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sällön paikkamerkki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>
              <a:hlinkClick r:id="rId2"/>
            </a:endParaRPr>
          </a:p>
          <a:p>
            <a:r>
              <a:rPr lang="fi-FI" dirty="0">
                <a:hlinkClick r:id="rId2"/>
              </a:rPr>
              <a:t>www.nyvuosiyrittajana.fi</a:t>
            </a:r>
            <a:r>
              <a:rPr lang="sv-FI" dirty="0"/>
              <a:t> ja NY-</a:t>
            </a:r>
            <a:r>
              <a:rPr lang="sv-FI" dirty="0" err="1"/>
              <a:t>opas</a:t>
            </a:r>
            <a:endParaRPr lang="sv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Voit ladata </a:t>
            </a:r>
            <a:r>
              <a:rPr lang="fi-FI" b="1" i="1" dirty="0"/>
              <a:t>Materiaalit</a:t>
            </a:r>
            <a:r>
              <a:rPr lang="fi-FI" dirty="0"/>
              <a:t>-sivulta </a:t>
            </a:r>
            <a:br>
              <a:rPr lang="fi-FI" dirty="0"/>
            </a:br>
            <a:r>
              <a:rPr lang="fi-FI" dirty="0"/>
              <a:t>sähköisen liiketoimintasuunnitelman mallipohjan</a:t>
            </a:r>
            <a:endParaRPr lang="sv-FI" dirty="0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988432942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minä+sinä=me_koulutusdiat">
  <a:themeElements>
    <a:clrScheme name="Mukautettu 65">
      <a:dk1>
        <a:sysClr val="windowText" lastClr="000000"/>
      </a:dk1>
      <a:lt1>
        <a:sysClr val="window" lastClr="FFFFFF"/>
      </a:lt1>
      <a:dk2>
        <a:srgbClr val="117245"/>
      </a:dk2>
      <a:lt2>
        <a:srgbClr val="FFFFFF"/>
      </a:lt2>
      <a:accent1>
        <a:srgbClr val="15A4D2"/>
      </a:accent1>
      <a:accent2>
        <a:srgbClr val="64B733"/>
      </a:accent2>
      <a:accent3>
        <a:srgbClr val="15A4D2"/>
      </a:accent3>
      <a:accent4>
        <a:srgbClr val="64B733"/>
      </a:accent4>
      <a:accent5>
        <a:srgbClr val="D4633E"/>
      </a:accent5>
      <a:accent6>
        <a:srgbClr val="000000"/>
      </a:accent6>
      <a:hlink>
        <a:srgbClr val="117245"/>
      </a:hlink>
      <a:folHlink>
        <a:srgbClr val="11724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Näytössä katseltava esitys (16:9)</PresentationFormat>
  <Paragraphs>47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Grande</vt:lpstr>
      <vt:lpstr>minä+sinä=me_koulutusdiat</vt:lpstr>
      <vt:lpstr>Mukautettu suunnittelumalli</vt:lpstr>
      <vt:lpstr>NY Vuosi yrittäjänä Yrittäjyyttä ja työelämäoppeja käytännössä 6.- 8. tunti – Liiketoimintasuunnitelma </vt:lpstr>
      <vt:lpstr>Liiketoimintasuunnitelmassa</vt:lpstr>
      <vt:lpstr>Liiketoimintasuunnitelmassa</vt:lpstr>
      <vt:lpstr>Osaaminen</vt:lpstr>
      <vt:lpstr>Asiakkaat</vt:lpstr>
      <vt:lpstr>Kilpailijat</vt:lpstr>
      <vt:lpstr>Talousasiat</vt:lpstr>
      <vt:lpstr>Riskit</vt:lpstr>
      <vt:lpstr>Lisätietoa</vt:lpstr>
      <vt:lpstr>Paras liikeidea -kilpailu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Vuosi yrittäjänä</dc:title>
  <dc:creator/>
  <cp:lastModifiedBy/>
  <cp:revision>2</cp:revision>
  <cp:lastPrinted>2016-08-26T10:03:20Z</cp:lastPrinted>
  <dcterms:modified xsi:type="dcterms:W3CDTF">2017-09-13T13:20:27Z</dcterms:modified>
</cp:coreProperties>
</file>