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320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081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568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230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091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6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01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387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539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2183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6003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2C72665-BD9E-43DB-B462-677435AF5585}" type="datetimeFigureOut">
              <a:rPr lang="fi-FI" smtClean="0"/>
              <a:t>25.1.2022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8F7183E-D0E5-41EF-8BDB-32450082BD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678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294640" y="-101971"/>
            <a:ext cx="1171448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i-FI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Miksi on erilaisia psykoterapian muotoja?</a:t>
            </a:r>
          </a:p>
          <a:p>
            <a:pPr marL="457200">
              <a:spcAft>
                <a:spcPts val="0"/>
              </a:spcAft>
            </a:pPr>
            <a:r>
              <a:rPr lang="fi-FI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erilaisten psykoterapioiden esittelyä, esim. kognitiivinen, leikki, aversio, taide 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asiakkaiden ikä ja elämäntilanne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millaisiin ongelmiin haetaan ratkaisua, esim. mielenterveyden ongelmat, elämänlaatuun ja asennoitumiseen liittyvät ongelmat, työpaikan ilmapiiri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eri psykologisilla koulukunnilla on omat painotuksensa, esim. psykodynamiikka &gt; tiedostomattomaton vaikutus, humanismi &gt; elämän merkityksellisyys, oppimisteoriat &gt; poisoppiminen tai toiminnan hallinnan oppiminen, kognitiivinen &gt; sisäisten mallien </a:t>
            </a:r>
            <a:r>
              <a:rPr lang="fi-FI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rakenne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perheterapia &gt; useampi asianosainen avun tarpeessa</a:t>
            </a:r>
            <a:endParaRPr lang="fi-FI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yhteiskunnan resurssit, esim. ryhmäterapia edullisempaa, verkostoituminen, tukiryhmät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tieteellinen psykoterapia vs. pseudoterapia; pätevyysvaatimukset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psykoterapeuttiset tekniikat, esim. hypnoosi?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kriisiapu &gt; traumojen käsittely</a:t>
            </a:r>
            <a:endParaRPr lang="fi-FI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46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15</TotalTime>
  <Words>109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Rockwell</vt:lpstr>
      <vt:lpstr>Rockwell Condensed</vt:lpstr>
      <vt:lpstr>Times New Roman</vt:lpstr>
      <vt:lpstr>Wingdings</vt:lpstr>
      <vt:lpstr>Puutyyppi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Seitola Tuomo</cp:lastModifiedBy>
  <cp:revision>3</cp:revision>
  <dcterms:created xsi:type="dcterms:W3CDTF">2016-03-30T08:19:28Z</dcterms:created>
  <dcterms:modified xsi:type="dcterms:W3CDTF">2022-01-25T07:37:24Z</dcterms:modified>
</cp:coreProperties>
</file>