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CD83A-44E3-49A5-A430-A3A8A3AC6D2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EE304E-ED43-4F14-9A5F-9C14007C6BCE}">
      <dgm:prSet/>
      <dgm:spPr/>
      <dgm:t>
        <a:bodyPr/>
        <a:lstStyle/>
        <a:p>
          <a:r>
            <a:rPr lang="en-US"/>
            <a:t>+ hallintakeinot</a:t>
          </a:r>
        </a:p>
      </dgm:t>
    </dgm:pt>
    <dgm:pt modelId="{BA0486D0-9B09-46D1-9C8D-EF0BE872AF12}" type="parTrans" cxnId="{2DFE1096-C3BE-4869-A805-D7B4663F9652}">
      <dgm:prSet/>
      <dgm:spPr/>
      <dgm:t>
        <a:bodyPr/>
        <a:lstStyle/>
        <a:p>
          <a:endParaRPr lang="en-US"/>
        </a:p>
      </dgm:t>
    </dgm:pt>
    <dgm:pt modelId="{E4CAEF53-D63E-4967-A0BE-6F2A3778F3BF}" type="sibTrans" cxnId="{2DFE1096-C3BE-4869-A805-D7B4663F9652}">
      <dgm:prSet/>
      <dgm:spPr/>
      <dgm:t>
        <a:bodyPr/>
        <a:lstStyle/>
        <a:p>
          <a:endParaRPr lang="en-US"/>
        </a:p>
      </dgm:t>
    </dgm:pt>
    <dgm:pt modelId="{A0E98D65-E90A-43D1-AFE8-347BA067FEC9}">
      <dgm:prSet/>
      <dgm:spPr/>
      <dgm:t>
        <a:bodyPr/>
        <a:lstStyle/>
        <a:p>
          <a:r>
            <a:rPr lang="en-US"/>
            <a:t>+ syvä uni &gt; glymfaattinen järjestelmä</a:t>
          </a:r>
        </a:p>
      </dgm:t>
    </dgm:pt>
    <dgm:pt modelId="{4EFE8F1A-F36A-490B-822F-B2452C7124EC}" type="parTrans" cxnId="{4A19628C-9297-4176-92B8-AD27CDAAE757}">
      <dgm:prSet/>
      <dgm:spPr/>
      <dgm:t>
        <a:bodyPr/>
        <a:lstStyle/>
        <a:p>
          <a:endParaRPr lang="en-US"/>
        </a:p>
      </dgm:t>
    </dgm:pt>
    <dgm:pt modelId="{74236F1D-3F4F-4078-A70A-78CDD51AEEDC}" type="sibTrans" cxnId="{4A19628C-9297-4176-92B8-AD27CDAAE757}">
      <dgm:prSet/>
      <dgm:spPr/>
      <dgm:t>
        <a:bodyPr/>
        <a:lstStyle/>
        <a:p>
          <a:endParaRPr lang="en-US"/>
        </a:p>
      </dgm:t>
    </dgm:pt>
    <dgm:pt modelId="{D8C4ADA6-F687-438D-B07B-AC83CEE68522}">
      <dgm:prSet/>
      <dgm:spPr/>
      <dgm:t>
        <a:bodyPr/>
        <a:lstStyle/>
        <a:p>
          <a:r>
            <a:rPr lang="en-US"/>
            <a:t>+ itsereflektio, metakognitio, tietoisuustaidot</a:t>
          </a:r>
        </a:p>
      </dgm:t>
    </dgm:pt>
    <dgm:pt modelId="{9ECFA903-A918-41D0-AB3B-AC229A0C08DC}" type="parTrans" cxnId="{8CA21243-2E67-4B1E-9458-E016172F3A57}">
      <dgm:prSet/>
      <dgm:spPr/>
      <dgm:t>
        <a:bodyPr/>
        <a:lstStyle/>
        <a:p>
          <a:endParaRPr lang="en-US"/>
        </a:p>
      </dgm:t>
    </dgm:pt>
    <dgm:pt modelId="{B4A4CCB6-F229-4430-B409-E52E6319532C}" type="sibTrans" cxnId="{8CA21243-2E67-4B1E-9458-E016172F3A57}">
      <dgm:prSet/>
      <dgm:spPr/>
      <dgm:t>
        <a:bodyPr/>
        <a:lstStyle/>
        <a:p>
          <a:endParaRPr lang="en-US"/>
        </a:p>
      </dgm:t>
    </dgm:pt>
    <dgm:pt modelId="{97029ECB-FC01-4167-9EDB-B3373A9A5AF1}">
      <dgm:prSet/>
      <dgm:spPr/>
      <dgm:t>
        <a:bodyPr/>
        <a:lstStyle/>
        <a:p>
          <a:r>
            <a:rPr lang="en-US"/>
            <a:t>+ BAS</a:t>
          </a:r>
        </a:p>
      </dgm:t>
    </dgm:pt>
    <dgm:pt modelId="{4C39300F-B13D-404D-8A55-246B0DBB12A4}" type="parTrans" cxnId="{0C8B9BC9-865D-4AD4-85E8-69F31AB99218}">
      <dgm:prSet/>
      <dgm:spPr/>
      <dgm:t>
        <a:bodyPr/>
        <a:lstStyle/>
        <a:p>
          <a:endParaRPr lang="en-US"/>
        </a:p>
      </dgm:t>
    </dgm:pt>
    <dgm:pt modelId="{E791E0B4-CB1B-4C82-9BE9-FE21DC21E6DE}" type="sibTrans" cxnId="{0C8B9BC9-865D-4AD4-85E8-69F31AB99218}">
      <dgm:prSet/>
      <dgm:spPr/>
      <dgm:t>
        <a:bodyPr/>
        <a:lstStyle/>
        <a:p>
          <a:endParaRPr lang="en-US"/>
        </a:p>
      </dgm:t>
    </dgm:pt>
    <dgm:pt modelId="{7639174A-CE79-4B29-8404-1048922A731A}">
      <dgm:prSet/>
      <dgm:spPr/>
      <dgm:t>
        <a:bodyPr/>
        <a:lstStyle/>
        <a:p>
          <a:r>
            <a:rPr lang="en-US"/>
            <a:t>+ turvalliset kiintymyssuhteet</a:t>
          </a:r>
        </a:p>
      </dgm:t>
    </dgm:pt>
    <dgm:pt modelId="{8A186CBC-E682-4F1D-ACF7-6D48DF5D3DB3}" type="parTrans" cxnId="{74B4D591-4535-4ECC-A1BE-0DD31B76895C}">
      <dgm:prSet/>
      <dgm:spPr/>
      <dgm:t>
        <a:bodyPr/>
        <a:lstStyle/>
        <a:p>
          <a:endParaRPr lang="en-US"/>
        </a:p>
      </dgm:t>
    </dgm:pt>
    <dgm:pt modelId="{8EE25422-046C-47AD-9E5B-7E7F9F3FE52F}" type="sibTrans" cxnId="{74B4D591-4535-4ECC-A1BE-0DD31B76895C}">
      <dgm:prSet/>
      <dgm:spPr/>
      <dgm:t>
        <a:bodyPr/>
        <a:lstStyle/>
        <a:p>
          <a:endParaRPr lang="en-US"/>
        </a:p>
      </dgm:t>
    </dgm:pt>
    <dgm:pt modelId="{3E4F8632-6F79-4C50-9D3D-136834A8D620}">
      <dgm:prSet/>
      <dgm:spPr/>
      <dgm:t>
        <a:bodyPr/>
        <a:lstStyle/>
        <a:p>
          <a:r>
            <a:rPr lang="en-US"/>
            <a:t>+ minäkäsityksen laaja-alaisuus</a:t>
          </a:r>
        </a:p>
      </dgm:t>
    </dgm:pt>
    <dgm:pt modelId="{DD6FF333-825B-43E1-912D-4D6C11289B29}" type="parTrans" cxnId="{C563BAAC-1F8A-45B6-A6F8-3EBD164AB173}">
      <dgm:prSet/>
      <dgm:spPr/>
      <dgm:t>
        <a:bodyPr/>
        <a:lstStyle/>
        <a:p>
          <a:endParaRPr lang="en-US"/>
        </a:p>
      </dgm:t>
    </dgm:pt>
    <dgm:pt modelId="{D732287E-B65A-4D7F-8ED2-D38099C3EE77}" type="sibTrans" cxnId="{C563BAAC-1F8A-45B6-A6F8-3EBD164AB173}">
      <dgm:prSet/>
      <dgm:spPr/>
      <dgm:t>
        <a:bodyPr/>
        <a:lstStyle/>
        <a:p>
          <a:endParaRPr lang="en-US"/>
        </a:p>
      </dgm:t>
    </dgm:pt>
    <dgm:pt modelId="{E8B35011-148D-48DE-97A4-FD1889640C79}">
      <dgm:prSet/>
      <dgm:spPr/>
      <dgm:t>
        <a:bodyPr/>
        <a:lstStyle/>
        <a:p>
          <a:r>
            <a:rPr lang="en-US"/>
            <a:t>+ itsetunto</a:t>
          </a:r>
        </a:p>
      </dgm:t>
    </dgm:pt>
    <dgm:pt modelId="{E1B7B1D5-E96C-47E8-B6BA-14593DD74D25}" type="parTrans" cxnId="{EAF84100-3A73-4B00-992B-8EA6F74B85A3}">
      <dgm:prSet/>
      <dgm:spPr/>
      <dgm:t>
        <a:bodyPr/>
        <a:lstStyle/>
        <a:p>
          <a:endParaRPr lang="en-US"/>
        </a:p>
      </dgm:t>
    </dgm:pt>
    <dgm:pt modelId="{99296FF9-F0B3-4A00-97A2-0DDA300A8A6E}" type="sibTrans" cxnId="{EAF84100-3A73-4B00-992B-8EA6F74B85A3}">
      <dgm:prSet/>
      <dgm:spPr/>
      <dgm:t>
        <a:bodyPr/>
        <a:lstStyle/>
        <a:p>
          <a:endParaRPr lang="en-US"/>
        </a:p>
      </dgm:t>
    </dgm:pt>
    <dgm:pt modelId="{17363B3C-0448-4200-99DB-06614D81A374}">
      <dgm:prSet/>
      <dgm:spPr/>
      <dgm:t>
        <a:bodyPr/>
        <a:lstStyle/>
        <a:p>
          <a:r>
            <a:rPr lang="en-US"/>
            <a:t>+ autonomiakokemus</a:t>
          </a:r>
        </a:p>
      </dgm:t>
    </dgm:pt>
    <dgm:pt modelId="{B8EA04A1-1858-41AC-9E79-62F47DF20D6A}" type="parTrans" cxnId="{BAAB6300-EED1-4994-940F-9E77EB7DA8A5}">
      <dgm:prSet/>
      <dgm:spPr/>
      <dgm:t>
        <a:bodyPr/>
        <a:lstStyle/>
        <a:p>
          <a:endParaRPr lang="en-US"/>
        </a:p>
      </dgm:t>
    </dgm:pt>
    <dgm:pt modelId="{079EE835-2A52-495D-87D0-60C039AAE435}" type="sibTrans" cxnId="{BAAB6300-EED1-4994-940F-9E77EB7DA8A5}">
      <dgm:prSet/>
      <dgm:spPr/>
      <dgm:t>
        <a:bodyPr/>
        <a:lstStyle/>
        <a:p>
          <a:endParaRPr lang="en-US"/>
        </a:p>
      </dgm:t>
    </dgm:pt>
    <dgm:pt modelId="{3836459C-69E1-4E53-A70E-A447D8B00E7B}">
      <dgm:prSet/>
      <dgm:spPr/>
      <dgm:t>
        <a:bodyPr/>
        <a:lstStyle/>
        <a:p>
          <a:r>
            <a:rPr lang="en-US"/>
            <a:t>+ minäpystyvyys</a:t>
          </a:r>
        </a:p>
      </dgm:t>
    </dgm:pt>
    <dgm:pt modelId="{A33F4277-0426-4187-A702-F4F71C2A3D5C}" type="parTrans" cxnId="{4BA96F7B-E2DA-4C84-8ADC-95984EF965B4}">
      <dgm:prSet/>
      <dgm:spPr/>
      <dgm:t>
        <a:bodyPr/>
        <a:lstStyle/>
        <a:p>
          <a:endParaRPr lang="en-US"/>
        </a:p>
      </dgm:t>
    </dgm:pt>
    <dgm:pt modelId="{549A18A0-6B59-4A68-AF65-4F81B6EB4805}" type="sibTrans" cxnId="{4BA96F7B-E2DA-4C84-8ADC-95984EF965B4}">
      <dgm:prSet/>
      <dgm:spPr/>
      <dgm:t>
        <a:bodyPr/>
        <a:lstStyle/>
        <a:p>
          <a:endParaRPr lang="en-US"/>
        </a:p>
      </dgm:t>
    </dgm:pt>
    <dgm:pt modelId="{8808D922-8BC2-471A-9192-0B78EEA0A13E}">
      <dgm:prSet/>
      <dgm:spPr/>
      <dgm:t>
        <a:bodyPr/>
        <a:lstStyle/>
        <a:p>
          <a:r>
            <a:rPr lang="en-US"/>
            <a:t>+ adaptiiviset tunteet</a:t>
          </a:r>
        </a:p>
      </dgm:t>
    </dgm:pt>
    <dgm:pt modelId="{BF759817-23C8-4734-A1DE-CC8D938899D8}" type="parTrans" cxnId="{F34AA09F-72F7-46BE-BFCF-9F611695F802}">
      <dgm:prSet/>
      <dgm:spPr/>
      <dgm:t>
        <a:bodyPr/>
        <a:lstStyle/>
        <a:p>
          <a:endParaRPr lang="en-US"/>
        </a:p>
      </dgm:t>
    </dgm:pt>
    <dgm:pt modelId="{3149CAF5-3A84-4EB0-AA8A-955728BA5FBD}" type="sibTrans" cxnId="{F34AA09F-72F7-46BE-BFCF-9F611695F802}">
      <dgm:prSet/>
      <dgm:spPr/>
      <dgm:t>
        <a:bodyPr/>
        <a:lstStyle/>
        <a:p>
          <a:endParaRPr lang="en-US"/>
        </a:p>
      </dgm:t>
    </dgm:pt>
    <dgm:pt modelId="{4ACEDCC0-8471-46E0-B709-AF99E2E8E002}">
      <dgm:prSet/>
      <dgm:spPr/>
      <dgm:t>
        <a:bodyPr/>
        <a:lstStyle/>
        <a:p>
          <a:r>
            <a:rPr lang="en-US"/>
            <a:t>+ rauhoittava ympäristö ( &gt; ympäristö- ja ekopsykologia)</a:t>
          </a:r>
        </a:p>
      </dgm:t>
    </dgm:pt>
    <dgm:pt modelId="{FD8F3249-34F8-4390-AF92-082CBC146BD2}" type="parTrans" cxnId="{3F054AA7-2D97-44EB-A649-7A4A474093C1}">
      <dgm:prSet/>
      <dgm:spPr/>
      <dgm:t>
        <a:bodyPr/>
        <a:lstStyle/>
        <a:p>
          <a:endParaRPr lang="en-US"/>
        </a:p>
      </dgm:t>
    </dgm:pt>
    <dgm:pt modelId="{AE443F47-5B87-4754-BA18-6FE6AC8218C6}" type="sibTrans" cxnId="{3F054AA7-2D97-44EB-A649-7A4A474093C1}">
      <dgm:prSet/>
      <dgm:spPr/>
      <dgm:t>
        <a:bodyPr/>
        <a:lstStyle/>
        <a:p>
          <a:endParaRPr lang="en-US"/>
        </a:p>
      </dgm:t>
    </dgm:pt>
    <dgm:pt modelId="{83C0DF08-10C3-4FE0-9ECE-887EFEBF6B29}" type="pres">
      <dgm:prSet presAssocID="{433CD83A-44E3-49A5-A430-A3A8A3AC6D29}" presName="diagram" presStyleCnt="0">
        <dgm:presLayoutVars>
          <dgm:dir/>
          <dgm:resizeHandles val="exact"/>
        </dgm:presLayoutVars>
      </dgm:prSet>
      <dgm:spPr/>
    </dgm:pt>
    <dgm:pt modelId="{5E153B93-8C1E-46A7-8714-70C3F48B26FF}" type="pres">
      <dgm:prSet presAssocID="{37EE304E-ED43-4F14-9A5F-9C14007C6BCE}" presName="node" presStyleLbl="node1" presStyleIdx="0" presStyleCnt="11">
        <dgm:presLayoutVars>
          <dgm:bulletEnabled val="1"/>
        </dgm:presLayoutVars>
      </dgm:prSet>
      <dgm:spPr/>
    </dgm:pt>
    <dgm:pt modelId="{6AF1D157-8D4B-4C95-A9CC-1C4F21EC1720}" type="pres">
      <dgm:prSet presAssocID="{E4CAEF53-D63E-4967-A0BE-6F2A3778F3BF}" presName="sibTrans" presStyleCnt="0"/>
      <dgm:spPr/>
    </dgm:pt>
    <dgm:pt modelId="{EC76B02F-65FF-484C-9BFB-2DF95FDD3DB1}" type="pres">
      <dgm:prSet presAssocID="{A0E98D65-E90A-43D1-AFE8-347BA067FEC9}" presName="node" presStyleLbl="node1" presStyleIdx="1" presStyleCnt="11">
        <dgm:presLayoutVars>
          <dgm:bulletEnabled val="1"/>
        </dgm:presLayoutVars>
      </dgm:prSet>
      <dgm:spPr/>
    </dgm:pt>
    <dgm:pt modelId="{38AA3EA6-3915-4F3D-B769-1E9D44202B36}" type="pres">
      <dgm:prSet presAssocID="{74236F1D-3F4F-4078-A70A-78CDD51AEEDC}" presName="sibTrans" presStyleCnt="0"/>
      <dgm:spPr/>
    </dgm:pt>
    <dgm:pt modelId="{37E384D7-9C48-4094-9725-7BBF124C14E7}" type="pres">
      <dgm:prSet presAssocID="{D8C4ADA6-F687-438D-B07B-AC83CEE68522}" presName="node" presStyleLbl="node1" presStyleIdx="2" presStyleCnt="11">
        <dgm:presLayoutVars>
          <dgm:bulletEnabled val="1"/>
        </dgm:presLayoutVars>
      </dgm:prSet>
      <dgm:spPr/>
    </dgm:pt>
    <dgm:pt modelId="{1B59072A-FEE4-422A-8DDC-81FD469D625B}" type="pres">
      <dgm:prSet presAssocID="{B4A4CCB6-F229-4430-B409-E52E6319532C}" presName="sibTrans" presStyleCnt="0"/>
      <dgm:spPr/>
    </dgm:pt>
    <dgm:pt modelId="{3ABD3D64-3A56-49D6-A21E-DD926C9BF4F7}" type="pres">
      <dgm:prSet presAssocID="{97029ECB-FC01-4167-9EDB-B3373A9A5AF1}" presName="node" presStyleLbl="node1" presStyleIdx="3" presStyleCnt="11">
        <dgm:presLayoutVars>
          <dgm:bulletEnabled val="1"/>
        </dgm:presLayoutVars>
      </dgm:prSet>
      <dgm:spPr/>
    </dgm:pt>
    <dgm:pt modelId="{B3EFCBBE-16D5-4F77-80B8-1770E1D35165}" type="pres">
      <dgm:prSet presAssocID="{E791E0B4-CB1B-4C82-9BE9-FE21DC21E6DE}" presName="sibTrans" presStyleCnt="0"/>
      <dgm:spPr/>
    </dgm:pt>
    <dgm:pt modelId="{DE41BB5F-B5AA-4F86-AE9E-52CB4D16BBE8}" type="pres">
      <dgm:prSet presAssocID="{7639174A-CE79-4B29-8404-1048922A731A}" presName="node" presStyleLbl="node1" presStyleIdx="4" presStyleCnt="11">
        <dgm:presLayoutVars>
          <dgm:bulletEnabled val="1"/>
        </dgm:presLayoutVars>
      </dgm:prSet>
      <dgm:spPr/>
    </dgm:pt>
    <dgm:pt modelId="{4FDCDFA0-82B3-4531-9A1F-22425329B07A}" type="pres">
      <dgm:prSet presAssocID="{8EE25422-046C-47AD-9E5B-7E7F9F3FE52F}" presName="sibTrans" presStyleCnt="0"/>
      <dgm:spPr/>
    </dgm:pt>
    <dgm:pt modelId="{C9F47B24-0A48-4C82-9752-D0B29C4FBE70}" type="pres">
      <dgm:prSet presAssocID="{3E4F8632-6F79-4C50-9D3D-136834A8D620}" presName="node" presStyleLbl="node1" presStyleIdx="5" presStyleCnt="11">
        <dgm:presLayoutVars>
          <dgm:bulletEnabled val="1"/>
        </dgm:presLayoutVars>
      </dgm:prSet>
      <dgm:spPr/>
    </dgm:pt>
    <dgm:pt modelId="{AC617C76-9567-4737-8801-3DDEEA66B2EF}" type="pres">
      <dgm:prSet presAssocID="{D732287E-B65A-4D7F-8ED2-D38099C3EE77}" presName="sibTrans" presStyleCnt="0"/>
      <dgm:spPr/>
    </dgm:pt>
    <dgm:pt modelId="{F61EE25E-ABF1-4F26-B59F-10A0D034B418}" type="pres">
      <dgm:prSet presAssocID="{E8B35011-148D-48DE-97A4-FD1889640C79}" presName="node" presStyleLbl="node1" presStyleIdx="6" presStyleCnt="11">
        <dgm:presLayoutVars>
          <dgm:bulletEnabled val="1"/>
        </dgm:presLayoutVars>
      </dgm:prSet>
      <dgm:spPr/>
    </dgm:pt>
    <dgm:pt modelId="{C6785E7D-AD21-4EF0-9C82-F6E78455AC12}" type="pres">
      <dgm:prSet presAssocID="{99296FF9-F0B3-4A00-97A2-0DDA300A8A6E}" presName="sibTrans" presStyleCnt="0"/>
      <dgm:spPr/>
    </dgm:pt>
    <dgm:pt modelId="{25AA9375-2D1B-4A21-B39B-538D2B9D49AD}" type="pres">
      <dgm:prSet presAssocID="{17363B3C-0448-4200-99DB-06614D81A374}" presName="node" presStyleLbl="node1" presStyleIdx="7" presStyleCnt="11">
        <dgm:presLayoutVars>
          <dgm:bulletEnabled val="1"/>
        </dgm:presLayoutVars>
      </dgm:prSet>
      <dgm:spPr/>
    </dgm:pt>
    <dgm:pt modelId="{E30D2F17-739F-4C30-BE75-F697D702A71C}" type="pres">
      <dgm:prSet presAssocID="{079EE835-2A52-495D-87D0-60C039AAE435}" presName="sibTrans" presStyleCnt="0"/>
      <dgm:spPr/>
    </dgm:pt>
    <dgm:pt modelId="{C6A5196A-B181-4823-B2AA-02EE61E71E5A}" type="pres">
      <dgm:prSet presAssocID="{3836459C-69E1-4E53-A70E-A447D8B00E7B}" presName="node" presStyleLbl="node1" presStyleIdx="8" presStyleCnt="11">
        <dgm:presLayoutVars>
          <dgm:bulletEnabled val="1"/>
        </dgm:presLayoutVars>
      </dgm:prSet>
      <dgm:spPr/>
    </dgm:pt>
    <dgm:pt modelId="{132720EB-0321-43DF-8BAB-B545C99F3C0E}" type="pres">
      <dgm:prSet presAssocID="{549A18A0-6B59-4A68-AF65-4F81B6EB4805}" presName="sibTrans" presStyleCnt="0"/>
      <dgm:spPr/>
    </dgm:pt>
    <dgm:pt modelId="{94F238FF-139B-434D-9862-3E918C0C74D1}" type="pres">
      <dgm:prSet presAssocID="{8808D922-8BC2-471A-9192-0B78EEA0A13E}" presName="node" presStyleLbl="node1" presStyleIdx="9" presStyleCnt="11">
        <dgm:presLayoutVars>
          <dgm:bulletEnabled val="1"/>
        </dgm:presLayoutVars>
      </dgm:prSet>
      <dgm:spPr/>
    </dgm:pt>
    <dgm:pt modelId="{DE2C9ECD-2D8A-4540-9784-0BB95E623FDF}" type="pres">
      <dgm:prSet presAssocID="{3149CAF5-3A84-4EB0-AA8A-955728BA5FBD}" presName="sibTrans" presStyleCnt="0"/>
      <dgm:spPr/>
    </dgm:pt>
    <dgm:pt modelId="{4B995FBE-B47C-4E9C-AAD3-432D36CCE6DB}" type="pres">
      <dgm:prSet presAssocID="{4ACEDCC0-8471-46E0-B709-AF99E2E8E00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AF84100-3A73-4B00-992B-8EA6F74B85A3}" srcId="{433CD83A-44E3-49A5-A430-A3A8A3AC6D29}" destId="{E8B35011-148D-48DE-97A4-FD1889640C79}" srcOrd="6" destOrd="0" parTransId="{E1B7B1D5-E96C-47E8-B6BA-14593DD74D25}" sibTransId="{99296FF9-F0B3-4A00-97A2-0DDA300A8A6E}"/>
    <dgm:cxn modelId="{BAAB6300-EED1-4994-940F-9E77EB7DA8A5}" srcId="{433CD83A-44E3-49A5-A430-A3A8A3AC6D29}" destId="{17363B3C-0448-4200-99DB-06614D81A374}" srcOrd="7" destOrd="0" parTransId="{B8EA04A1-1858-41AC-9E79-62F47DF20D6A}" sibTransId="{079EE835-2A52-495D-87D0-60C039AAE435}"/>
    <dgm:cxn modelId="{5E3A2B05-F22F-4D57-B69D-8DD58EABC8A0}" type="presOf" srcId="{17363B3C-0448-4200-99DB-06614D81A374}" destId="{25AA9375-2D1B-4A21-B39B-538D2B9D49AD}" srcOrd="0" destOrd="0" presId="urn:microsoft.com/office/officeart/2005/8/layout/default"/>
    <dgm:cxn modelId="{E97B6636-49A7-4EED-A8E6-BE952E444315}" type="presOf" srcId="{4ACEDCC0-8471-46E0-B709-AF99E2E8E002}" destId="{4B995FBE-B47C-4E9C-AAD3-432D36CCE6DB}" srcOrd="0" destOrd="0" presId="urn:microsoft.com/office/officeart/2005/8/layout/default"/>
    <dgm:cxn modelId="{8CA21243-2E67-4B1E-9458-E016172F3A57}" srcId="{433CD83A-44E3-49A5-A430-A3A8A3AC6D29}" destId="{D8C4ADA6-F687-438D-B07B-AC83CEE68522}" srcOrd="2" destOrd="0" parTransId="{9ECFA903-A918-41D0-AB3B-AC229A0C08DC}" sibTransId="{B4A4CCB6-F229-4430-B409-E52E6319532C}"/>
    <dgm:cxn modelId="{79494F65-80E3-4C4F-B08B-0ABB7EB72596}" type="presOf" srcId="{37EE304E-ED43-4F14-9A5F-9C14007C6BCE}" destId="{5E153B93-8C1E-46A7-8714-70C3F48B26FF}" srcOrd="0" destOrd="0" presId="urn:microsoft.com/office/officeart/2005/8/layout/default"/>
    <dgm:cxn modelId="{D690A74F-5D22-4A1F-A793-6D2568377D43}" type="presOf" srcId="{433CD83A-44E3-49A5-A430-A3A8A3AC6D29}" destId="{83C0DF08-10C3-4FE0-9ECE-887EFEBF6B29}" srcOrd="0" destOrd="0" presId="urn:microsoft.com/office/officeart/2005/8/layout/default"/>
    <dgm:cxn modelId="{569ADA56-AD64-4913-8D4B-4E9E857A10C3}" type="presOf" srcId="{7639174A-CE79-4B29-8404-1048922A731A}" destId="{DE41BB5F-B5AA-4F86-AE9E-52CB4D16BBE8}" srcOrd="0" destOrd="0" presId="urn:microsoft.com/office/officeart/2005/8/layout/default"/>
    <dgm:cxn modelId="{4BA96F7B-E2DA-4C84-8ADC-95984EF965B4}" srcId="{433CD83A-44E3-49A5-A430-A3A8A3AC6D29}" destId="{3836459C-69E1-4E53-A70E-A447D8B00E7B}" srcOrd="8" destOrd="0" parTransId="{A33F4277-0426-4187-A702-F4F71C2A3D5C}" sibTransId="{549A18A0-6B59-4A68-AF65-4F81B6EB4805}"/>
    <dgm:cxn modelId="{4A19628C-9297-4176-92B8-AD27CDAAE757}" srcId="{433CD83A-44E3-49A5-A430-A3A8A3AC6D29}" destId="{A0E98D65-E90A-43D1-AFE8-347BA067FEC9}" srcOrd="1" destOrd="0" parTransId="{4EFE8F1A-F36A-490B-822F-B2452C7124EC}" sibTransId="{74236F1D-3F4F-4078-A70A-78CDD51AEEDC}"/>
    <dgm:cxn modelId="{74B4D591-4535-4ECC-A1BE-0DD31B76895C}" srcId="{433CD83A-44E3-49A5-A430-A3A8A3AC6D29}" destId="{7639174A-CE79-4B29-8404-1048922A731A}" srcOrd="4" destOrd="0" parTransId="{8A186CBC-E682-4F1D-ACF7-6D48DF5D3DB3}" sibTransId="{8EE25422-046C-47AD-9E5B-7E7F9F3FE52F}"/>
    <dgm:cxn modelId="{00D35792-47B9-441D-9558-3DAB99606E5C}" type="presOf" srcId="{8808D922-8BC2-471A-9192-0B78EEA0A13E}" destId="{94F238FF-139B-434D-9862-3E918C0C74D1}" srcOrd="0" destOrd="0" presId="urn:microsoft.com/office/officeart/2005/8/layout/default"/>
    <dgm:cxn modelId="{B2B82594-B14D-4904-B880-16F0A2F07694}" type="presOf" srcId="{3836459C-69E1-4E53-A70E-A447D8B00E7B}" destId="{C6A5196A-B181-4823-B2AA-02EE61E71E5A}" srcOrd="0" destOrd="0" presId="urn:microsoft.com/office/officeart/2005/8/layout/default"/>
    <dgm:cxn modelId="{2DFE1096-C3BE-4869-A805-D7B4663F9652}" srcId="{433CD83A-44E3-49A5-A430-A3A8A3AC6D29}" destId="{37EE304E-ED43-4F14-9A5F-9C14007C6BCE}" srcOrd="0" destOrd="0" parTransId="{BA0486D0-9B09-46D1-9C8D-EF0BE872AF12}" sibTransId="{E4CAEF53-D63E-4967-A0BE-6F2A3778F3BF}"/>
    <dgm:cxn modelId="{F34AA09F-72F7-46BE-BFCF-9F611695F802}" srcId="{433CD83A-44E3-49A5-A430-A3A8A3AC6D29}" destId="{8808D922-8BC2-471A-9192-0B78EEA0A13E}" srcOrd="9" destOrd="0" parTransId="{BF759817-23C8-4734-A1DE-CC8D938899D8}" sibTransId="{3149CAF5-3A84-4EB0-AA8A-955728BA5FBD}"/>
    <dgm:cxn modelId="{3F054AA7-2D97-44EB-A649-7A4A474093C1}" srcId="{433CD83A-44E3-49A5-A430-A3A8A3AC6D29}" destId="{4ACEDCC0-8471-46E0-B709-AF99E2E8E002}" srcOrd="10" destOrd="0" parTransId="{FD8F3249-34F8-4390-AF92-082CBC146BD2}" sibTransId="{AE443F47-5B87-4754-BA18-6FE6AC8218C6}"/>
    <dgm:cxn modelId="{C563BAAC-1F8A-45B6-A6F8-3EBD164AB173}" srcId="{433CD83A-44E3-49A5-A430-A3A8A3AC6D29}" destId="{3E4F8632-6F79-4C50-9D3D-136834A8D620}" srcOrd="5" destOrd="0" parTransId="{DD6FF333-825B-43E1-912D-4D6C11289B29}" sibTransId="{D732287E-B65A-4D7F-8ED2-D38099C3EE77}"/>
    <dgm:cxn modelId="{D630EBB8-920A-44A3-9414-7ADEC39E4A99}" type="presOf" srcId="{3E4F8632-6F79-4C50-9D3D-136834A8D620}" destId="{C9F47B24-0A48-4C82-9752-D0B29C4FBE70}" srcOrd="0" destOrd="0" presId="urn:microsoft.com/office/officeart/2005/8/layout/default"/>
    <dgm:cxn modelId="{7BB8FCC4-5064-47D9-9371-BAD0D255500E}" type="presOf" srcId="{97029ECB-FC01-4167-9EDB-B3373A9A5AF1}" destId="{3ABD3D64-3A56-49D6-A21E-DD926C9BF4F7}" srcOrd="0" destOrd="0" presId="urn:microsoft.com/office/officeart/2005/8/layout/default"/>
    <dgm:cxn modelId="{0C8B9BC9-865D-4AD4-85E8-69F31AB99218}" srcId="{433CD83A-44E3-49A5-A430-A3A8A3AC6D29}" destId="{97029ECB-FC01-4167-9EDB-B3373A9A5AF1}" srcOrd="3" destOrd="0" parTransId="{4C39300F-B13D-404D-8A55-246B0DBB12A4}" sibTransId="{E791E0B4-CB1B-4C82-9BE9-FE21DC21E6DE}"/>
    <dgm:cxn modelId="{0ACA53D9-D3B2-4EE3-B820-6BCBD3F99A25}" type="presOf" srcId="{A0E98D65-E90A-43D1-AFE8-347BA067FEC9}" destId="{EC76B02F-65FF-484C-9BFB-2DF95FDD3DB1}" srcOrd="0" destOrd="0" presId="urn:microsoft.com/office/officeart/2005/8/layout/default"/>
    <dgm:cxn modelId="{293A45E7-BF26-405C-81AD-613A449DD3AF}" type="presOf" srcId="{E8B35011-148D-48DE-97A4-FD1889640C79}" destId="{F61EE25E-ABF1-4F26-B59F-10A0D034B418}" srcOrd="0" destOrd="0" presId="urn:microsoft.com/office/officeart/2005/8/layout/default"/>
    <dgm:cxn modelId="{34368DEC-525D-4FC5-BABE-6121B014F134}" type="presOf" srcId="{D8C4ADA6-F687-438D-B07B-AC83CEE68522}" destId="{37E384D7-9C48-4094-9725-7BBF124C14E7}" srcOrd="0" destOrd="0" presId="urn:microsoft.com/office/officeart/2005/8/layout/default"/>
    <dgm:cxn modelId="{4E062C9B-9CCD-464C-9F6F-6E068EB00911}" type="presParOf" srcId="{83C0DF08-10C3-4FE0-9ECE-887EFEBF6B29}" destId="{5E153B93-8C1E-46A7-8714-70C3F48B26FF}" srcOrd="0" destOrd="0" presId="urn:microsoft.com/office/officeart/2005/8/layout/default"/>
    <dgm:cxn modelId="{69B3609F-96AB-48C8-BD0D-2DED69989791}" type="presParOf" srcId="{83C0DF08-10C3-4FE0-9ECE-887EFEBF6B29}" destId="{6AF1D157-8D4B-4C95-A9CC-1C4F21EC1720}" srcOrd="1" destOrd="0" presId="urn:microsoft.com/office/officeart/2005/8/layout/default"/>
    <dgm:cxn modelId="{AA5030D4-6BA0-4E9F-9340-9A0798C92A6D}" type="presParOf" srcId="{83C0DF08-10C3-4FE0-9ECE-887EFEBF6B29}" destId="{EC76B02F-65FF-484C-9BFB-2DF95FDD3DB1}" srcOrd="2" destOrd="0" presId="urn:microsoft.com/office/officeart/2005/8/layout/default"/>
    <dgm:cxn modelId="{0FCC9670-8164-4D9D-B7D1-2FE055A8E0D1}" type="presParOf" srcId="{83C0DF08-10C3-4FE0-9ECE-887EFEBF6B29}" destId="{38AA3EA6-3915-4F3D-B769-1E9D44202B36}" srcOrd="3" destOrd="0" presId="urn:microsoft.com/office/officeart/2005/8/layout/default"/>
    <dgm:cxn modelId="{00437EB9-DD1D-45A8-AEEC-8D8108EF6569}" type="presParOf" srcId="{83C0DF08-10C3-4FE0-9ECE-887EFEBF6B29}" destId="{37E384D7-9C48-4094-9725-7BBF124C14E7}" srcOrd="4" destOrd="0" presId="urn:microsoft.com/office/officeart/2005/8/layout/default"/>
    <dgm:cxn modelId="{41504807-4D5B-4117-950C-B689C2C6B4D1}" type="presParOf" srcId="{83C0DF08-10C3-4FE0-9ECE-887EFEBF6B29}" destId="{1B59072A-FEE4-422A-8DDC-81FD469D625B}" srcOrd="5" destOrd="0" presId="urn:microsoft.com/office/officeart/2005/8/layout/default"/>
    <dgm:cxn modelId="{C5608B07-68CB-4553-B0A3-0CE7B51B74E9}" type="presParOf" srcId="{83C0DF08-10C3-4FE0-9ECE-887EFEBF6B29}" destId="{3ABD3D64-3A56-49D6-A21E-DD926C9BF4F7}" srcOrd="6" destOrd="0" presId="urn:microsoft.com/office/officeart/2005/8/layout/default"/>
    <dgm:cxn modelId="{E56E87DF-2337-4939-834E-208E91813466}" type="presParOf" srcId="{83C0DF08-10C3-4FE0-9ECE-887EFEBF6B29}" destId="{B3EFCBBE-16D5-4F77-80B8-1770E1D35165}" srcOrd="7" destOrd="0" presId="urn:microsoft.com/office/officeart/2005/8/layout/default"/>
    <dgm:cxn modelId="{271DA314-29A7-46C2-95BA-E8ED0FDD7BA4}" type="presParOf" srcId="{83C0DF08-10C3-4FE0-9ECE-887EFEBF6B29}" destId="{DE41BB5F-B5AA-4F86-AE9E-52CB4D16BBE8}" srcOrd="8" destOrd="0" presId="urn:microsoft.com/office/officeart/2005/8/layout/default"/>
    <dgm:cxn modelId="{42B07496-2713-4D62-845D-B86D1B0D11E1}" type="presParOf" srcId="{83C0DF08-10C3-4FE0-9ECE-887EFEBF6B29}" destId="{4FDCDFA0-82B3-4531-9A1F-22425329B07A}" srcOrd="9" destOrd="0" presId="urn:microsoft.com/office/officeart/2005/8/layout/default"/>
    <dgm:cxn modelId="{8B9900DB-0DE5-4979-BCAB-6577102C4EFB}" type="presParOf" srcId="{83C0DF08-10C3-4FE0-9ECE-887EFEBF6B29}" destId="{C9F47B24-0A48-4C82-9752-D0B29C4FBE70}" srcOrd="10" destOrd="0" presId="urn:microsoft.com/office/officeart/2005/8/layout/default"/>
    <dgm:cxn modelId="{A6C0F930-779C-46C4-99AC-FFC6A9B1EA64}" type="presParOf" srcId="{83C0DF08-10C3-4FE0-9ECE-887EFEBF6B29}" destId="{AC617C76-9567-4737-8801-3DDEEA66B2EF}" srcOrd="11" destOrd="0" presId="urn:microsoft.com/office/officeart/2005/8/layout/default"/>
    <dgm:cxn modelId="{35807C79-90D0-4B8E-AA5F-770E93795952}" type="presParOf" srcId="{83C0DF08-10C3-4FE0-9ECE-887EFEBF6B29}" destId="{F61EE25E-ABF1-4F26-B59F-10A0D034B418}" srcOrd="12" destOrd="0" presId="urn:microsoft.com/office/officeart/2005/8/layout/default"/>
    <dgm:cxn modelId="{5C18D402-6E2E-4AE5-BA8B-27364A26E6C6}" type="presParOf" srcId="{83C0DF08-10C3-4FE0-9ECE-887EFEBF6B29}" destId="{C6785E7D-AD21-4EF0-9C82-F6E78455AC12}" srcOrd="13" destOrd="0" presId="urn:microsoft.com/office/officeart/2005/8/layout/default"/>
    <dgm:cxn modelId="{424739B1-FD01-4691-B591-959092040F12}" type="presParOf" srcId="{83C0DF08-10C3-4FE0-9ECE-887EFEBF6B29}" destId="{25AA9375-2D1B-4A21-B39B-538D2B9D49AD}" srcOrd="14" destOrd="0" presId="urn:microsoft.com/office/officeart/2005/8/layout/default"/>
    <dgm:cxn modelId="{F9ECBE08-E10A-4C6D-8CC5-EA8EBDD34E3D}" type="presParOf" srcId="{83C0DF08-10C3-4FE0-9ECE-887EFEBF6B29}" destId="{E30D2F17-739F-4C30-BE75-F697D702A71C}" srcOrd="15" destOrd="0" presId="urn:microsoft.com/office/officeart/2005/8/layout/default"/>
    <dgm:cxn modelId="{85E3ABA9-CFFE-4E1A-A9DB-7E8782BA2DB6}" type="presParOf" srcId="{83C0DF08-10C3-4FE0-9ECE-887EFEBF6B29}" destId="{C6A5196A-B181-4823-B2AA-02EE61E71E5A}" srcOrd="16" destOrd="0" presId="urn:microsoft.com/office/officeart/2005/8/layout/default"/>
    <dgm:cxn modelId="{280B32F5-CB24-4020-95FE-95AD22765BE2}" type="presParOf" srcId="{83C0DF08-10C3-4FE0-9ECE-887EFEBF6B29}" destId="{132720EB-0321-43DF-8BAB-B545C99F3C0E}" srcOrd="17" destOrd="0" presId="urn:microsoft.com/office/officeart/2005/8/layout/default"/>
    <dgm:cxn modelId="{A5B620F6-43EB-4869-9071-C08A34AB6C96}" type="presParOf" srcId="{83C0DF08-10C3-4FE0-9ECE-887EFEBF6B29}" destId="{94F238FF-139B-434D-9862-3E918C0C74D1}" srcOrd="18" destOrd="0" presId="urn:microsoft.com/office/officeart/2005/8/layout/default"/>
    <dgm:cxn modelId="{5B3457E5-12CA-476A-9DCA-34DAF27B2A89}" type="presParOf" srcId="{83C0DF08-10C3-4FE0-9ECE-887EFEBF6B29}" destId="{DE2C9ECD-2D8A-4540-9784-0BB95E623FDF}" srcOrd="19" destOrd="0" presId="urn:microsoft.com/office/officeart/2005/8/layout/default"/>
    <dgm:cxn modelId="{760DC083-F95D-4145-8BA6-82A11995DAE5}" type="presParOf" srcId="{83C0DF08-10C3-4FE0-9ECE-887EFEBF6B29}" destId="{4B995FBE-B47C-4E9C-AAD3-432D36CCE6D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FB021-C146-4F2E-864F-28F64108FDFA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945FB35-722A-4CDF-BB85-D98F98935C33}">
      <dgm:prSet/>
      <dgm:spPr/>
      <dgm:t>
        <a:bodyPr/>
        <a:lstStyle/>
        <a:p>
          <a:r>
            <a:rPr lang="fi-FI"/>
            <a:t>kriisit/traumat ( olennaista miten käsitelty)</a:t>
          </a:r>
          <a:endParaRPr lang="en-US"/>
        </a:p>
      </dgm:t>
    </dgm:pt>
    <dgm:pt modelId="{5D49AD0C-33B2-4EB0-AB33-6027CF563F23}" type="parTrans" cxnId="{09EDA482-4FF8-465E-89A0-3FDB6BB8B3B9}">
      <dgm:prSet/>
      <dgm:spPr/>
      <dgm:t>
        <a:bodyPr/>
        <a:lstStyle/>
        <a:p>
          <a:endParaRPr lang="en-US"/>
        </a:p>
      </dgm:t>
    </dgm:pt>
    <dgm:pt modelId="{E3824E2D-AE62-45CF-8420-D282EADA63E6}" type="sibTrans" cxnId="{09EDA482-4FF8-465E-89A0-3FDB6BB8B3B9}">
      <dgm:prSet/>
      <dgm:spPr/>
      <dgm:t>
        <a:bodyPr/>
        <a:lstStyle/>
        <a:p>
          <a:endParaRPr lang="en-US"/>
        </a:p>
      </dgm:t>
    </dgm:pt>
    <dgm:pt modelId="{189A8DE0-17EF-4AA1-BD2D-3DA121B158C5}">
      <dgm:prSet/>
      <dgm:spPr/>
      <dgm:t>
        <a:bodyPr/>
        <a:lstStyle/>
        <a:p>
          <a:r>
            <a:rPr lang="fi-FI"/>
            <a:t>disstressi</a:t>
          </a:r>
          <a:endParaRPr lang="en-US"/>
        </a:p>
      </dgm:t>
    </dgm:pt>
    <dgm:pt modelId="{1D359999-55AE-40FC-B74C-8B34614C1230}" type="parTrans" cxnId="{44D8B157-351B-4C4C-A6C6-4C736906F6BA}">
      <dgm:prSet/>
      <dgm:spPr/>
      <dgm:t>
        <a:bodyPr/>
        <a:lstStyle/>
        <a:p>
          <a:endParaRPr lang="en-US"/>
        </a:p>
      </dgm:t>
    </dgm:pt>
    <dgm:pt modelId="{20339236-A04F-40AB-B1CE-89F296B0F9C4}" type="sibTrans" cxnId="{44D8B157-351B-4C4C-A6C6-4C736906F6BA}">
      <dgm:prSet/>
      <dgm:spPr/>
      <dgm:t>
        <a:bodyPr/>
        <a:lstStyle/>
        <a:p>
          <a:endParaRPr lang="en-US"/>
        </a:p>
      </dgm:t>
    </dgm:pt>
    <dgm:pt modelId="{51279DF8-36AF-481A-AA3F-64CAE6DD14AA}">
      <dgm:prSet/>
      <dgm:spPr/>
      <dgm:t>
        <a:bodyPr/>
        <a:lstStyle/>
        <a:p>
          <a:r>
            <a:rPr lang="fi-FI"/>
            <a:t>BIS</a:t>
          </a:r>
          <a:endParaRPr lang="en-US"/>
        </a:p>
      </dgm:t>
    </dgm:pt>
    <dgm:pt modelId="{E4D6989B-9CDF-4489-B689-4C3E0C017764}" type="parTrans" cxnId="{E4B5D32D-E540-4DB5-B575-3C912D58640E}">
      <dgm:prSet/>
      <dgm:spPr/>
      <dgm:t>
        <a:bodyPr/>
        <a:lstStyle/>
        <a:p>
          <a:endParaRPr lang="en-US"/>
        </a:p>
      </dgm:t>
    </dgm:pt>
    <dgm:pt modelId="{2CD4BBD0-8F3E-4652-BD13-0CEEAA9DED91}" type="sibTrans" cxnId="{E4B5D32D-E540-4DB5-B575-3C912D58640E}">
      <dgm:prSet/>
      <dgm:spPr/>
      <dgm:t>
        <a:bodyPr/>
        <a:lstStyle/>
        <a:p>
          <a:endParaRPr lang="en-US"/>
        </a:p>
      </dgm:t>
    </dgm:pt>
    <dgm:pt modelId="{6072E122-B592-489B-AA86-D25A730C4763}">
      <dgm:prSet/>
      <dgm:spPr/>
      <dgm:t>
        <a:bodyPr/>
        <a:lstStyle/>
        <a:p>
          <a:r>
            <a:rPr lang="fi-FI"/>
            <a:t>maladaptiiviset tunteet</a:t>
          </a:r>
          <a:endParaRPr lang="en-US"/>
        </a:p>
      </dgm:t>
    </dgm:pt>
    <dgm:pt modelId="{9C5C6766-2D55-428D-9E9B-3FFF68BAA9F6}" type="parTrans" cxnId="{2EB99AD3-1213-4C5B-A6D3-22C320A825C1}">
      <dgm:prSet/>
      <dgm:spPr/>
      <dgm:t>
        <a:bodyPr/>
        <a:lstStyle/>
        <a:p>
          <a:endParaRPr lang="en-US"/>
        </a:p>
      </dgm:t>
    </dgm:pt>
    <dgm:pt modelId="{A0422C80-BA75-4324-8359-F0FFA1D0AAF3}" type="sibTrans" cxnId="{2EB99AD3-1213-4C5B-A6D3-22C320A825C1}">
      <dgm:prSet/>
      <dgm:spPr/>
      <dgm:t>
        <a:bodyPr/>
        <a:lstStyle/>
        <a:p>
          <a:endParaRPr lang="en-US"/>
        </a:p>
      </dgm:t>
    </dgm:pt>
    <dgm:pt modelId="{6BD22842-B07C-4884-83E6-5C8661A24C6A}">
      <dgm:prSet/>
      <dgm:spPr/>
      <dgm:t>
        <a:bodyPr/>
        <a:lstStyle/>
        <a:p>
          <a:r>
            <a:rPr lang="fi-FI"/>
            <a:t>unideprivaatio</a:t>
          </a:r>
          <a:endParaRPr lang="en-US"/>
        </a:p>
      </dgm:t>
    </dgm:pt>
    <dgm:pt modelId="{EB246F38-AADD-4147-8AB7-08FF97A37E34}" type="parTrans" cxnId="{2D052BBD-4381-4B29-90FF-49BECE3AA6B8}">
      <dgm:prSet/>
      <dgm:spPr/>
      <dgm:t>
        <a:bodyPr/>
        <a:lstStyle/>
        <a:p>
          <a:endParaRPr lang="en-US"/>
        </a:p>
      </dgm:t>
    </dgm:pt>
    <dgm:pt modelId="{32A8EE67-5A1C-4269-AB96-AD9CEA3B7A3D}" type="sibTrans" cxnId="{2D052BBD-4381-4B29-90FF-49BECE3AA6B8}">
      <dgm:prSet/>
      <dgm:spPr/>
      <dgm:t>
        <a:bodyPr/>
        <a:lstStyle/>
        <a:p>
          <a:endParaRPr lang="en-US"/>
        </a:p>
      </dgm:t>
    </dgm:pt>
    <dgm:pt modelId="{49B33BE2-CA42-462D-B05E-6C1506241D7E}">
      <dgm:prSet/>
      <dgm:spPr/>
      <dgm:t>
        <a:bodyPr/>
        <a:lstStyle/>
        <a:p>
          <a:r>
            <a:rPr lang="fi-FI"/>
            <a:t>aivotoiminnan häiriöt (päihteet, degeneraatio, plakkiutuminen)</a:t>
          </a:r>
          <a:endParaRPr lang="en-US"/>
        </a:p>
      </dgm:t>
    </dgm:pt>
    <dgm:pt modelId="{1EF282BB-CA51-428B-BA02-C15F084A9A3E}" type="parTrans" cxnId="{0E26AFF4-13B5-49F5-878C-6796C7B51726}">
      <dgm:prSet/>
      <dgm:spPr/>
      <dgm:t>
        <a:bodyPr/>
        <a:lstStyle/>
        <a:p>
          <a:endParaRPr lang="en-US"/>
        </a:p>
      </dgm:t>
    </dgm:pt>
    <dgm:pt modelId="{DFC4D44B-FE6F-434C-965A-A98F90297C2D}" type="sibTrans" cxnId="{0E26AFF4-13B5-49F5-878C-6796C7B51726}">
      <dgm:prSet/>
      <dgm:spPr/>
      <dgm:t>
        <a:bodyPr/>
        <a:lstStyle/>
        <a:p>
          <a:endParaRPr lang="en-US"/>
        </a:p>
      </dgm:t>
    </dgm:pt>
    <dgm:pt modelId="{F12086A2-80BF-4545-8138-ABA695BC9F36}">
      <dgm:prSet/>
      <dgm:spPr/>
      <dgm:t>
        <a:bodyPr/>
        <a:lstStyle/>
        <a:p>
          <a:r>
            <a:rPr lang="fi-FI"/>
            <a:t>kiintymyssuhdehäiriöt</a:t>
          </a:r>
          <a:endParaRPr lang="en-US"/>
        </a:p>
      </dgm:t>
    </dgm:pt>
    <dgm:pt modelId="{93D032AD-D3E3-4221-B496-594F1CCA8256}" type="parTrans" cxnId="{C9A62ED1-431A-47D9-95E4-51347FF7A694}">
      <dgm:prSet/>
      <dgm:spPr/>
      <dgm:t>
        <a:bodyPr/>
        <a:lstStyle/>
        <a:p>
          <a:endParaRPr lang="en-US"/>
        </a:p>
      </dgm:t>
    </dgm:pt>
    <dgm:pt modelId="{AB4DA197-5146-4CA0-9056-E6577A4406ED}" type="sibTrans" cxnId="{C9A62ED1-431A-47D9-95E4-51347FF7A694}">
      <dgm:prSet/>
      <dgm:spPr/>
      <dgm:t>
        <a:bodyPr/>
        <a:lstStyle/>
        <a:p>
          <a:endParaRPr lang="en-US"/>
        </a:p>
      </dgm:t>
    </dgm:pt>
    <dgm:pt modelId="{E5A15BDC-E826-4567-8BC7-A17991740CBE}">
      <dgm:prSet/>
      <dgm:spPr/>
      <dgm:t>
        <a:bodyPr/>
        <a:lstStyle/>
        <a:p>
          <a:r>
            <a:rPr lang="fi-FI"/>
            <a:t>perimä</a:t>
          </a:r>
          <a:endParaRPr lang="en-US"/>
        </a:p>
      </dgm:t>
    </dgm:pt>
    <dgm:pt modelId="{D5118B14-5414-47E0-9A15-FAC03F1C4F0A}" type="parTrans" cxnId="{BB22FC9F-0514-44AA-BD6A-ADF2093BFCBE}">
      <dgm:prSet/>
      <dgm:spPr/>
      <dgm:t>
        <a:bodyPr/>
        <a:lstStyle/>
        <a:p>
          <a:endParaRPr lang="en-US"/>
        </a:p>
      </dgm:t>
    </dgm:pt>
    <dgm:pt modelId="{F24F2FA6-24FC-4884-818D-8D297E81DE95}" type="sibTrans" cxnId="{BB22FC9F-0514-44AA-BD6A-ADF2093BFCBE}">
      <dgm:prSet/>
      <dgm:spPr/>
      <dgm:t>
        <a:bodyPr/>
        <a:lstStyle/>
        <a:p>
          <a:endParaRPr lang="en-US"/>
        </a:p>
      </dgm:t>
    </dgm:pt>
    <dgm:pt modelId="{56811D13-89F5-44FD-9AD4-6F65BB97FCD8}">
      <dgm:prSet/>
      <dgm:spPr/>
      <dgm:t>
        <a:bodyPr/>
        <a:lstStyle/>
        <a:p>
          <a:r>
            <a:rPr lang="fi-FI"/>
            <a:t>multitasking</a:t>
          </a:r>
          <a:endParaRPr lang="en-US"/>
        </a:p>
      </dgm:t>
    </dgm:pt>
    <dgm:pt modelId="{55CE0E39-FEBD-4838-AB15-66170625ED5A}" type="parTrans" cxnId="{D397A175-68EF-4F0E-B3A5-46DA274D3403}">
      <dgm:prSet/>
      <dgm:spPr/>
      <dgm:t>
        <a:bodyPr/>
        <a:lstStyle/>
        <a:p>
          <a:endParaRPr lang="en-US"/>
        </a:p>
      </dgm:t>
    </dgm:pt>
    <dgm:pt modelId="{789E8350-BECC-4C56-A2C7-28A5307E7EB4}" type="sibTrans" cxnId="{D397A175-68EF-4F0E-B3A5-46DA274D3403}">
      <dgm:prSet/>
      <dgm:spPr/>
      <dgm:t>
        <a:bodyPr/>
        <a:lstStyle/>
        <a:p>
          <a:endParaRPr lang="en-US"/>
        </a:p>
      </dgm:t>
    </dgm:pt>
    <dgm:pt modelId="{C89B1340-F6EA-4348-922A-2A446C91E9D4}">
      <dgm:prSet/>
      <dgm:spPr/>
      <dgm:t>
        <a:bodyPr/>
        <a:lstStyle/>
        <a:p>
          <a:r>
            <a:rPr lang="fi-FI"/>
            <a:t>korostunut suoritusminäkuva</a:t>
          </a:r>
          <a:endParaRPr lang="en-US"/>
        </a:p>
      </dgm:t>
    </dgm:pt>
    <dgm:pt modelId="{483CA2D9-A3D4-4BF2-98A4-F7E11750AC2F}" type="parTrans" cxnId="{77264FC3-77FF-4242-9897-2FEDDCC5B85A}">
      <dgm:prSet/>
      <dgm:spPr/>
      <dgm:t>
        <a:bodyPr/>
        <a:lstStyle/>
        <a:p>
          <a:endParaRPr lang="en-US"/>
        </a:p>
      </dgm:t>
    </dgm:pt>
    <dgm:pt modelId="{BAA55541-A18C-47A7-B25D-E3333881A168}" type="sibTrans" cxnId="{77264FC3-77FF-4242-9897-2FEDDCC5B85A}">
      <dgm:prSet/>
      <dgm:spPr/>
      <dgm:t>
        <a:bodyPr/>
        <a:lstStyle/>
        <a:p>
          <a:endParaRPr lang="en-US"/>
        </a:p>
      </dgm:t>
    </dgm:pt>
    <dgm:pt modelId="{C23A4EE7-3D78-43E5-B123-EB2EF61B9451}" type="pres">
      <dgm:prSet presAssocID="{87AFB021-C146-4F2E-864F-28F64108FDFA}" presName="diagram" presStyleCnt="0">
        <dgm:presLayoutVars>
          <dgm:dir/>
          <dgm:resizeHandles val="exact"/>
        </dgm:presLayoutVars>
      </dgm:prSet>
      <dgm:spPr/>
    </dgm:pt>
    <dgm:pt modelId="{EC00D080-2C8F-4477-ADC8-2DB981605DCD}" type="pres">
      <dgm:prSet presAssocID="{F945FB35-722A-4CDF-BB85-D98F98935C33}" presName="node" presStyleLbl="node1" presStyleIdx="0" presStyleCnt="10">
        <dgm:presLayoutVars>
          <dgm:bulletEnabled val="1"/>
        </dgm:presLayoutVars>
      </dgm:prSet>
      <dgm:spPr/>
    </dgm:pt>
    <dgm:pt modelId="{EA47196B-0C3E-4B0E-86B5-F824D6BF00DD}" type="pres">
      <dgm:prSet presAssocID="{E3824E2D-AE62-45CF-8420-D282EADA63E6}" presName="sibTrans" presStyleCnt="0"/>
      <dgm:spPr/>
    </dgm:pt>
    <dgm:pt modelId="{26035DF7-E413-42C0-96D7-4A07C6834E0A}" type="pres">
      <dgm:prSet presAssocID="{189A8DE0-17EF-4AA1-BD2D-3DA121B158C5}" presName="node" presStyleLbl="node1" presStyleIdx="1" presStyleCnt="10">
        <dgm:presLayoutVars>
          <dgm:bulletEnabled val="1"/>
        </dgm:presLayoutVars>
      </dgm:prSet>
      <dgm:spPr/>
    </dgm:pt>
    <dgm:pt modelId="{E7C8951C-587E-4F83-9D76-96E9438244C8}" type="pres">
      <dgm:prSet presAssocID="{20339236-A04F-40AB-B1CE-89F296B0F9C4}" presName="sibTrans" presStyleCnt="0"/>
      <dgm:spPr/>
    </dgm:pt>
    <dgm:pt modelId="{20EABF8A-7248-44BD-B709-734A1802A7D3}" type="pres">
      <dgm:prSet presAssocID="{51279DF8-36AF-481A-AA3F-64CAE6DD14AA}" presName="node" presStyleLbl="node1" presStyleIdx="2" presStyleCnt="10">
        <dgm:presLayoutVars>
          <dgm:bulletEnabled val="1"/>
        </dgm:presLayoutVars>
      </dgm:prSet>
      <dgm:spPr/>
    </dgm:pt>
    <dgm:pt modelId="{37E75F7D-8CF6-4DF4-A44F-202DEC944B62}" type="pres">
      <dgm:prSet presAssocID="{2CD4BBD0-8F3E-4652-BD13-0CEEAA9DED91}" presName="sibTrans" presStyleCnt="0"/>
      <dgm:spPr/>
    </dgm:pt>
    <dgm:pt modelId="{74850B36-2C6F-4534-B47B-80073B6D7882}" type="pres">
      <dgm:prSet presAssocID="{6072E122-B592-489B-AA86-D25A730C4763}" presName="node" presStyleLbl="node1" presStyleIdx="3" presStyleCnt="10">
        <dgm:presLayoutVars>
          <dgm:bulletEnabled val="1"/>
        </dgm:presLayoutVars>
      </dgm:prSet>
      <dgm:spPr/>
    </dgm:pt>
    <dgm:pt modelId="{0BBE2276-B33E-4BC6-8F2D-AA3A68459D76}" type="pres">
      <dgm:prSet presAssocID="{A0422C80-BA75-4324-8359-F0FFA1D0AAF3}" presName="sibTrans" presStyleCnt="0"/>
      <dgm:spPr/>
    </dgm:pt>
    <dgm:pt modelId="{E226AE49-1870-4F75-B54F-0086CD43CE12}" type="pres">
      <dgm:prSet presAssocID="{6BD22842-B07C-4884-83E6-5C8661A24C6A}" presName="node" presStyleLbl="node1" presStyleIdx="4" presStyleCnt="10">
        <dgm:presLayoutVars>
          <dgm:bulletEnabled val="1"/>
        </dgm:presLayoutVars>
      </dgm:prSet>
      <dgm:spPr/>
    </dgm:pt>
    <dgm:pt modelId="{DC1ABC7B-F072-499A-9CFA-EFFE26965693}" type="pres">
      <dgm:prSet presAssocID="{32A8EE67-5A1C-4269-AB96-AD9CEA3B7A3D}" presName="sibTrans" presStyleCnt="0"/>
      <dgm:spPr/>
    </dgm:pt>
    <dgm:pt modelId="{7BE1F807-99CC-4377-A04A-782D7FB7C7F5}" type="pres">
      <dgm:prSet presAssocID="{49B33BE2-CA42-462D-B05E-6C1506241D7E}" presName="node" presStyleLbl="node1" presStyleIdx="5" presStyleCnt="10">
        <dgm:presLayoutVars>
          <dgm:bulletEnabled val="1"/>
        </dgm:presLayoutVars>
      </dgm:prSet>
      <dgm:spPr/>
    </dgm:pt>
    <dgm:pt modelId="{05BCF734-CE96-48C6-8CD0-7A956CEDF1BA}" type="pres">
      <dgm:prSet presAssocID="{DFC4D44B-FE6F-434C-965A-A98F90297C2D}" presName="sibTrans" presStyleCnt="0"/>
      <dgm:spPr/>
    </dgm:pt>
    <dgm:pt modelId="{A056D9E3-D810-42DE-95FA-1CD3AABEE85A}" type="pres">
      <dgm:prSet presAssocID="{F12086A2-80BF-4545-8138-ABA695BC9F36}" presName="node" presStyleLbl="node1" presStyleIdx="6" presStyleCnt="10">
        <dgm:presLayoutVars>
          <dgm:bulletEnabled val="1"/>
        </dgm:presLayoutVars>
      </dgm:prSet>
      <dgm:spPr/>
    </dgm:pt>
    <dgm:pt modelId="{3BDD5D68-49EC-4DD3-AD2E-F51C7412C304}" type="pres">
      <dgm:prSet presAssocID="{AB4DA197-5146-4CA0-9056-E6577A4406ED}" presName="sibTrans" presStyleCnt="0"/>
      <dgm:spPr/>
    </dgm:pt>
    <dgm:pt modelId="{B398BD3E-92AB-410C-A903-F3A0B0241D30}" type="pres">
      <dgm:prSet presAssocID="{E5A15BDC-E826-4567-8BC7-A17991740CBE}" presName="node" presStyleLbl="node1" presStyleIdx="7" presStyleCnt="10">
        <dgm:presLayoutVars>
          <dgm:bulletEnabled val="1"/>
        </dgm:presLayoutVars>
      </dgm:prSet>
      <dgm:spPr/>
    </dgm:pt>
    <dgm:pt modelId="{C322219E-87D0-4165-9255-1234688E6FCA}" type="pres">
      <dgm:prSet presAssocID="{F24F2FA6-24FC-4884-818D-8D297E81DE95}" presName="sibTrans" presStyleCnt="0"/>
      <dgm:spPr/>
    </dgm:pt>
    <dgm:pt modelId="{53D889B9-33A8-4A13-BF0B-CA35FD22169A}" type="pres">
      <dgm:prSet presAssocID="{56811D13-89F5-44FD-9AD4-6F65BB97FCD8}" presName="node" presStyleLbl="node1" presStyleIdx="8" presStyleCnt="10">
        <dgm:presLayoutVars>
          <dgm:bulletEnabled val="1"/>
        </dgm:presLayoutVars>
      </dgm:prSet>
      <dgm:spPr/>
    </dgm:pt>
    <dgm:pt modelId="{EA40F930-EB99-4C05-861A-EA3895819BC8}" type="pres">
      <dgm:prSet presAssocID="{789E8350-BECC-4C56-A2C7-28A5307E7EB4}" presName="sibTrans" presStyleCnt="0"/>
      <dgm:spPr/>
    </dgm:pt>
    <dgm:pt modelId="{57CE09D9-66E8-4251-A3D6-28EFDBB746A5}" type="pres">
      <dgm:prSet presAssocID="{C89B1340-F6EA-4348-922A-2A446C91E9D4}" presName="node" presStyleLbl="node1" presStyleIdx="9" presStyleCnt="10">
        <dgm:presLayoutVars>
          <dgm:bulletEnabled val="1"/>
        </dgm:presLayoutVars>
      </dgm:prSet>
      <dgm:spPr/>
    </dgm:pt>
  </dgm:ptLst>
  <dgm:cxnLst>
    <dgm:cxn modelId="{C59FED18-5BA7-4B31-8518-43A9870D3C7B}" type="presOf" srcId="{87AFB021-C146-4F2E-864F-28F64108FDFA}" destId="{C23A4EE7-3D78-43E5-B123-EB2EF61B9451}" srcOrd="0" destOrd="0" presId="urn:microsoft.com/office/officeart/2005/8/layout/default"/>
    <dgm:cxn modelId="{D6FF5022-9DCA-49D9-B4B8-2BD4ED58241A}" type="presOf" srcId="{49B33BE2-CA42-462D-B05E-6C1506241D7E}" destId="{7BE1F807-99CC-4377-A04A-782D7FB7C7F5}" srcOrd="0" destOrd="0" presId="urn:microsoft.com/office/officeart/2005/8/layout/default"/>
    <dgm:cxn modelId="{67EDB82D-82F9-4C69-B6FA-3B71F7E5EECF}" type="presOf" srcId="{56811D13-89F5-44FD-9AD4-6F65BB97FCD8}" destId="{53D889B9-33A8-4A13-BF0B-CA35FD22169A}" srcOrd="0" destOrd="0" presId="urn:microsoft.com/office/officeart/2005/8/layout/default"/>
    <dgm:cxn modelId="{E4B5D32D-E540-4DB5-B575-3C912D58640E}" srcId="{87AFB021-C146-4F2E-864F-28F64108FDFA}" destId="{51279DF8-36AF-481A-AA3F-64CAE6DD14AA}" srcOrd="2" destOrd="0" parTransId="{E4D6989B-9CDF-4489-B689-4C3E0C017764}" sibTransId="{2CD4BBD0-8F3E-4652-BD13-0CEEAA9DED91}"/>
    <dgm:cxn modelId="{F785873A-DDCA-4BA1-A316-96CCEE7C519B}" type="presOf" srcId="{C89B1340-F6EA-4348-922A-2A446C91E9D4}" destId="{57CE09D9-66E8-4251-A3D6-28EFDBB746A5}" srcOrd="0" destOrd="0" presId="urn:microsoft.com/office/officeart/2005/8/layout/default"/>
    <dgm:cxn modelId="{4ACD1E41-A528-47E2-9965-75DA43435870}" type="presOf" srcId="{6072E122-B592-489B-AA86-D25A730C4763}" destId="{74850B36-2C6F-4534-B47B-80073B6D7882}" srcOrd="0" destOrd="0" presId="urn:microsoft.com/office/officeart/2005/8/layout/default"/>
    <dgm:cxn modelId="{D397A175-68EF-4F0E-B3A5-46DA274D3403}" srcId="{87AFB021-C146-4F2E-864F-28F64108FDFA}" destId="{56811D13-89F5-44FD-9AD4-6F65BB97FCD8}" srcOrd="8" destOrd="0" parTransId="{55CE0E39-FEBD-4838-AB15-66170625ED5A}" sibTransId="{789E8350-BECC-4C56-A2C7-28A5307E7EB4}"/>
    <dgm:cxn modelId="{44D8B157-351B-4C4C-A6C6-4C736906F6BA}" srcId="{87AFB021-C146-4F2E-864F-28F64108FDFA}" destId="{189A8DE0-17EF-4AA1-BD2D-3DA121B158C5}" srcOrd="1" destOrd="0" parTransId="{1D359999-55AE-40FC-B74C-8B34614C1230}" sibTransId="{20339236-A04F-40AB-B1CE-89F296B0F9C4}"/>
    <dgm:cxn modelId="{09EDA482-4FF8-465E-89A0-3FDB6BB8B3B9}" srcId="{87AFB021-C146-4F2E-864F-28F64108FDFA}" destId="{F945FB35-722A-4CDF-BB85-D98F98935C33}" srcOrd="0" destOrd="0" parTransId="{5D49AD0C-33B2-4EB0-AB33-6027CF563F23}" sibTransId="{E3824E2D-AE62-45CF-8420-D282EADA63E6}"/>
    <dgm:cxn modelId="{8EF79B9C-46D5-4916-970A-3E96AF9352FC}" type="presOf" srcId="{51279DF8-36AF-481A-AA3F-64CAE6DD14AA}" destId="{20EABF8A-7248-44BD-B709-734A1802A7D3}" srcOrd="0" destOrd="0" presId="urn:microsoft.com/office/officeart/2005/8/layout/default"/>
    <dgm:cxn modelId="{BB22FC9F-0514-44AA-BD6A-ADF2093BFCBE}" srcId="{87AFB021-C146-4F2E-864F-28F64108FDFA}" destId="{E5A15BDC-E826-4567-8BC7-A17991740CBE}" srcOrd="7" destOrd="0" parTransId="{D5118B14-5414-47E0-9A15-FAC03F1C4F0A}" sibTransId="{F24F2FA6-24FC-4884-818D-8D297E81DE95}"/>
    <dgm:cxn modelId="{BDAA1FA5-40EB-4375-9682-D4DB476C73E7}" type="presOf" srcId="{F12086A2-80BF-4545-8138-ABA695BC9F36}" destId="{A056D9E3-D810-42DE-95FA-1CD3AABEE85A}" srcOrd="0" destOrd="0" presId="urn:microsoft.com/office/officeart/2005/8/layout/default"/>
    <dgm:cxn modelId="{FC9138AB-9770-47FA-8C3F-0E8D426D19E9}" type="presOf" srcId="{F945FB35-722A-4CDF-BB85-D98F98935C33}" destId="{EC00D080-2C8F-4477-ADC8-2DB981605DCD}" srcOrd="0" destOrd="0" presId="urn:microsoft.com/office/officeart/2005/8/layout/default"/>
    <dgm:cxn modelId="{015CB9BB-2BB7-426C-B556-6F1FDDA27898}" type="presOf" srcId="{E5A15BDC-E826-4567-8BC7-A17991740CBE}" destId="{B398BD3E-92AB-410C-A903-F3A0B0241D30}" srcOrd="0" destOrd="0" presId="urn:microsoft.com/office/officeart/2005/8/layout/default"/>
    <dgm:cxn modelId="{2D052BBD-4381-4B29-90FF-49BECE3AA6B8}" srcId="{87AFB021-C146-4F2E-864F-28F64108FDFA}" destId="{6BD22842-B07C-4884-83E6-5C8661A24C6A}" srcOrd="4" destOrd="0" parTransId="{EB246F38-AADD-4147-8AB7-08FF97A37E34}" sibTransId="{32A8EE67-5A1C-4269-AB96-AD9CEA3B7A3D}"/>
    <dgm:cxn modelId="{77264FC3-77FF-4242-9897-2FEDDCC5B85A}" srcId="{87AFB021-C146-4F2E-864F-28F64108FDFA}" destId="{C89B1340-F6EA-4348-922A-2A446C91E9D4}" srcOrd="9" destOrd="0" parTransId="{483CA2D9-A3D4-4BF2-98A4-F7E11750AC2F}" sibTransId="{BAA55541-A18C-47A7-B25D-E3333881A168}"/>
    <dgm:cxn modelId="{C9A62ED1-431A-47D9-95E4-51347FF7A694}" srcId="{87AFB021-C146-4F2E-864F-28F64108FDFA}" destId="{F12086A2-80BF-4545-8138-ABA695BC9F36}" srcOrd="6" destOrd="0" parTransId="{93D032AD-D3E3-4221-B496-594F1CCA8256}" sibTransId="{AB4DA197-5146-4CA0-9056-E6577A4406ED}"/>
    <dgm:cxn modelId="{2EB99AD3-1213-4C5B-A6D3-22C320A825C1}" srcId="{87AFB021-C146-4F2E-864F-28F64108FDFA}" destId="{6072E122-B592-489B-AA86-D25A730C4763}" srcOrd="3" destOrd="0" parTransId="{9C5C6766-2D55-428D-9E9B-3FFF68BAA9F6}" sibTransId="{A0422C80-BA75-4324-8359-F0FFA1D0AAF3}"/>
    <dgm:cxn modelId="{385583EC-D4CE-4145-8F11-F26D456840DD}" type="presOf" srcId="{189A8DE0-17EF-4AA1-BD2D-3DA121B158C5}" destId="{26035DF7-E413-42C0-96D7-4A07C6834E0A}" srcOrd="0" destOrd="0" presId="urn:microsoft.com/office/officeart/2005/8/layout/default"/>
    <dgm:cxn modelId="{0E26AFF4-13B5-49F5-878C-6796C7B51726}" srcId="{87AFB021-C146-4F2E-864F-28F64108FDFA}" destId="{49B33BE2-CA42-462D-B05E-6C1506241D7E}" srcOrd="5" destOrd="0" parTransId="{1EF282BB-CA51-428B-BA02-C15F084A9A3E}" sibTransId="{DFC4D44B-FE6F-434C-965A-A98F90297C2D}"/>
    <dgm:cxn modelId="{EBE56FF6-BA5C-46D6-8B53-7D5A79BCFACD}" type="presOf" srcId="{6BD22842-B07C-4884-83E6-5C8661A24C6A}" destId="{E226AE49-1870-4F75-B54F-0086CD43CE12}" srcOrd="0" destOrd="0" presId="urn:microsoft.com/office/officeart/2005/8/layout/default"/>
    <dgm:cxn modelId="{BD28225B-FA8A-4E86-88FC-989DBBCE496B}" type="presParOf" srcId="{C23A4EE7-3D78-43E5-B123-EB2EF61B9451}" destId="{EC00D080-2C8F-4477-ADC8-2DB981605DCD}" srcOrd="0" destOrd="0" presId="urn:microsoft.com/office/officeart/2005/8/layout/default"/>
    <dgm:cxn modelId="{1AC81E50-FD18-47CB-8EA7-557AE4C58E49}" type="presParOf" srcId="{C23A4EE7-3D78-43E5-B123-EB2EF61B9451}" destId="{EA47196B-0C3E-4B0E-86B5-F824D6BF00DD}" srcOrd="1" destOrd="0" presId="urn:microsoft.com/office/officeart/2005/8/layout/default"/>
    <dgm:cxn modelId="{82D5301B-EC5B-414E-8450-092B419D0AF1}" type="presParOf" srcId="{C23A4EE7-3D78-43E5-B123-EB2EF61B9451}" destId="{26035DF7-E413-42C0-96D7-4A07C6834E0A}" srcOrd="2" destOrd="0" presId="urn:microsoft.com/office/officeart/2005/8/layout/default"/>
    <dgm:cxn modelId="{3E86324C-2040-4621-ABF3-7C6D299D2574}" type="presParOf" srcId="{C23A4EE7-3D78-43E5-B123-EB2EF61B9451}" destId="{E7C8951C-587E-4F83-9D76-96E9438244C8}" srcOrd="3" destOrd="0" presId="urn:microsoft.com/office/officeart/2005/8/layout/default"/>
    <dgm:cxn modelId="{EC0DE644-4D2D-4239-A8EC-FB1F22961DA6}" type="presParOf" srcId="{C23A4EE7-3D78-43E5-B123-EB2EF61B9451}" destId="{20EABF8A-7248-44BD-B709-734A1802A7D3}" srcOrd="4" destOrd="0" presId="urn:microsoft.com/office/officeart/2005/8/layout/default"/>
    <dgm:cxn modelId="{DB824D7C-2FC2-4CE2-B912-53299B313F0F}" type="presParOf" srcId="{C23A4EE7-3D78-43E5-B123-EB2EF61B9451}" destId="{37E75F7D-8CF6-4DF4-A44F-202DEC944B62}" srcOrd="5" destOrd="0" presId="urn:microsoft.com/office/officeart/2005/8/layout/default"/>
    <dgm:cxn modelId="{66B702A8-884D-41D4-ABD9-08016721B151}" type="presParOf" srcId="{C23A4EE7-3D78-43E5-B123-EB2EF61B9451}" destId="{74850B36-2C6F-4534-B47B-80073B6D7882}" srcOrd="6" destOrd="0" presId="urn:microsoft.com/office/officeart/2005/8/layout/default"/>
    <dgm:cxn modelId="{32E2AC23-35BF-413D-A1DA-F56777D1BE88}" type="presParOf" srcId="{C23A4EE7-3D78-43E5-B123-EB2EF61B9451}" destId="{0BBE2276-B33E-4BC6-8F2D-AA3A68459D76}" srcOrd="7" destOrd="0" presId="urn:microsoft.com/office/officeart/2005/8/layout/default"/>
    <dgm:cxn modelId="{B5B4E66D-A0F0-4377-B2BE-12D7CABB182D}" type="presParOf" srcId="{C23A4EE7-3D78-43E5-B123-EB2EF61B9451}" destId="{E226AE49-1870-4F75-B54F-0086CD43CE12}" srcOrd="8" destOrd="0" presId="urn:microsoft.com/office/officeart/2005/8/layout/default"/>
    <dgm:cxn modelId="{E9B8A9CD-97F2-4B8C-9B10-E06FF98F22D9}" type="presParOf" srcId="{C23A4EE7-3D78-43E5-B123-EB2EF61B9451}" destId="{DC1ABC7B-F072-499A-9CFA-EFFE26965693}" srcOrd="9" destOrd="0" presId="urn:microsoft.com/office/officeart/2005/8/layout/default"/>
    <dgm:cxn modelId="{4208C2FF-E3EC-4FC8-8A4A-CFF99BBB4EC3}" type="presParOf" srcId="{C23A4EE7-3D78-43E5-B123-EB2EF61B9451}" destId="{7BE1F807-99CC-4377-A04A-782D7FB7C7F5}" srcOrd="10" destOrd="0" presId="urn:microsoft.com/office/officeart/2005/8/layout/default"/>
    <dgm:cxn modelId="{8957CF37-C55D-4023-B5F4-126696EBF0C7}" type="presParOf" srcId="{C23A4EE7-3D78-43E5-B123-EB2EF61B9451}" destId="{05BCF734-CE96-48C6-8CD0-7A956CEDF1BA}" srcOrd="11" destOrd="0" presId="urn:microsoft.com/office/officeart/2005/8/layout/default"/>
    <dgm:cxn modelId="{94E5B088-87BA-4B72-A487-C62EA7BA8968}" type="presParOf" srcId="{C23A4EE7-3D78-43E5-B123-EB2EF61B9451}" destId="{A056D9E3-D810-42DE-95FA-1CD3AABEE85A}" srcOrd="12" destOrd="0" presId="urn:microsoft.com/office/officeart/2005/8/layout/default"/>
    <dgm:cxn modelId="{65412DAB-9138-41F6-8B69-74B84AFFE137}" type="presParOf" srcId="{C23A4EE7-3D78-43E5-B123-EB2EF61B9451}" destId="{3BDD5D68-49EC-4DD3-AD2E-F51C7412C304}" srcOrd="13" destOrd="0" presId="urn:microsoft.com/office/officeart/2005/8/layout/default"/>
    <dgm:cxn modelId="{92BD31E4-A650-4EDA-85A1-2CBF58ADDF29}" type="presParOf" srcId="{C23A4EE7-3D78-43E5-B123-EB2EF61B9451}" destId="{B398BD3E-92AB-410C-A903-F3A0B0241D30}" srcOrd="14" destOrd="0" presId="urn:microsoft.com/office/officeart/2005/8/layout/default"/>
    <dgm:cxn modelId="{1713A906-3DF2-4369-90E2-50AA2ACD3C2F}" type="presParOf" srcId="{C23A4EE7-3D78-43E5-B123-EB2EF61B9451}" destId="{C322219E-87D0-4165-9255-1234688E6FCA}" srcOrd="15" destOrd="0" presId="urn:microsoft.com/office/officeart/2005/8/layout/default"/>
    <dgm:cxn modelId="{81932F23-0EC7-412E-A909-B9311694F8B5}" type="presParOf" srcId="{C23A4EE7-3D78-43E5-B123-EB2EF61B9451}" destId="{53D889B9-33A8-4A13-BF0B-CA35FD22169A}" srcOrd="16" destOrd="0" presId="urn:microsoft.com/office/officeart/2005/8/layout/default"/>
    <dgm:cxn modelId="{6135AEAE-01FB-4FD0-BCC4-09D54D338EC5}" type="presParOf" srcId="{C23A4EE7-3D78-43E5-B123-EB2EF61B9451}" destId="{EA40F930-EB99-4C05-861A-EA3895819BC8}" srcOrd="17" destOrd="0" presId="urn:microsoft.com/office/officeart/2005/8/layout/default"/>
    <dgm:cxn modelId="{4881E4F8-FA09-410B-A9EC-11BA46E9F772}" type="presParOf" srcId="{C23A4EE7-3D78-43E5-B123-EB2EF61B9451}" destId="{57CE09D9-66E8-4251-A3D6-28EFDBB746A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3B93-8C1E-46A7-8714-70C3F48B26FF}">
      <dsp:nvSpPr>
        <dsp:cNvPr id="0" name=""/>
        <dsp:cNvSpPr/>
      </dsp:nvSpPr>
      <dsp:spPr>
        <a:xfrm>
          <a:off x="770313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hallintakeinot</a:t>
          </a:r>
        </a:p>
      </dsp:txBody>
      <dsp:txXfrm>
        <a:off x="770313" y="1245"/>
        <a:ext cx="2087202" cy="1252321"/>
      </dsp:txXfrm>
    </dsp:sp>
    <dsp:sp modelId="{EC76B02F-65FF-484C-9BFB-2DF95FDD3DB1}">
      <dsp:nvSpPr>
        <dsp:cNvPr id="0" name=""/>
        <dsp:cNvSpPr/>
      </dsp:nvSpPr>
      <dsp:spPr>
        <a:xfrm>
          <a:off x="3066237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735334"/>
                <a:satOff val="-1023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"/>
                <a:satOff val="-1023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"/>
                <a:satOff val="-1023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syvä uni &gt; glymfaattinen järjestelmä</a:t>
          </a:r>
        </a:p>
      </dsp:txBody>
      <dsp:txXfrm>
        <a:off x="3066237" y="1245"/>
        <a:ext cx="2087202" cy="1252321"/>
      </dsp:txXfrm>
    </dsp:sp>
    <dsp:sp modelId="{37E384D7-9C48-4094-9725-7BBF124C14E7}">
      <dsp:nvSpPr>
        <dsp:cNvPr id="0" name=""/>
        <dsp:cNvSpPr/>
      </dsp:nvSpPr>
      <dsp:spPr>
        <a:xfrm>
          <a:off x="5362160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itsereflektio, metakognitio, tietoisuustaidot</a:t>
          </a:r>
        </a:p>
      </dsp:txBody>
      <dsp:txXfrm>
        <a:off x="5362160" y="1245"/>
        <a:ext cx="2087202" cy="1252321"/>
      </dsp:txXfrm>
    </dsp:sp>
    <dsp:sp modelId="{3ABD3D64-3A56-49D6-A21E-DD926C9BF4F7}">
      <dsp:nvSpPr>
        <dsp:cNvPr id="0" name=""/>
        <dsp:cNvSpPr/>
      </dsp:nvSpPr>
      <dsp:spPr>
        <a:xfrm>
          <a:off x="7658083" y="1245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2206003"/>
                <a:satOff val="-3068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06003"/>
                <a:satOff val="-3068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06003"/>
                <a:satOff val="-3068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BAS</a:t>
          </a:r>
        </a:p>
      </dsp:txBody>
      <dsp:txXfrm>
        <a:off x="7658083" y="1245"/>
        <a:ext cx="2087202" cy="1252321"/>
      </dsp:txXfrm>
    </dsp:sp>
    <dsp:sp modelId="{DE41BB5F-B5AA-4F86-AE9E-52CB4D16BBE8}">
      <dsp:nvSpPr>
        <dsp:cNvPr id="0" name=""/>
        <dsp:cNvSpPr/>
      </dsp:nvSpPr>
      <dsp:spPr>
        <a:xfrm>
          <a:off x="770313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turvalliset kiintymyssuhteet</a:t>
          </a:r>
        </a:p>
      </dsp:txBody>
      <dsp:txXfrm>
        <a:off x="770313" y="1462287"/>
        <a:ext cx="2087202" cy="1252321"/>
      </dsp:txXfrm>
    </dsp:sp>
    <dsp:sp modelId="{C9F47B24-0A48-4C82-9752-D0B29C4FBE70}">
      <dsp:nvSpPr>
        <dsp:cNvPr id="0" name=""/>
        <dsp:cNvSpPr/>
      </dsp:nvSpPr>
      <dsp:spPr>
        <a:xfrm>
          <a:off x="3066237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minäkäsityksen laaja-alaisuus</a:t>
          </a:r>
        </a:p>
      </dsp:txBody>
      <dsp:txXfrm>
        <a:off x="3066237" y="1462287"/>
        <a:ext cx="2087202" cy="1252321"/>
      </dsp:txXfrm>
    </dsp:sp>
    <dsp:sp modelId="{F61EE25E-ABF1-4F26-B59F-10A0D034B418}">
      <dsp:nvSpPr>
        <dsp:cNvPr id="0" name=""/>
        <dsp:cNvSpPr/>
      </dsp:nvSpPr>
      <dsp:spPr>
        <a:xfrm>
          <a:off x="5362160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itsetunto</a:t>
          </a:r>
        </a:p>
      </dsp:txBody>
      <dsp:txXfrm>
        <a:off x="5362160" y="1462287"/>
        <a:ext cx="2087202" cy="1252321"/>
      </dsp:txXfrm>
    </dsp:sp>
    <dsp:sp modelId="{25AA9375-2D1B-4A21-B39B-538D2B9D49AD}">
      <dsp:nvSpPr>
        <dsp:cNvPr id="0" name=""/>
        <dsp:cNvSpPr/>
      </dsp:nvSpPr>
      <dsp:spPr>
        <a:xfrm>
          <a:off x="7658083" y="1462287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5147341"/>
                <a:satOff val="-716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47341"/>
                <a:satOff val="-716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47341"/>
                <a:satOff val="-716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autonomiakokemus</a:t>
          </a:r>
        </a:p>
      </dsp:txBody>
      <dsp:txXfrm>
        <a:off x="7658083" y="1462287"/>
        <a:ext cx="2087202" cy="1252321"/>
      </dsp:txXfrm>
    </dsp:sp>
    <dsp:sp modelId="{C6A5196A-B181-4823-B2AA-02EE61E71E5A}">
      <dsp:nvSpPr>
        <dsp:cNvPr id="0" name=""/>
        <dsp:cNvSpPr/>
      </dsp:nvSpPr>
      <dsp:spPr>
        <a:xfrm>
          <a:off x="1918275" y="2923329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minäpystyvyys</a:t>
          </a:r>
        </a:p>
      </dsp:txBody>
      <dsp:txXfrm>
        <a:off x="1918275" y="2923329"/>
        <a:ext cx="2087202" cy="1252321"/>
      </dsp:txXfrm>
    </dsp:sp>
    <dsp:sp modelId="{94F238FF-139B-434D-9862-3E918C0C74D1}">
      <dsp:nvSpPr>
        <dsp:cNvPr id="0" name=""/>
        <dsp:cNvSpPr/>
      </dsp:nvSpPr>
      <dsp:spPr>
        <a:xfrm>
          <a:off x="4214198" y="2923329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6618010"/>
                <a:satOff val="-9205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618010"/>
                <a:satOff val="-9205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618010"/>
                <a:satOff val="-9205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adaptiiviset tunteet</a:t>
          </a:r>
        </a:p>
      </dsp:txBody>
      <dsp:txXfrm>
        <a:off x="4214198" y="2923329"/>
        <a:ext cx="2087202" cy="1252321"/>
      </dsp:txXfrm>
    </dsp:sp>
    <dsp:sp modelId="{4B995FBE-B47C-4E9C-AAD3-432D36CCE6DB}">
      <dsp:nvSpPr>
        <dsp:cNvPr id="0" name=""/>
        <dsp:cNvSpPr/>
      </dsp:nvSpPr>
      <dsp:spPr>
        <a:xfrm>
          <a:off x="6510121" y="2923329"/>
          <a:ext cx="2087202" cy="1252321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+ rauhoittava ympäristö ( &gt; ympäristö- ja ekopsykologia)</a:t>
          </a:r>
        </a:p>
      </dsp:txBody>
      <dsp:txXfrm>
        <a:off x="6510121" y="2923329"/>
        <a:ext cx="2087202" cy="125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D080-2C8F-4477-ADC8-2DB981605DCD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kriisit/traumat ( olennaista miten käsitelty)</a:t>
          </a:r>
          <a:endParaRPr lang="en-US" sz="1700" kern="1200"/>
        </a:p>
      </dsp:txBody>
      <dsp:txXfrm>
        <a:off x="582645" y="1178"/>
        <a:ext cx="2174490" cy="1304694"/>
      </dsp:txXfrm>
    </dsp:sp>
    <dsp:sp modelId="{26035DF7-E413-42C0-96D7-4A07C6834E0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disstressi</a:t>
          </a:r>
          <a:endParaRPr lang="en-US" sz="1700" kern="1200"/>
        </a:p>
      </dsp:txBody>
      <dsp:txXfrm>
        <a:off x="2974584" y="1178"/>
        <a:ext cx="2174490" cy="1304694"/>
      </dsp:txXfrm>
    </dsp:sp>
    <dsp:sp modelId="{20EABF8A-7248-44BD-B709-734A1802A7D3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BIS</a:t>
          </a:r>
          <a:endParaRPr lang="en-US" sz="1700" kern="1200"/>
        </a:p>
      </dsp:txBody>
      <dsp:txXfrm>
        <a:off x="5366524" y="1178"/>
        <a:ext cx="2174490" cy="1304694"/>
      </dsp:txXfrm>
    </dsp:sp>
    <dsp:sp modelId="{74850B36-2C6F-4534-B47B-80073B6D788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maladaptiiviset tunteet</a:t>
          </a:r>
          <a:endParaRPr lang="en-US" sz="1700" kern="1200"/>
        </a:p>
      </dsp:txBody>
      <dsp:txXfrm>
        <a:off x="7758464" y="1178"/>
        <a:ext cx="2174490" cy="1304694"/>
      </dsp:txXfrm>
    </dsp:sp>
    <dsp:sp modelId="{E226AE49-1870-4F75-B54F-0086CD43CE12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unideprivaatio</a:t>
          </a:r>
          <a:endParaRPr lang="en-US" sz="1700" kern="1200"/>
        </a:p>
      </dsp:txBody>
      <dsp:txXfrm>
        <a:off x="582645" y="1523321"/>
        <a:ext cx="2174490" cy="1304694"/>
      </dsp:txXfrm>
    </dsp:sp>
    <dsp:sp modelId="{7BE1F807-99CC-4377-A04A-782D7FB7C7F5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aivotoiminnan häiriöt (päihteet, degeneraatio, plakkiutuminen)</a:t>
          </a:r>
          <a:endParaRPr lang="en-US" sz="1700" kern="1200"/>
        </a:p>
      </dsp:txBody>
      <dsp:txXfrm>
        <a:off x="2974584" y="1523321"/>
        <a:ext cx="2174490" cy="1304694"/>
      </dsp:txXfrm>
    </dsp:sp>
    <dsp:sp modelId="{A056D9E3-D810-42DE-95FA-1CD3AABEE85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kiintymyssuhdehäiriöt</a:t>
          </a:r>
          <a:endParaRPr lang="en-US" sz="1700" kern="1200"/>
        </a:p>
      </dsp:txBody>
      <dsp:txXfrm>
        <a:off x="5366524" y="1523321"/>
        <a:ext cx="2174490" cy="1304694"/>
      </dsp:txXfrm>
    </dsp:sp>
    <dsp:sp modelId="{B398BD3E-92AB-410C-A903-F3A0B0241D30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perimä</a:t>
          </a:r>
          <a:endParaRPr lang="en-US" sz="1700" kern="1200"/>
        </a:p>
      </dsp:txBody>
      <dsp:txXfrm>
        <a:off x="7758464" y="1523321"/>
        <a:ext cx="2174490" cy="1304694"/>
      </dsp:txXfrm>
    </dsp:sp>
    <dsp:sp modelId="{53D889B9-33A8-4A13-BF0B-CA35FD22169A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multitasking</a:t>
          </a:r>
          <a:endParaRPr lang="en-US" sz="1700" kern="1200"/>
        </a:p>
      </dsp:txBody>
      <dsp:txXfrm>
        <a:off x="2974584" y="3045465"/>
        <a:ext cx="2174490" cy="1304694"/>
      </dsp:txXfrm>
    </dsp:sp>
    <dsp:sp modelId="{57CE09D9-66E8-4251-A3D6-28EFDBB746A5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korostunut suoritusminäkuva</a:t>
          </a:r>
          <a:endParaRPr lang="en-US" sz="1700" kern="1200"/>
        </a:p>
      </dsp:txBody>
      <dsp:txXfrm>
        <a:off x="536652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3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59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1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87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41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51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95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8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3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9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05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4417-A341-4F6D-9606-A4B63931A563}" type="datetimeFigureOut">
              <a:rPr lang="fi-FI" smtClean="0"/>
              <a:t>24.1.2023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AACD-80E4-4B65-B5FA-FBAB4D4963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03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Kuva 5" descr="Henkilö harmistus">
            <a:extLst>
              <a:ext uri="{FF2B5EF4-FFF2-40B4-BE49-F238E27FC236}">
                <a16:creationId xmlns:a16="http://schemas.microsoft.com/office/drawing/2014/main" id="{EB1C32BA-EA71-D526-B7DD-D79B5B67D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2039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Kuva 3" descr="Ihmiset juoksemassa wintry-järvellä">
            <a:extLst>
              <a:ext uri="{FF2B5EF4-FFF2-40B4-BE49-F238E27FC236}">
                <a16:creationId xmlns:a16="http://schemas.microsoft.com/office/drawing/2014/main" id="{289ABE92-0551-1B1E-B1EF-7A501740C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2" r="-1" b="254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6DBE89A-18CF-14D6-3A1A-E164979313B5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MIELENTERVEYS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VAHVUUDET JA UHKATEKIJÄT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9103D-3D6F-FA8F-0E65-AEB9D40B7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ekstiruutu 3">
            <a:extLst>
              <a:ext uri="{FF2B5EF4-FFF2-40B4-BE49-F238E27FC236}">
                <a16:creationId xmlns:a16="http://schemas.microsoft.com/office/drawing/2014/main" id="{152A5932-63CE-8482-6E3B-88D60D510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927014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046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kstiruutu 1">
            <a:extLst>
              <a:ext uri="{FF2B5EF4-FFF2-40B4-BE49-F238E27FC236}">
                <a16:creationId xmlns:a16="http://schemas.microsoft.com/office/drawing/2014/main" id="{59BE0B1C-33F0-E35C-1365-04523919B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937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36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Office PowerPoint</Application>
  <PresentationFormat>Laajakuva</PresentationFormat>
  <Paragraphs>23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Seitola Tuomo</dc:creator>
  <cp:lastModifiedBy>Seitola Tuomo</cp:lastModifiedBy>
  <cp:revision>7</cp:revision>
  <dcterms:created xsi:type="dcterms:W3CDTF">2022-01-18T07:47:42Z</dcterms:created>
  <dcterms:modified xsi:type="dcterms:W3CDTF">2023-01-24T13:38:44Z</dcterms:modified>
</cp:coreProperties>
</file>