
<file path=[Content_Types].xml><?xml version="1.0" encoding="utf-8"?>
<Types xmlns="http://schemas.openxmlformats.org/package/2006/content-types">
  <Default Extension="bmp" ContentType="image/bmp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sldIdLst>
    <p:sldId id="256" r:id="rId2"/>
    <p:sldId id="259" r:id="rId3"/>
    <p:sldId id="257" r:id="rId4"/>
    <p:sldId id="265" r:id="rId5"/>
    <p:sldId id="263" r:id="rId6"/>
    <p:sldId id="267" r:id="rId7"/>
    <p:sldId id="279" r:id="rId8"/>
    <p:sldId id="268" r:id="rId9"/>
    <p:sldId id="278" r:id="rId10"/>
    <p:sldId id="262" r:id="rId11"/>
    <p:sldId id="266" r:id="rId12"/>
    <p:sldId id="277" r:id="rId13"/>
    <p:sldId id="258" r:id="rId14"/>
    <p:sldId id="282" r:id="rId15"/>
    <p:sldId id="283" r:id="rId16"/>
    <p:sldId id="260" r:id="rId17"/>
    <p:sldId id="284" r:id="rId18"/>
    <p:sldId id="261" r:id="rId19"/>
    <p:sldId id="269" r:id="rId20"/>
    <p:sldId id="270" r:id="rId21"/>
    <p:sldId id="281" r:id="rId22"/>
    <p:sldId id="271" r:id="rId23"/>
    <p:sldId id="272" r:id="rId24"/>
    <p:sldId id="305" r:id="rId25"/>
    <p:sldId id="306" r:id="rId26"/>
    <p:sldId id="294" r:id="rId27"/>
    <p:sldId id="295" r:id="rId28"/>
    <p:sldId id="296" r:id="rId29"/>
    <p:sldId id="297" r:id="rId30"/>
    <p:sldId id="304" r:id="rId31"/>
    <p:sldId id="300" r:id="rId32"/>
    <p:sldId id="301" r:id="rId33"/>
    <p:sldId id="275" r:id="rId34"/>
    <p:sldId id="293" r:id="rId35"/>
    <p:sldId id="285" r:id="rId36"/>
    <p:sldId id="292" r:id="rId37"/>
    <p:sldId id="286" r:id="rId38"/>
    <p:sldId id="291" r:id="rId39"/>
    <p:sldId id="287" r:id="rId40"/>
    <p:sldId id="289" r:id="rId41"/>
    <p:sldId id="290" r:id="rId42"/>
    <p:sldId id="28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C2F4AD-A03D-6940-1967-A1AAD2CF2F15}" v="134" dt="2019-02-08T16:22:59.767"/>
    <p1510:client id="{93E6CEE9-57E3-42AA-BE6E-1E8D5EA75C9A}" v="429" dt="2019-02-08T16:29:59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sson Juulia Annina Johanna" userId="S::juulia.johansson@edu.kotka.fi::5435ed35-ae74-43b4-8cde-5e469707d79a" providerId="AD" clId="Web-{E2E85FC5-C657-4EA7-8ECD-59DC1BFCFB5A}"/>
    <pc:docChg chg="addSld modSld">
      <pc:chgData name="Johansson Juulia Annina Johanna" userId="S::juulia.johansson@edu.kotka.fi::5435ed35-ae74-43b4-8cde-5e469707d79a" providerId="AD" clId="Web-{E2E85FC5-C657-4EA7-8ECD-59DC1BFCFB5A}" dt="2019-02-04T13:22:01.736" v="1051"/>
      <pc:docMkLst>
        <pc:docMk/>
      </pc:docMkLst>
      <pc:sldChg chg="modSp">
        <pc:chgData name="Johansson Juulia Annina Johanna" userId="S::juulia.johansson@edu.kotka.fi::5435ed35-ae74-43b4-8cde-5e469707d79a" providerId="AD" clId="Web-{E2E85FC5-C657-4EA7-8ECD-59DC1BFCFB5A}" dt="2019-02-04T13:16:57" v="962" actId="20577"/>
        <pc:sldMkLst>
          <pc:docMk/>
          <pc:sldMk cId="2365042899" sldId="262"/>
        </pc:sldMkLst>
        <pc:spChg chg="mod">
          <ac:chgData name="Johansson Juulia Annina Johanna" userId="S::juulia.johansson@edu.kotka.fi::5435ed35-ae74-43b4-8cde-5e469707d79a" providerId="AD" clId="Web-{E2E85FC5-C657-4EA7-8ECD-59DC1BFCFB5A}" dt="2019-02-04T13:15:56.968" v="954" actId="20577"/>
          <ac:spMkLst>
            <pc:docMk/>
            <pc:sldMk cId="2365042899" sldId="262"/>
            <ac:spMk id="2" creationId="{33CF51E1-AEAD-454A-9B25-A29707E4A36C}"/>
          </ac:spMkLst>
        </pc:spChg>
        <pc:spChg chg="mod">
          <ac:chgData name="Johansson Juulia Annina Johanna" userId="S::juulia.johansson@edu.kotka.fi::5435ed35-ae74-43b4-8cde-5e469707d79a" providerId="AD" clId="Web-{E2E85FC5-C657-4EA7-8ECD-59DC1BFCFB5A}" dt="2019-02-04T13:16:57" v="962" actId="20577"/>
          <ac:spMkLst>
            <pc:docMk/>
            <pc:sldMk cId="2365042899" sldId="262"/>
            <ac:spMk id="21" creationId="{9E6CB7F7-871A-4855-B13B-9241B1691BB3}"/>
          </ac:spMkLst>
        </pc:spChg>
      </pc:sldChg>
      <pc:sldChg chg="modSp">
        <pc:chgData name="Johansson Juulia Annina Johanna" userId="S::juulia.johansson@edu.kotka.fi::5435ed35-ae74-43b4-8cde-5e469707d79a" providerId="AD" clId="Web-{E2E85FC5-C657-4EA7-8ECD-59DC1BFCFB5A}" dt="2019-02-04T13:15:28.172" v="929" actId="20577"/>
        <pc:sldMkLst>
          <pc:docMk/>
          <pc:sldMk cId="1256545078" sldId="266"/>
        </pc:sldMkLst>
        <pc:spChg chg="mod">
          <ac:chgData name="Johansson Juulia Annina Johanna" userId="S::juulia.johansson@edu.kotka.fi::5435ed35-ae74-43b4-8cde-5e469707d79a" providerId="AD" clId="Web-{E2E85FC5-C657-4EA7-8ECD-59DC1BFCFB5A}" dt="2019-02-04T13:15:28.172" v="929" actId="20577"/>
          <ac:spMkLst>
            <pc:docMk/>
            <pc:sldMk cId="1256545078" sldId="266"/>
            <ac:spMk id="8" creationId="{1D6F6834-706C-4C26-8BA7-389639ADF45C}"/>
          </ac:spMkLst>
        </pc:spChg>
      </pc:sldChg>
      <pc:sldChg chg="addSp modSp">
        <pc:chgData name="Johansson Juulia Annina Johanna" userId="S::juulia.johansson@edu.kotka.fi::5435ed35-ae74-43b4-8cde-5e469707d79a" providerId="AD" clId="Web-{E2E85FC5-C657-4EA7-8ECD-59DC1BFCFB5A}" dt="2019-02-04T13:22:01.736" v="1051"/>
        <pc:sldMkLst>
          <pc:docMk/>
          <pc:sldMk cId="3053822279" sldId="268"/>
        </pc:sldMkLst>
        <pc:spChg chg="add mod">
          <ac:chgData name="Johansson Juulia Annina Johanna" userId="S::juulia.johansson@edu.kotka.fi::5435ed35-ae74-43b4-8cde-5e469707d79a" providerId="AD" clId="Web-{E2E85FC5-C657-4EA7-8ECD-59DC1BFCFB5A}" dt="2019-02-04T13:19:12.235" v="1001" actId="20577"/>
          <ac:spMkLst>
            <pc:docMk/>
            <pc:sldMk cId="3053822279" sldId="268"/>
            <ac:spMk id="4" creationId="{DBA2D202-3B77-4606-874E-4AAE5868E45A}"/>
          </ac:spMkLst>
        </pc:spChg>
        <pc:spChg chg="add mod">
          <ac:chgData name="Johansson Juulia Annina Johanna" userId="S::juulia.johansson@edu.kotka.fi::5435ed35-ae74-43b4-8cde-5e469707d79a" providerId="AD" clId="Web-{E2E85FC5-C657-4EA7-8ECD-59DC1BFCFB5A}" dt="2019-02-04T13:22:01.673" v="1050" actId="20577"/>
          <ac:spMkLst>
            <pc:docMk/>
            <pc:sldMk cId="3053822279" sldId="268"/>
            <ac:spMk id="5" creationId="{07E39E97-4B7D-4E11-AA03-E7246815A655}"/>
          </ac:spMkLst>
        </pc:spChg>
        <pc:spChg chg="add">
          <ac:chgData name="Johansson Juulia Annina Johanna" userId="S::juulia.johansson@edu.kotka.fi::5435ed35-ae74-43b4-8cde-5e469707d79a" providerId="AD" clId="Web-{E2E85FC5-C657-4EA7-8ECD-59DC1BFCFB5A}" dt="2019-02-04T13:22:01.736" v="1051"/>
          <ac:spMkLst>
            <pc:docMk/>
            <pc:sldMk cId="3053822279" sldId="268"/>
            <ac:spMk id="6" creationId="{3BAA1F23-F11D-47A6-88BA-2A60F1EFB8EE}"/>
          </ac:spMkLst>
        </pc:spChg>
      </pc:sldChg>
      <pc:sldChg chg="modSp new">
        <pc:chgData name="Johansson Juulia Annina Johanna" userId="S::juulia.johansson@edu.kotka.fi::5435ed35-ae74-43b4-8cde-5e469707d79a" providerId="AD" clId="Web-{E2E85FC5-C657-4EA7-8ECD-59DC1BFCFB5A}" dt="2019-02-04T13:15:35.405" v="937" actId="20577"/>
        <pc:sldMkLst>
          <pc:docMk/>
          <pc:sldMk cId="1871528670" sldId="277"/>
        </pc:sldMkLst>
        <pc:spChg chg="mod">
          <ac:chgData name="Johansson Juulia Annina Johanna" userId="S::juulia.johansson@edu.kotka.fi::5435ed35-ae74-43b4-8cde-5e469707d79a" providerId="AD" clId="Web-{E2E85FC5-C657-4EA7-8ECD-59DC1BFCFB5A}" dt="2019-02-04T13:15:35.405" v="937" actId="20577"/>
          <ac:spMkLst>
            <pc:docMk/>
            <pc:sldMk cId="1871528670" sldId="277"/>
            <ac:spMk id="2" creationId="{3D32139E-6833-4867-A0AD-ADF8B737D421}"/>
          </ac:spMkLst>
        </pc:spChg>
        <pc:spChg chg="mod">
          <ac:chgData name="Johansson Juulia Annina Johanna" userId="S::juulia.johansson@edu.kotka.fi::5435ed35-ae74-43b4-8cde-5e469707d79a" providerId="AD" clId="Web-{E2E85FC5-C657-4EA7-8ECD-59DC1BFCFB5A}" dt="2019-02-04T13:15:14.624" v="919" actId="20577"/>
          <ac:spMkLst>
            <pc:docMk/>
            <pc:sldMk cId="1871528670" sldId="277"/>
            <ac:spMk id="3" creationId="{3ACE75E1-5582-4151-BECC-43B745FAA26D}"/>
          </ac:spMkLst>
        </pc:spChg>
      </pc:sldChg>
    </pc:docChg>
  </pc:docChgLst>
  <pc:docChgLst>
    <pc:chgData name="Johansson Juulia Annina Johanna" userId="S::juulia.johansson@edu.kotka.fi::5435ed35-ae74-43b4-8cde-5e469707d79a" providerId="AD" clId="Web-{ACC75405-F93A-4E54-862D-F55B7CC5A81E}"/>
    <pc:docChg chg="addSld modSld">
      <pc:chgData name="Johansson Juulia Annina Johanna" userId="S::juulia.johansson@edu.kotka.fi::5435ed35-ae74-43b4-8cde-5e469707d79a" providerId="AD" clId="Web-{ACC75405-F93A-4E54-862D-F55B7CC5A81E}" dt="2018-12-18T14:03:42.617" v="153" actId="20577"/>
      <pc:docMkLst>
        <pc:docMk/>
      </pc:docMkLst>
      <pc:sldChg chg="modSp">
        <pc:chgData name="Johansson Juulia Annina Johanna" userId="S::juulia.johansson@edu.kotka.fi::5435ed35-ae74-43b4-8cde-5e469707d79a" providerId="AD" clId="Web-{ACC75405-F93A-4E54-862D-F55B7CC5A81E}" dt="2018-12-18T14:02:48.694" v="133" actId="20577"/>
        <pc:sldMkLst>
          <pc:docMk/>
          <pc:sldMk cId="3169984409" sldId="261"/>
        </pc:sldMkLst>
        <pc:spChg chg="mod">
          <ac:chgData name="Johansson Juulia Annina Johanna" userId="S::juulia.johansson@edu.kotka.fi::5435ed35-ae74-43b4-8cde-5e469707d79a" providerId="AD" clId="Web-{ACC75405-F93A-4E54-862D-F55B7CC5A81E}" dt="2018-12-18T14:02:48.694" v="133" actId="20577"/>
          <ac:spMkLst>
            <pc:docMk/>
            <pc:sldMk cId="3169984409" sldId="261"/>
            <ac:spMk id="2" creationId="{D4F1A1F0-1C28-4B2B-8D7D-2A44668F3906}"/>
          </ac:spMkLst>
        </pc:spChg>
      </pc:sldChg>
      <pc:sldChg chg="modSp">
        <pc:chgData name="Johansson Juulia Annina Johanna" userId="S::juulia.johansson@edu.kotka.fi::5435ed35-ae74-43b4-8cde-5e469707d79a" providerId="AD" clId="Web-{ACC75405-F93A-4E54-862D-F55B7CC5A81E}" dt="2018-12-18T14:01:08.927" v="111" actId="20577"/>
        <pc:sldMkLst>
          <pc:docMk/>
          <pc:sldMk cId="2365042899" sldId="262"/>
        </pc:sldMkLst>
        <pc:spChg chg="mod">
          <ac:chgData name="Johansson Juulia Annina Johanna" userId="S::juulia.johansson@edu.kotka.fi::5435ed35-ae74-43b4-8cde-5e469707d79a" providerId="AD" clId="Web-{ACC75405-F93A-4E54-862D-F55B7CC5A81E}" dt="2018-12-18T14:01:08.927" v="111" actId="20577"/>
          <ac:spMkLst>
            <pc:docMk/>
            <pc:sldMk cId="2365042899" sldId="262"/>
            <ac:spMk id="2" creationId="{33CF51E1-AEAD-454A-9B25-A29707E4A36C}"/>
          </ac:spMkLst>
        </pc:spChg>
        <pc:spChg chg="mod">
          <ac:chgData name="Johansson Juulia Annina Johanna" userId="S::juulia.johansson@edu.kotka.fi::5435ed35-ae74-43b4-8cde-5e469707d79a" providerId="AD" clId="Web-{ACC75405-F93A-4E54-862D-F55B7CC5A81E}" dt="2018-12-18T14:00:19.849" v="78" actId="20577"/>
          <ac:spMkLst>
            <pc:docMk/>
            <pc:sldMk cId="2365042899" sldId="262"/>
            <ac:spMk id="21" creationId="{9E6CB7F7-871A-4855-B13B-9241B1691BB3}"/>
          </ac:spMkLst>
        </pc:spChg>
      </pc:sldChg>
      <pc:sldChg chg="addSp modSp mod modClrScheme chgLayout">
        <pc:chgData name="Johansson Juulia Annina Johanna" userId="S::juulia.johansson@edu.kotka.fi::5435ed35-ae74-43b4-8cde-5e469707d79a" providerId="AD" clId="Web-{ACC75405-F93A-4E54-862D-F55B7CC5A81E}" dt="2018-12-18T13:58:36.051" v="34" actId="20577"/>
        <pc:sldMkLst>
          <pc:docMk/>
          <pc:sldMk cId="205649259" sldId="264"/>
        </pc:sldMkLst>
        <pc:spChg chg="mod ord">
          <ac:chgData name="Johansson Juulia Annina Johanna" userId="S::juulia.johansson@edu.kotka.fi::5435ed35-ae74-43b4-8cde-5e469707d79a" providerId="AD" clId="Web-{ACC75405-F93A-4E54-862D-F55B7CC5A81E}" dt="2018-12-18T13:58:36.051" v="34" actId="20577"/>
          <ac:spMkLst>
            <pc:docMk/>
            <pc:sldMk cId="205649259" sldId="264"/>
            <ac:spMk id="2" creationId="{E1898B08-6209-46FD-BD11-86D29FE3C2A7}"/>
          </ac:spMkLst>
        </pc:spChg>
        <pc:spChg chg="mod ord">
          <ac:chgData name="Johansson Juulia Annina Johanna" userId="S::juulia.johansson@edu.kotka.fi::5435ed35-ae74-43b4-8cde-5e469707d79a" providerId="AD" clId="Web-{ACC75405-F93A-4E54-862D-F55B7CC5A81E}" dt="2018-12-18T13:57:48.910" v="7"/>
          <ac:spMkLst>
            <pc:docMk/>
            <pc:sldMk cId="205649259" sldId="264"/>
            <ac:spMk id="3" creationId="{AD3120B1-FF94-4BE8-AEF4-92A9BE866C0E}"/>
          </ac:spMkLst>
        </pc:spChg>
        <pc:spChg chg="add mod ord">
          <ac:chgData name="Johansson Juulia Annina Johanna" userId="S::juulia.johansson@edu.kotka.fi::5435ed35-ae74-43b4-8cde-5e469707d79a" providerId="AD" clId="Web-{ACC75405-F93A-4E54-862D-F55B7CC5A81E}" dt="2018-12-18T13:57:48.910" v="7"/>
          <ac:spMkLst>
            <pc:docMk/>
            <pc:sldMk cId="205649259" sldId="264"/>
            <ac:spMk id="4" creationId="{57B15214-8FE4-459C-BCF2-BE10A4D85210}"/>
          </ac:spMkLst>
        </pc:spChg>
      </pc:sldChg>
      <pc:sldChg chg="modSp new">
        <pc:chgData name="Johansson Juulia Annina Johanna" userId="S::juulia.johansson@edu.kotka.fi::5435ed35-ae74-43b4-8cde-5e469707d79a" providerId="AD" clId="Web-{ACC75405-F93A-4E54-862D-F55B7CC5A81E}" dt="2018-12-18T13:59:56.536" v="71" actId="20577"/>
        <pc:sldMkLst>
          <pc:docMk/>
          <pc:sldMk cId="1277970997" sldId="265"/>
        </pc:sldMkLst>
        <pc:spChg chg="mod">
          <ac:chgData name="Johansson Juulia Annina Johanna" userId="S::juulia.johansson@edu.kotka.fi::5435ed35-ae74-43b4-8cde-5e469707d79a" providerId="AD" clId="Web-{ACC75405-F93A-4E54-862D-F55B7CC5A81E}" dt="2018-12-18T13:59:56.536" v="71" actId="20577"/>
          <ac:spMkLst>
            <pc:docMk/>
            <pc:sldMk cId="1277970997" sldId="265"/>
            <ac:spMk id="2" creationId="{94C2DBAD-6088-47C8-B622-8BDD63A05399}"/>
          </ac:spMkLst>
        </pc:spChg>
      </pc:sldChg>
      <pc:sldChg chg="modSp new">
        <pc:chgData name="Johansson Juulia Annina Johanna" userId="S::juulia.johansson@edu.kotka.fi::5435ed35-ae74-43b4-8cde-5e469707d79a" providerId="AD" clId="Web-{ACC75405-F93A-4E54-862D-F55B7CC5A81E}" dt="2018-12-18T14:01:36.459" v="123" actId="20577"/>
        <pc:sldMkLst>
          <pc:docMk/>
          <pc:sldMk cId="1256545078" sldId="266"/>
        </pc:sldMkLst>
        <pc:spChg chg="mod">
          <ac:chgData name="Johansson Juulia Annina Johanna" userId="S::juulia.johansson@edu.kotka.fi::5435ed35-ae74-43b4-8cde-5e469707d79a" providerId="AD" clId="Web-{ACC75405-F93A-4E54-862D-F55B7CC5A81E}" dt="2018-12-18T14:01:36.459" v="123" actId="20577"/>
          <ac:spMkLst>
            <pc:docMk/>
            <pc:sldMk cId="1256545078" sldId="266"/>
            <ac:spMk id="2" creationId="{B0C04E4A-69A8-4DE1-A419-AA2CEDAAC3A1}"/>
          </ac:spMkLst>
        </pc:spChg>
      </pc:sldChg>
      <pc:sldChg chg="modSp new">
        <pc:chgData name="Johansson Juulia Annina Johanna" userId="S::juulia.johansson@edu.kotka.fi::5435ed35-ae74-43b4-8cde-5e469707d79a" providerId="AD" clId="Web-{ACC75405-F93A-4E54-862D-F55B7CC5A81E}" dt="2018-12-18T14:03:38.428" v="151" actId="20577"/>
        <pc:sldMkLst>
          <pc:docMk/>
          <pc:sldMk cId="942098944" sldId="267"/>
        </pc:sldMkLst>
        <pc:spChg chg="mod">
          <ac:chgData name="Johansson Juulia Annina Johanna" userId="S::juulia.johansson@edu.kotka.fi::5435ed35-ae74-43b4-8cde-5e469707d79a" providerId="AD" clId="Web-{ACC75405-F93A-4E54-862D-F55B7CC5A81E}" dt="2018-12-18T14:03:38.428" v="151" actId="20577"/>
          <ac:spMkLst>
            <pc:docMk/>
            <pc:sldMk cId="942098944" sldId="267"/>
            <ac:spMk id="2" creationId="{6A6FA70C-C8F2-4C50-A4FD-11D525E37AD0}"/>
          </ac:spMkLst>
        </pc:spChg>
      </pc:sldChg>
    </pc:docChg>
  </pc:docChgLst>
  <pc:docChgLst>
    <pc:chgData name="Peurala Venla Maijastiina" userId="S::venla.peurala@edu.kotka.fi::ba947d2f-69bd-400a-bf90-ceaa8b9df71c" providerId="AD" clId="Web-{EB2821A2-2C0B-4BA9-A130-EC46161B679B}"/>
    <pc:docChg chg="addSld modSld">
      <pc:chgData name="Peurala Venla Maijastiina" userId="S::venla.peurala@edu.kotka.fi::ba947d2f-69bd-400a-bf90-ceaa8b9df71c" providerId="AD" clId="Web-{EB2821A2-2C0B-4BA9-A130-EC46161B679B}" dt="2018-12-18T20:13:29.156" v="304" actId="20577"/>
      <pc:docMkLst>
        <pc:docMk/>
      </pc:docMkLst>
      <pc:sldChg chg="modSp new">
        <pc:chgData name="Peurala Venla Maijastiina" userId="S::venla.peurala@edu.kotka.fi::ba947d2f-69bd-400a-bf90-ceaa8b9df71c" providerId="AD" clId="Web-{EB2821A2-2C0B-4BA9-A130-EC46161B679B}" dt="2018-12-18T20:10:15.485" v="3" actId="20577"/>
        <pc:sldMkLst>
          <pc:docMk/>
          <pc:sldMk cId="3053822279" sldId="268"/>
        </pc:sldMkLst>
        <pc:spChg chg="mod">
          <ac:chgData name="Peurala Venla Maijastiina" userId="S::venla.peurala@edu.kotka.fi::ba947d2f-69bd-400a-bf90-ceaa8b9df71c" providerId="AD" clId="Web-{EB2821A2-2C0B-4BA9-A130-EC46161B679B}" dt="2018-12-18T20:10:15.485" v="3" actId="20577"/>
          <ac:spMkLst>
            <pc:docMk/>
            <pc:sldMk cId="3053822279" sldId="268"/>
            <ac:spMk id="2" creationId="{301EFD43-7C84-4B68-BE7A-F77ABF151172}"/>
          </ac:spMkLst>
        </pc:spChg>
      </pc:sldChg>
      <pc:sldChg chg="modSp new">
        <pc:chgData name="Peurala Venla Maijastiina" userId="S::venla.peurala@edu.kotka.fi::ba947d2f-69bd-400a-bf90-ceaa8b9df71c" providerId="AD" clId="Web-{EB2821A2-2C0B-4BA9-A130-EC46161B679B}" dt="2018-12-18T20:10:26.407" v="13" actId="20577"/>
        <pc:sldMkLst>
          <pc:docMk/>
          <pc:sldMk cId="1678886765" sldId="269"/>
        </pc:sldMkLst>
        <pc:spChg chg="mod">
          <ac:chgData name="Peurala Venla Maijastiina" userId="S::venla.peurala@edu.kotka.fi::ba947d2f-69bd-400a-bf90-ceaa8b9df71c" providerId="AD" clId="Web-{EB2821A2-2C0B-4BA9-A130-EC46161B679B}" dt="2018-12-18T20:10:26.407" v="13" actId="20577"/>
          <ac:spMkLst>
            <pc:docMk/>
            <pc:sldMk cId="1678886765" sldId="269"/>
            <ac:spMk id="2" creationId="{D6B0110A-5A95-4684-9A6E-BB253A7B6A58}"/>
          </ac:spMkLst>
        </pc:spChg>
      </pc:sldChg>
      <pc:sldChg chg="modSp new">
        <pc:chgData name="Peurala Venla Maijastiina" userId="S::venla.peurala@edu.kotka.fi::ba947d2f-69bd-400a-bf90-ceaa8b9df71c" providerId="AD" clId="Web-{EB2821A2-2C0B-4BA9-A130-EC46161B679B}" dt="2018-12-18T20:10:55.125" v="20" actId="20577"/>
        <pc:sldMkLst>
          <pc:docMk/>
          <pc:sldMk cId="2763522007" sldId="270"/>
        </pc:sldMkLst>
        <pc:spChg chg="mod">
          <ac:chgData name="Peurala Venla Maijastiina" userId="S::venla.peurala@edu.kotka.fi::ba947d2f-69bd-400a-bf90-ceaa8b9df71c" providerId="AD" clId="Web-{EB2821A2-2C0B-4BA9-A130-EC46161B679B}" dt="2018-12-18T20:10:55.125" v="20" actId="20577"/>
          <ac:spMkLst>
            <pc:docMk/>
            <pc:sldMk cId="2763522007" sldId="270"/>
            <ac:spMk id="2" creationId="{FCD61CAC-951A-4D43-A1C1-F464212C72C0}"/>
          </ac:spMkLst>
        </pc:spChg>
      </pc:sldChg>
      <pc:sldChg chg="modSp new">
        <pc:chgData name="Peurala Venla Maijastiina" userId="S::venla.peurala@edu.kotka.fi::ba947d2f-69bd-400a-bf90-ceaa8b9df71c" providerId="AD" clId="Web-{EB2821A2-2C0B-4BA9-A130-EC46161B679B}" dt="2018-12-18T20:11:27.500" v="31" actId="20577"/>
        <pc:sldMkLst>
          <pc:docMk/>
          <pc:sldMk cId="347395497" sldId="271"/>
        </pc:sldMkLst>
        <pc:spChg chg="mod">
          <ac:chgData name="Peurala Venla Maijastiina" userId="S::venla.peurala@edu.kotka.fi::ba947d2f-69bd-400a-bf90-ceaa8b9df71c" providerId="AD" clId="Web-{EB2821A2-2C0B-4BA9-A130-EC46161B679B}" dt="2018-12-18T20:11:27.500" v="31" actId="20577"/>
          <ac:spMkLst>
            <pc:docMk/>
            <pc:sldMk cId="347395497" sldId="271"/>
            <ac:spMk id="2" creationId="{80A1EF21-7CEB-4AE7-91FE-FA69BEA95976}"/>
          </ac:spMkLst>
        </pc:spChg>
      </pc:sldChg>
      <pc:sldChg chg="modSp new">
        <pc:chgData name="Peurala Venla Maijastiina" userId="S::venla.peurala@edu.kotka.fi::ba947d2f-69bd-400a-bf90-ceaa8b9df71c" providerId="AD" clId="Web-{EB2821A2-2C0B-4BA9-A130-EC46161B679B}" dt="2018-12-18T20:11:39.719" v="54" actId="20577"/>
        <pc:sldMkLst>
          <pc:docMk/>
          <pc:sldMk cId="922066451" sldId="272"/>
        </pc:sldMkLst>
        <pc:spChg chg="mod">
          <ac:chgData name="Peurala Venla Maijastiina" userId="S::venla.peurala@edu.kotka.fi::ba947d2f-69bd-400a-bf90-ceaa8b9df71c" providerId="AD" clId="Web-{EB2821A2-2C0B-4BA9-A130-EC46161B679B}" dt="2018-12-18T20:11:39.719" v="54" actId="20577"/>
          <ac:spMkLst>
            <pc:docMk/>
            <pc:sldMk cId="922066451" sldId="272"/>
            <ac:spMk id="2" creationId="{E2B23EEE-9CA9-4A77-B23B-B820F12FFD36}"/>
          </ac:spMkLst>
        </pc:spChg>
      </pc:sldChg>
      <pc:sldChg chg="modSp new">
        <pc:chgData name="Peurala Venla Maijastiina" userId="S::venla.peurala@edu.kotka.fi::ba947d2f-69bd-400a-bf90-ceaa8b9df71c" providerId="AD" clId="Web-{EB2821A2-2C0B-4BA9-A130-EC46161B679B}" dt="2018-12-18T20:13:29.156" v="303" actId="20577"/>
        <pc:sldMkLst>
          <pc:docMk/>
          <pc:sldMk cId="1064895419" sldId="273"/>
        </pc:sldMkLst>
        <pc:spChg chg="mod">
          <ac:chgData name="Peurala Venla Maijastiina" userId="S::venla.peurala@edu.kotka.fi::ba947d2f-69bd-400a-bf90-ceaa8b9df71c" providerId="AD" clId="Web-{EB2821A2-2C0B-4BA9-A130-EC46161B679B}" dt="2018-12-18T20:13:29.156" v="303" actId="20577"/>
          <ac:spMkLst>
            <pc:docMk/>
            <pc:sldMk cId="1064895419" sldId="273"/>
            <ac:spMk id="3" creationId="{9C0B9E5C-7ECA-4D79-B945-98AE174BA1D2}"/>
          </ac:spMkLst>
        </pc:spChg>
      </pc:sldChg>
    </pc:docChg>
  </pc:docChgLst>
  <pc:docChgLst>
    <pc:chgData name="Peurala Venla Maijastiina" userId="S::venla.peurala@edu.kotka.fi::ba947d2f-69bd-400a-bf90-ceaa8b9df71c" providerId="AD" clId="Web-{5EC2F4AD-A03D-6940-1967-A1AAD2CF2F15}"/>
    <pc:docChg chg="delSld modSld sldOrd">
      <pc:chgData name="Peurala Venla Maijastiina" userId="S::venla.peurala@edu.kotka.fi::ba947d2f-69bd-400a-bf90-ceaa8b9df71c" providerId="AD" clId="Web-{5EC2F4AD-A03D-6940-1967-A1AAD2CF2F15}" dt="2019-02-08T16:27:00.625" v="2014"/>
      <pc:docMkLst>
        <pc:docMk/>
      </pc:docMkLst>
      <pc:sldChg chg="modSp">
        <pc:chgData name="Peurala Venla Maijastiina" userId="S::venla.peurala@edu.kotka.fi::ba947d2f-69bd-400a-bf90-ceaa8b9df71c" providerId="AD" clId="Web-{5EC2F4AD-A03D-6940-1967-A1AAD2CF2F15}" dt="2019-02-08T15:28:56.374" v="1742" actId="20577"/>
        <pc:sldMkLst>
          <pc:docMk/>
          <pc:sldMk cId="498304198" sldId="257"/>
        </pc:sldMkLst>
        <pc:spChg chg="mod">
          <ac:chgData name="Peurala Venla Maijastiina" userId="S::venla.peurala@edu.kotka.fi::ba947d2f-69bd-400a-bf90-ceaa8b9df71c" providerId="AD" clId="Web-{5EC2F4AD-A03D-6940-1967-A1AAD2CF2F15}" dt="2019-02-08T15:28:52.468" v="1739" actId="20577"/>
          <ac:spMkLst>
            <pc:docMk/>
            <pc:sldMk cId="498304198" sldId="257"/>
            <ac:spMk id="4" creationId="{EAFA2335-14DD-43B2-8582-CF30BD213857}"/>
          </ac:spMkLst>
        </pc:spChg>
        <pc:spChg chg="mod">
          <ac:chgData name="Peurala Venla Maijastiina" userId="S::venla.peurala@edu.kotka.fi::ba947d2f-69bd-400a-bf90-ceaa8b9df71c" providerId="AD" clId="Web-{5EC2F4AD-A03D-6940-1967-A1AAD2CF2F15}" dt="2019-02-08T15:28:56.374" v="1742" actId="20577"/>
          <ac:spMkLst>
            <pc:docMk/>
            <pc:sldMk cId="498304198" sldId="257"/>
            <ac:spMk id="5" creationId="{3B431E4D-229D-42AE-9762-19ABD8AB9981}"/>
          </ac:spMkLst>
        </pc:spChg>
      </pc:sldChg>
      <pc:sldChg chg="ord">
        <pc:chgData name="Peurala Venla Maijastiina" userId="S::venla.peurala@edu.kotka.fi::ba947d2f-69bd-400a-bf90-ceaa8b9df71c" providerId="AD" clId="Web-{5EC2F4AD-A03D-6940-1967-A1AAD2CF2F15}" dt="2019-02-08T15:14:13.503" v="1737"/>
        <pc:sldMkLst>
          <pc:docMk/>
          <pc:sldMk cId="205649259" sldId="264"/>
        </pc:sldMkLst>
      </pc:sldChg>
      <pc:sldChg chg="ord">
        <pc:chgData name="Peurala Venla Maijastiina" userId="S::venla.peurala@edu.kotka.fi::ba947d2f-69bd-400a-bf90-ceaa8b9df71c" providerId="AD" clId="Web-{5EC2F4AD-A03D-6940-1967-A1AAD2CF2F15}" dt="2019-02-08T15:14:07.144" v="1736"/>
        <pc:sldMkLst>
          <pc:docMk/>
          <pc:sldMk cId="1277970997" sldId="265"/>
        </pc:sldMkLst>
      </pc:sldChg>
      <pc:sldChg chg="addSp modSp">
        <pc:chgData name="Peurala Venla Maijastiina" userId="S::venla.peurala@edu.kotka.fi::ba947d2f-69bd-400a-bf90-ceaa8b9df71c" providerId="AD" clId="Web-{5EC2F4AD-A03D-6940-1967-A1AAD2CF2F15}" dt="2019-02-08T15:10:37.067" v="1724" actId="20577"/>
        <pc:sldMkLst>
          <pc:docMk/>
          <pc:sldMk cId="347395497" sldId="271"/>
        </pc:sldMkLst>
        <pc:spChg chg="add mod">
          <ac:chgData name="Peurala Venla Maijastiina" userId="S::venla.peurala@edu.kotka.fi::ba947d2f-69bd-400a-bf90-ceaa8b9df71c" providerId="AD" clId="Web-{5EC2F4AD-A03D-6940-1967-A1AAD2CF2F15}" dt="2019-02-08T15:08:49.036" v="1691" actId="20577"/>
          <ac:spMkLst>
            <pc:docMk/>
            <pc:sldMk cId="347395497" sldId="271"/>
            <ac:spMk id="3" creationId="{CABB8771-D4F2-46AC-8C6D-D7D1B3BC87F4}"/>
          </ac:spMkLst>
        </pc:spChg>
        <pc:spChg chg="mod">
          <ac:chgData name="Peurala Venla Maijastiina" userId="S::venla.peurala@edu.kotka.fi::ba947d2f-69bd-400a-bf90-ceaa8b9df71c" providerId="AD" clId="Web-{5EC2F4AD-A03D-6940-1967-A1AAD2CF2F15}" dt="2019-02-08T15:10:37.067" v="1724" actId="20577"/>
          <ac:spMkLst>
            <pc:docMk/>
            <pc:sldMk cId="347395497" sldId="271"/>
            <ac:spMk id="29" creationId="{C41DDACA-02ED-4985-AE80-3B9932659EDB}"/>
          </ac:spMkLst>
        </pc:spChg>
      </pc:sldChg>
      <pc:sldChg chg="modSp del">
        <pc:chgData name="Peurala Venla Maijastiina" userId="S::venla.peurala@edu.kotka.fi::ba947d2f-69bd-400a-bf90-ceaa8b9df71c" providerId="AD" clId="Web-{5EC2F4AD-A03D-6940-1967-A1AAD2CF2F15}" dt="2019-02-08T16:27:00.625" v="2014"/>
        <pc:sldMkLst>
          <pc:docMk/>
          <pc:sldMk cId="1064895419" sldId="273"/>
        </pc:sldMkLst>
        <pc:spChg chg="mod">
          <ac:chgData name="Peurala Venla Maijastiina" userId="S::venla.peurala@edu.kotka.fi::ba947d2f-69bd-400a-bf90-ceaa8b9df71c" providerId="AD" clId="Web-{5EC2F4AD-A03D-6940-1967-A1AAD2CF2F15}" dt="2019-02-08T15:10:45.238" v="1728" actId="20577"/>
          <ac:spMkLst>
            <pc:docMk/>
            <pc:sldMk cId="1064895419" sldId="273"/>
            <ac:spMk id="3" creationId="{9C0B9E5C-7ECA-4D79-B945-98AE174BA1D2}"/>
          </ac:spMkLst>
        </pc:spChg>
      </pc:sldChg>
      <pc:sldChg chg="del">
        <pc:chgData name="Peurala Venla Maijastiina" userId="S::venla.peurala@edu.kotka.fi::ba947d2f-69bd-400a-bf90-ceaa8b9df71c" providerId="AD" clId="Web-{5EC2F4AD-A03D-6940-1967-A1AAD2CF2F15}" dt="2019-02-08T15:28:18.968" v="1738"/>
        <pc:sldMkLst>
          <pc:docMk/>
          <pc:sldMk cId="3730295881" sldId="274"/>
        </pc:sldMkLst>
      </pc:sldChg>
      <pc:sldChg chg="addSp delSp modSp mod setBg">
        <pc:chgData name="Peurala Venla Maijastiina" userId="S::venla.peurala@edu.kotka.fi::ba947d2f-69bd-400a-bf90-ceaa8b9df71c" providerId="AD" clId="Web-{5EC2F4AD-A03D-6940-1967-A1AAD2CF2F15}" dt="2019-02-08T16:22:59.767" v="2011" actId="20577"/>
        <pc:sldMkLst>
          <pc:docMk/>
          <pc:sldMk cId="2127082602" sldId="275"/>
        </pc:sldMkLst>
        <pc:spChg chg="mod">
          <ac:chgData name="Peurala Venla Maijastiina" userId="S::venla.peurala@edu.kotka.fi::ba947d2f-69bd-400a-bf90-ceaa8b9df71c" providerId="AD" clId="Web-{5EC2F4AD-A03D-6940-1967-A1AAD2CF2F15}" dt="2019-02-08T15:12:10.879" v="1735"/>
          <ac:spMkLst>
            <pc:docMk/>
            <pc:sldMk cId="2127082602" sldId="275"/>
            <ac:spMk id="2" creationId="{7E0E6430-097A-4CE9-82A1-D079C94E9C3E}"/>
          </ac:spMkLst>
        </pc:spChg>
        <pc:spChg chg="del">
          <ac:chgData name="Peurala Venla Maijastiina" userId="S::venla.peurala@edu.kotka.fi::ba947d2f-69bd-400a-bf90-ceaa8b9df71c" providerId="AD" clId="Web-{5EC2F4AD-A03D-6940-1967-A1AAD2CF2F15}" dt="2019-02-08T15:11:52.301" v="1731"/>
          <ac:spMkLst>
            <pc:docMk/>
            <pc:sldMk cId="2127082602" sldId="275"/>
            <ac:spMk id="3" creationId="{479DF731-348A-4F2F-BA79-3E8E0CC286D0}"/>
          </ac:spMkLst>
        </pc:spChg>
        <pc:spChg chg="add del mod">
          <ac:chgData name="Peurala Venla Maijastiina" userId="S::venla.peurala@edu.kotka.fi::ba947d2f-69bd-400a-bf90-ceaa8b9df71c" providerId="AD" clId="Web-{5EC2F4AD-A03D-6940-1967-A1AAD2CF2F15}" dt="2019-02-08T15:12:07.082" v="1733"/>
          <ac:spMkLst>
            <pc:docMk/>
            <pc:sldMk cId="2127082602" sldId="275"/>
            <ac:spMk id="7" creationId="{B54037B4-D16F-4FF0-9393-0BA367A5175B}"/>
          </ac:spMkLst>
        </pc:spChg>
        <pc:spChg chg="add mod">
          <ac:chgData name="Peurala Venla Maijastiina" userId="S::venla.peurala@edu.kotka.fi::ba947d2f-69bd-400a-bf90-ceaa8b9df71c" providerId="AD" clId="Web-{5EC2F4AD-A03D-6940-1967-A1AAD2CF2F15}" dt="2019-02-08T16:22:59.767" v="2011" actId="20577"/>
          <ac:spMkLst>
            <pc:docMk/>
            <pc:sldMk cId="2127082602" sldId="275"/>
            <ac:spMk id="13" creationId="{58A00A7E-1976-4171-86AE-CE7E0E04AF53}"/>
          </ac:spMkLst>
        </pc:spChg>
        <pc:spChg chg="add">
          <ac:chgData name="Peurala Venla Maijastiina" userId="S::venla.peurala@edu.kotka.fi::ba947d2f-69bd-400a-bf90-ceaa8b9df71c" providerId="AD" clId="Web-{5EC2F4AD-A03D-6940-1967-A1AAD2CF2F15}" dt="2019-02-08T15:12:10.879" v="1735"/>
          <ac:spMkLst>
            <pc:docMk/>
            <pc:sldMk cId="2127082602" sldId="275"/>
            <ac:spMk id="16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5EC2F4AD-A03D-6940-1967-A1AAD2CF2F15}" dt="2019-02-08T15:12:10.879" v="1735"/>
          <ac:spMkLst>
            <pc:docMk/>
            <pc:sldMk cId="2127082602" sldId="275"/>
            <ac:spMk id="18" creationId="{8FB4235C-4505-46C7-AD8F-8769A1972FC1}"/>
          </ac:spMkLst>
        </pc:spChg>
        <pc:picChg chg="add del mod ord">
          <ac:chgData name="Peurala Venla Maijastiina" userId="S::venla.peurala@edu.kotka.fi::ba947d2f-69bd-400a-bf90-ceaa8b9df71c" providerId="AD" clId="Web-{5EC2F4AD-A03D-6940-1967-A1AAD2CF2F15}" dt="2019-02-08T15:11:59.207" v="1732"/>
          <ac:picMkLst>
            <pc:docMk/>
            <pc:sldMk cId="2127082602" sldId="275"/>
            <ac:picMk id="4" creationId="{7DF5EAF9-DDB4-4C42-B92C-23EF6C7F55C4}"/>
          </ac:picMkLst>
        </pc:picChg>
        <pc:picChg chg="add del mod ord replId">
          <ac:chgData name="Peurala Venla Maijastiina" userId="S::venla.peurala@edu.kotka.fi::ba947d2f-69bd-400a-bf90-ceaa8b9df71c" providerId="AD" clId="Web-{5EC2F4AD-A03D-6940-1967-A1AAD2CF2F15}" dt="2019-02-08T15:12:10.879" v="1735"/>
          <ac:picMkLst>
            <pc:docMk/>
            <pc:sldMk cId="2127082602" sldId="275"/>
            <ac:picMk id="10" creationId="{93876EEF-7923-4890-AD30-E302AE712E2B}"/>
          </ac:picMkLst>
        </pc:picChg>
        <pc:picChg chg="add">
          <ac:chgData name="Peurala Venla Maijastiina" userId="S::venla.peurala@edu.kotka.fi::ba947d2f-69bd-400a-bf90-ceaa8b9df71c" providerId="AD" clId="Web-{5EC2F4AD-A03D-6940-1967-A1AAD2CF2F15}" dt="2019-02-08T15:12:10.879" v="1735"/>
          <ac:picMkLst>
            <pc:docMk/>
            <pc:sldMk cId="2127082602" sldId="275"/>
            <ac:picMk id="11" creationId="{93876EEF-7923-4890-AD30-E302AE712E2B}"/>
          </ac:picMkLst>
        </pc:picChg>
      </pc:sldChg>
      <pc:sldChg chg="modSp">
        <pc:chgData name="Peurala Venla Maijastiina" userId="S::venla.peurala@edu.kotka.fi::ba947d2f-69bd-400a-bf90-ceaa8b9df71c" providerId="AD" clId="Web-{5EC2F4AD-A03D-6940-1967-A1AAD2CF2F15}" dt="2019-02-08T15:43:02.136" v="1747" actId="1076"/>
        <pc:sldMkLst>
          <pc:docMk/>
          <pc:sldMk cId="391099404" sldId="283"/>
        </pc:sldMkLst>
        <pc:spChg chg="mod">
          <ac:chgData name="Peurala Venla Maijastiina" userId="S::venla.peurala@edu.kotka.fi::ba947d2f-69bd-400a-bf90-ceaa8b9df71c" providerId="AD" clId="Web-{5EC2F4AD-A03D-6940-1967-A1AAD2CF2F15}" dt="2019-02-08T15:43:02.136" v="1747" actId="1076"/>
          <ac:spMkLst>
            <pc:docMk/>
            <pc:sldMk cId="391099404" sldId="283"/>
            <ac:spMk id="13" creationId="{FFCE3C34-6899-4C20-BEBD-00D934F44CB1}"/>
          </ac:spMkLst>
        </pc:spChg>
        <pc:spChg chg="mod">
          <ac:chgData name="Peurala Venla Maijastiina" userId="S::venla.peurala@edu.kotka.fi::ba947d2f-69bd-400a-bf90-ceaa8b9df71c" providerId="AD" clId="Web-{5EC2F4AD-A03D-6940-1967-A1AAD2CF2F15}" dt="2019-02-08T15:42:59.777" v="1746" actId="1076"/>
          <ac:spMkLst>
            <pc:docMk/>
            <pc:sldMk cId="391099404" sldId="283"/>
            <ac:spMk id="15" creationId="{DA25392A-D9E1-4D64-84FB-85CC9CF24D08}"/>
          </ac:spMkLst>
        </pc:spChg>
        <pc:spChg chg="mod">
          <ac:chgData name="Peurala Venla Maijastiina" userId="S::venla.peurala@edu.kotka.fi::ba947d2f-69bd-400a-bf90-ceaa8b9df71c" providerId="AD" clId="Web-{5EC2F4AD-A03D-6940-1967-A1AAD2CF2F15}" dt="2019-02-08T15:42:57.746" v="1745" actId="1076"/>
          <ac:spMkLst>
            <pc:docMk/>
            <pc:sldMk cId="391099404" sldId="283"/>
            <ac:spMk id="17" creationId="{D40EA318-AF25-4A04-98C9-ADD0A992EB72}"/>
          </ac:spMkLst>
        </pc:spChg>
      </pc:sldChg>
      <pc:sldChg chg="modSp">
        <pc:chgData name="Peurala Venla Maijastiina" userId="S::venla.peurala@edu.kotka.fi::ba947d2f-69bd-400a-bf90-ceaa8b9df71c" providerId="AD" clId="Web-{5EC2F4AD-A03D-6940-1967-A1AAD2CF2F15}" dt="2019-02-08T15:52:38.290" v="1749" actId="20577"/>
        <pc:sldMkLst>
          <pc:docMk/>
          <pc:sldMk cId="2005153180" sldId="284"/>
        </pc:sldMkLst>
        <pc:spChg chg="mod">
          <ac:chgData name="Peurala Venla Maijastiina" userId="S::venla.peurala@edu.kotka.fi::ba947d2f-69bd-400a-bf90-ceaa8b9df71c" providerId="AD" clId="Web-{5EC2F4AD-A03D-6940-1967-A1AAD2CF2F15}" dt="2019-02-08T15:52:38.290" v="1749" actId="20577"/>
          <ac:spMkLst>
            <pc:docMk/>
            <pc:sldMk cId="2005153180" sldId="284"/>
            <ac:spMk id="15" creationId="{88370224-96C5-47C6-A7CB-409541831020}"/>
          </ac:spMkLst>
        </pc:spChg>
      </pc:sldChg>
      <pc:sldChg chg="modSp">
        <pc:chgData name="Peurala Venla Maijastiina" userId="S::venla.peurala@edu.kotka.fi::ba947d2f-69bd-400a-bf90-ceaa8b9df71c" providerId="AD" clId="Web-{5EC2F4AD-A03D-6940-1967-A1AAD2CF2F15}" dt="2019-02-08T13:51:07.994" v="9" actId="20577"/>
        <pc:sldMkLst>
          <pc:docMk/>
          <pc:sldMk cId="1606551667" sldId="288"/>
        </pc:sldMkLst>
        <pc:spChg chg="mod">
          <ac:chgData name="Peurala Venla Maijastiina" userId="S::venla.peurala@edu.kotka.fi::ba947d2f-69bd-400a-bf90-ceaa8b9df71c" providerId="AD" clId="Web-{5EC2F4AD-A03D-6940-1967-A1AAD2CF2F15}" dt="2019-02-08T13:51:07.994" v="9" actId="20577"/>
          <ac:spMkLst>
            <pc:docMk/>
            <pc:sldMk cId="1606551667" sldId="288"/>
            <ac:spMk id="3" creationId="{FA6F1721-6F16-4C64-8730-B0AEA4B0286E}"/>
          </ac:spMkLst>
        </pc:spChg>
      </pc:sldChg>
      <pc:sldChg chg="modSp">
        <pc:chgData name="Peurala Venla Maijastiina" userId="S::venla.peurala@edu.kotka.fi::ba947d2f-69bd-400a-bf90-ceaa8b9df71c" providerId="AD" clId="Web-{5EC2F4AD-A03D-6940-1967-A1AAD2CF2F15}" dt="2019-02-08T13:50:50.634" v="5" actId="20577"/>
        <pc:sldMkLst>
          <pc:docMk/>
          <pc:sldMk cId="3128994703" sldId="291"/>
        </pc:sldMkLst>
        <pc:spChg chg="mod">
          <ac:chgData name="Peurala Venla Maijastiina" userId="S::venla.peurala@edu.kotka.fi::ba947d2f-69bd-400a-bf90-ceaa8b9df71c" providerId="AD" clId="Web-{5EC2F4AD-A03D-6940-1967-A1AAD2CF2F15}" dt="2019-02-08T13:50:50.634" v="5" actId="20577"/>
          <ac:spMkLst>
            <pc:docMk/>
            <pc:sldMk cId="3128994703" sldId="291"/>
            <ac:spMk id="3" creationId="{6217AE7E-FCB4-4576-B6FD-4711602FA78C}"/>
          </ac:spMkLst>
        </pc:spChg>
      </pc:sldChg>
      <pc:sldChg chg="modSp">
        <pc:chgData name="Peurala Venla Maijastiina" userId="S::venla.peurala@edu.kotka.fi::ba947d2f-69bd-400a-bf90-ceaa8b9df71c" providerId="AD" clId="Web-{5EC2F4AD-A03D-6940-1967-A1AAD2CF2F15}" dt="2019-02-08T15:53:32.587" v="1751"/>
        <pc:sldMkLst>
          <pc:docMk/>
          <pc:sldMk cId="1212840187" sldId="293"/>
        </pc:sldMkLst>
        <pc:spChg chg="mod">
          <ac:chgData name="Peurala Venla Maijastiina" userId="S::venla.peurala@edu.kotka.fi::ba947d2f-69bd-400a-bf90-ceaa8b9df71c" providerId="AD" clId="Web-{5EC2F4AD-A03D-6940-1967-A1AAD2CF2F15}" dt="2019-02-08T13:50:18.197" v="0" actId="20577"/>
          <ac:spMkLst>
            <pc:docMk/>
            <pc:sldMk cId="1212840187" sldId="293"/>
            <ac:spMk id="13" creationId="{35807CEE-7452-4BD8-A6D6-A4E7914F83E1}"/>
          </ac:spMkLst>
        </pc:spChg>
        <pc:picChg chg="mod">
          <ac:chgData name="Peurala Venla Maijastiina" userId="S::venla.peurala@edu.kotka.fi::ba947d2f-69bd-400a-bf90-ceaa8b9df71c" providerId="AD" clId="Web-{5EC2F4AD-A03D-6940-1967-A1AAD2CF2F15}" dt="2019-02-08T15:53:26.196" v="1750"/>
          <ac:picMkLst>
            <pc:docMk/>
            <pc:sldMk cId="1212840187" sldId="293"/>
            <ac:picMk id="10" creationId="{B3E7CA45-848C-4907-B83F-FC4A58ACEC28}"/>
          </ac:picMkLst>
        </pc:picChg>
        <pc:picChg chg="mod">
          <ac:chgData name="Peurala Venla Maijastiina" userId="S::venla.peurala@edu.kotka.fi::ba947d2f-69bd-400a-bf90-ceaa8b9df71c" providerId="AD" clId="Web-{5EC2F4AD-A03D-6940-1967-A1AAD2CF2F15}" dt="2019-02-08T15:53:32.587" v="1751"/>
          <ac:picMkLst>
            <pc:docMk/>
            <pc:sldMk cId="1212840187" sldId="293"/>
            <ac:picMk id="11" creationId="{4A52FB48-E78B-4E35-9C5F-EE2B2518C736}"/>
          </ac:picMkLst>
        </pc:picChg>
      </pc:sldChg>
      <pc:sldChg chg="modSp">
        <pc:chgData name="Peurala Venla Maijastiina" userId="S::venla.peurala@edu.kotka.fi::ba947d2f-69bd-400a-bf90-ceaa8b9df71c" providerId="AD" clId="Web-{5EC2F4AD-A03D-6940-1967-A1AAD2CF2F15}" dt="2019-02-08T14:22:30.204" v="899" actId="20577"/>
        <pc:sldMkLst>
          <pc:docMk/>
          <pc:sldMk cId="4287529297" sldId="294"/>
        </pc:sldMkLst>
        <pc:spChg chg="mod">
          <ac:chgData name="Peurala Venla Maijastiina" userId="S::venla.peurala@edu.kotka.fi::ba947d2f-69bd-400a-bf90-ceaa8b9df71c" providerId="AD" clId="Web-{5EC2F4AD-A03D-6940-1967-A1AAD2CF2F15}" dt="2019-02-08T14:11:13.333" v="616" actId="20577"/>
          <ac:spMkLst>
            <pc:docMk/>
            <pc:sldMk cId="4287529297" sldId="294"/>
            <ac:spMk id="2" creationId="{B93D29EF-3E4A-43CA-BDB2-A4E23E0677DA}"/>
          </ac:spMkLst>
        </pc:spChg>
        <pc:spChg chg="mod">
          <ac:chgData name="Peurala Venla Maijastiina" userId="S::venla.peurala@edu.kotka.fi::ba947d2f-69bd-400a-bf90-ceaa8b9df71c" providerId="AD" clId="Web-{5EC2F4AD-A03D-6940-1967-A1AAD2CF2F15}" dt="2019-02-08T14:22:30.204" v="899" actId="20577"/>
          <ac:spMkLst>
            <pc:docMk/>
            <pc:sldMk cId="4287529297" sldId="294"/>
            <ac:spMk id="6" creationId="{9ACF76FA-7582-428D-85AF-A40781530C70}"/>
          </ac:spMkLst>
        </pc:spChg>
      </pc:sldChg>
      <pc:sldChg chg="modSp">
        <pc:chgData name="Peurala Venla Maijastiina" userId="S::venla.peurala@edu.kotka.fi::ba947d2f-69bd-400a-bf90-ceaa8b9df71c" providerId="AD" clId="Web-{5EC2F4AD-A03D-6940-1967-A1AAD2CF2F15}" dt="2019-02-08T14:53:49.712" v="1220" actId="1076"/>
        <pc:sldMkLst>
          <pc:docMk/>
          <pc:sldMk cId="2416601308" sldId="295"/>
        </pc:sldMkLst>
        <pc:spChg chg="mod">
          <ac:chgData name="Peurala Venla Maijastiina" userId="S::venla.peurala@edu.kotka.fi::ba947d2f-69bd-400a-bf90-ceaa8b9df71c" providerId="AD" clId="Web-{5EC2F4AD-A03D-6940-1967-A1AAD2CF2F15}" dt="2019-02-08T14:53:49.712" v="1220" actId="1076"/>
          <ac:spMkLst>
            <pc:docMk/>
            <pc:sldMk cId="2416601308" sldId="295"/>
            <ac:spMk id="9" creationId="{53D8A8C2-B5F9-4C03-828F-0D301E12B064}"/>
          </ac:spMkLst>
        </pc:spChg>
      </pc:sldChg>
      <pc:sldChg chg="modSp">
        <pc:chgData name="Peurala Venla Maijastiina" userId="S::venla.peurala@edu.kotka.fi::ba947d2f-69bd-400a-bf90-ceaa8b9df71c" providerId="AD" clId="Web-{5EC2F4AD-A03D-6940-1967-A1AAD2CF2F15}" dt="2019-02-08T14:07:35.349" v="611" actId="14100"/>
        <pc:sldMkLst>
          <pc:docMk/>
          <pc:sldMk cId="2027620794" sldId="296"/>
        </pc:sldMkLst>
        <pc:spChg chg="mod">
          <ac:chgData name="Peurala Venla Maijastiina" userId="S::venla.peurala@edu.kotka.fi::ba947d2f-69bd-400a-bf90-ceaa8b9df71c" providerId="AD" clId="Web-{5EC2F4AD-A03D-6940-1967-A1AAD2CF2F15}" dt="2019-02-08T14:07:35.349" v="611" actId="14100"/>
          <ac:spMkLst>
            <pc:docMk/>
            <pc:sldMk cId="2027620794" sldId="296"/>
            <ac:spMk id="9" creationId="{9414254A-E24F-49A1-81F7-7AE9169E9174}"/>
          </ac:spMkLst>
        </pc:spChg>
      </pc:sldChg>
      <pc:sldChg chg="addSp delSp modSp">
        <pc:chgData name="Peurala Venla Maijastiina" userId="S::venla.peurala@edu.kotka.fi::ba947d2f-69bd-400a-bf90-ceaa8b9df71c" providerId="AD" clId="Web-{5EC2F4AD-A03D-6940-1967-A1AAD2CF2F15}" dt="2019-02-08T13:57:54.398" v="315" actId="20577"/>
        <pc:sldMkLst>
          <pc:docMk/>
          <pc:sldMk cId="31866173" sldId="297"/>
        </pc:sldMkLst>
        <pc:spChg chg="mod">
          <ac:chgData name="Peurala Venla Maijastiina" userId="S::venla.peurala@edu.kotka.fi::ba947d2f-69bd-400a-bf90-ceaa8b9df71c" providerId="AD" clId="Web-{5EC2F4AD-A03D-6940-1967-A1AAD2CF2F15}" dt="2019-02-08T13:57:54.398" v="315" actId="20577"/>
          <ac:spMkLst>
            <pc:docMk/>
            <pc:sldMk cId="31866173" sldId="297"/>
            <ac:spMk id="9" creationId="{8D73C291-7F66-428C-8312-1670F8489980}"/>
          </ac:spMkLst>
        </pc:spChg>
        <pc:picChg chg="add del">
          <ac:chgData name="Peurala Venla Maijastiina" userId="S::venla.peurala@edu.kotka.fi::ba947d2f-69bd-400a-bf90-ceaa8b9df71c" providerId="AD" clId="Web-{5EC2F4AD-A03D-6940-1967-A1AAD2CF2F15}" dt="2019-02-08T13:55:02.821" v="143"/>
          <ac:picMkLst>
            <pc:docMk/>
            <pc:sldMk cId="31866173" sldId="297"/>
            <ac:picMk id="7" creationId="{0FA009FD-7CF5-446C-A33B-D855E5E428EB}"/>
          </ac:picMkLst>
        </pc:picChg>
      </pc:sldChg>
    </pc:docChg>
  </pc:docChgLst>
  <pc:docChgLst>
    <pc:chgData name="Johansson Juulia Annina Johanna" userId="S::juulia.johansson@edu.kotka.fi::5435ed35-ae74-43b4-8cde-5e469707d79a" providerId="AD" clId="Web-{4EDEAAE0-4BEE-4D9C-BF74-42CD25DBAD84}"/>
    <pc:docChg chg="addSld modSld">
      <pc:chgData name="Johansson Juulia Annina Johanna" userId="S::juulia.johansson@edu.kotka.fi::5435ed35-ae74-43b4-8cde-5e469707d79a" providerId="AD" clId="Web-{4EDEAAE0-4BEE-4D9C-BF74-42CD25DBAD84}" dt="2018-10-31T20:15:16.470" v="431" actId="20577"/>
      <pc:docMkLst>
        <pc:docMk/>
      </pc:docMkLst>
      <pc:sldChg chg="modTransition">
        <pc:chgData name="Johansson Juulia Annina Johanna" userId="S::juulia.johansson@edu.kotka.fi::5435ed35-ae74-43b4-8cde-5e469707d79a" providerId="AD" clId="Web-{4EDEAAE0-4BEE-4D9C-BF74-42CD25DBAD84}" dt="2018-10-31T20:07:11.593" v="257"/>
        <pc:sldMkLst>
          <pc:docMk/>
          <pc:sldMk cId="1627197603" sldId="256"/>
        </pc:sldMkLst>
      </pc:sldChg>
      <pc:sldChg chg="addSp modSp mod modTransition modClrScheme addAnim delAnim modAnim chgLayout">
        <pc:chgData name="Johansson Juulia Annina Johanna" userId="S::juulia.johansson@edu.kotka.fi::5435ed35-ae74-43b4-8cde-5e469707d79a" providerId="AD" clId="Web-{4EDEAAE0-4BEE-4D9C-BF74-42CD25DBAD84}" dt="2018-10-31T20:15:16.470" v="430" actId="20577"/>
        <pc:sldMkLst>
          <pc:docMk/>
          <pc:sldMk cId="498304198" sldId="257"/>
        </pc:sldMkLst>
        <pc:spChg chg="mod ord">
          <ac:chgData name="Johansson Juulia Annina Johanna" userId="S::juulia.johansson@edu.kotka.fi::5435ed35-ae74-43b4-8cde-5e469707d79a" providerId="AD" clId="Web-{4EDEAAE0-4BEE-4D9C-BF74-42CD25DBAD84}" dt="2018-10-31T20:05:27.234" v="224" actId="20577"/>
          <ac:spMkLst>
            <pc:docMk/>
            <pc:sldMk cId="498304198" sldId="257"/>
            <ac:spMk id="2" creationId="{5983A8C5-19B8-442A-B61D-7006AD101C2F}"/>
          </ac:spMkLst>
        </pc:spChg>
        <pc:spChg chg="mod ord">
          <ac:chgData name="Johansson Juulia Annina Johanna" userId="S::juulia.johansson@edu.kotka.fi::5435ed35-ae74-43b4-8cde-5e469707d79a" providerId="AD" clId="Web-{4EDEAAE0-4BEE-4D9C-BF74-42CD25DBAD84}" dt="2018-10-31T20:13:45.501" v="387" actId="20577"/>
          <ac:spMkLst>
            <pc:docMk/>
            <pc:sldMk cId="498304198" sldId="257"/>
            <ac:spMk id="3" creationId="{6B1AF678-7706-46D6-89A9-4177A4426272}"/>
          </ac:spMkLst>
        </pc:spChg>
        <pc:spChg chg="add mod ord">
          <ac:chgData name="Johansson Juulia Annina Johanna" userId="S::juulia.johansson@edu.kotka.fi::5435ed35-ae74-43b4-8cde-5e469707d79a" providerId="AD" clId="Web-{4EDEAAE0-4BEE-4D9C-BF74-42CD25DBAD84}" dt="2018-10-31T20:05:24.546" v="90" actId="20577"/>
          <ac:spMkLst>
            <pc:docMk/>
            <pc:sldMk cId="498304198" sldId="257"/>
            <ac:spMk id="4" creationId="{EAFA2335-14DD-43B2-8582-CF30BD213857}"/>
          </ac:spMkLst>
        </pc:spChg>
        <pc:spChg chg="add mod ord">
          <ac:chgData name="Johansson Juulia Annina Johanna" userId="S::juulia.johansson@edu.kotka.fi::5435ed35-ae74-43b4-8cde-5e469707d79a" providerId="AD" clId="Web-{4EDEAAE0-4BEE-4D9C-BF74-42CD25DBAD84}" dt="2018-10-31T20:05:25.718" v="154" actId="20577"/>
          <ac:spMkLst>
            <pc:docMk/>
            <pc:sldMk cId="498304198" sldId="257"/>
            <ac:spMk id="5" creationId="{3B431E4D-229D-42AE-9762-19ABD8AB9981}"/>
          </ac:spMkLst>
        </pc:spChg>
        <pc:spChg chg="add mod ord">
          <ac:chgData name="Johansson Juulia Annina Johanna" userId="S::juulia.johansson@edu.kotka.fi::5435ed35-ae74-43b4-8cde-5e469707d79a" providerId="AD" clId="Web-{4EDEAAE0-4BEE-4D9C-BF74-42CD25DBAD84}" dt="2018-10-31T20:15:16.470" v="430" actId="20577"/>
          <ac:spMkLst>
            <pc:docMk/>
            <pc:sldMk cId="498304198" sldId="257"/>
            <ac:spMk id="6" creationId="{80044EF9-7C52-44DC-9C66-B6CC6234EBCE}"/>
          </ac:spMkLst>
        </pc:spChg>
      </pc:sldChg>
      <pc:sldChg chg="modTransition">
        <pc:chgData name="Johansson Juulia Annina Johanna" userId="S::juulia.johansson@edu.kotka.fi::5435ed35-ae74-43b4-8cde-5e469707d79a" providerId="AD" clId="Web-{4EDEAAE0-4BEE-4D9C-BF74-42CD25DBAD84}" dt="2018-10-31T20:07:06.687" v="256"/>
        <pc:sldMkLst>
          <pc:docMk/>
          <pc:sldMk cId="1397327932" sldId="258"/>
        </pc:sldMkLst>
      </pc:sldChg>
      <pc:sldChg chg="modSp new modTransition">
        <pc:chgData name="Johansson Juulia Annina Johanna" userId="S::juulia.johansson@edu.kotka.fi::5435ed35-ae74-43b4-8cde-5e469707d79a" providerId="AD" clId="Web-{4EDEAAE0-4BEE-4D9C-BF74-42CD25DBAD84}" dt="2018-10-31T20:06:31.515" v="254"/>
        <pc:sldMkLst>
          <pc:docMk/>
          <pc:sldMk cId="1570325504" sldId="259"/>
        </pc:sldMkLst>
        <pc:spChg chg="mod">
          <ac:chgData name="Johansson Juulia Annina Johanna" userId="S::juulia.johansson@edu.kotka.fi::5435ed35-ae74-43b4-8cde-5e469707d79a" providerId="AD" clId="Web-{4EDEAAE0-4BEE-4D9C-BF74-42CD25DBAD84}" dt="2018-10-31T20:05:27.671" v="245" actId="20577"/>
          <ac:spMkLst>
            <pc:docMk/>
            <pc:sldMk cId="1570325504" sldId="259"/>
            <ac:spMk id="2" creationId="{5B511CC7-91B4-4B30-BCA9-CDA6F7FF4E6E}"/>
          </ac:spMkLst>
        </pc:spChg>
      </pc:sldChg>
    </pc:docChg>
  </pc:docChgLst>
  <pc:docChgLst>
    <pc:chgData name="Peurala Venla Maijastiina" userId="S::venla.peurala@edu.kotka.fi::ba947d2f-69bd-400a-bf90-ceaa8b9df71c" providerId="AD" clId="Web-{68D45CC4-99C6-4BC3-A523-CAE7537A51A3}"/>
    <pc:docChg chg="addSld delSld modSld sldOrd">
      <pc:chgData name="Peurala Venla Maijastiina" userId="S::venla.peurala@edu.kotka.fi::ba947d2f-69bd-400a-bf90-ceaa8b9df71c" providerId="AD" clId="Web-{68D45CC4-99C6-4BC3-A523-CAE7537A51A3}" dt="2019-02-07T13:53:02.190" v="2484" actId="20577"/>
      <pc:docMkLst>
        <pc:docMk/>
      </pc:docMkLst>
      <pc:sldChg chg="addSp delSp modSp mod setBg setClrOvrMap">
        <pc:chgData name="Peurala Venla Maijastiina" userId="S::venla.peurala@edu.kotka.fi::ba947d2f-69bd-400a-bf90-ceaa8b9df71c" providerId="AD" clId="Web-{68D45CC4-99C6-4BC3-A523-CAE7537A51A3}" dt="2019-02-07T10:56:35.138" v="66"/>
        <pc:sldMkLst>
          <pc:docMk/>
          <pc:sldMk cId="1397327932" sldId="258"/>
        </pc:sldMkLst>
        <pc:spChg chg="mod">
          <ac:chgData name="Peurala Venla Maijastiina" userId="S::venla.peurala@edu.kotka.fi::ba947d2f-69bd-400a-bf90-ceaa8b9df71c" providerId="AD" clId="Web-{68D45CC4-99C6-4BC3-A523-CAE7537A51A3}" dt="2019-02-07T10:56:35.138" v="66"/>
          <ac:spMkLst>
            <pc:docMk/>
            <pc:sldMk cId="1397327932" sldId="258"/>
            <ac:spMk id="2" creationId="{422A7BB0-FEC0-4D6B-9BC2-76C91FA98F42}"/>
          </ac:spMkLst>
        </pc:spChg>
        <pc:spChg chg="add del mod replId">
          <ac:chgData name="Peurala Venla Maijastiina" userId="S::venla.peurala@edu.kotka.fi::ba947d2f-69bd-400a-bf90-ceaa8b9df71c" providerId="AD" clId="Web-{68D45CC4-99C6-4BC3-A523-CAE7537A51A3}" dt="2019-02-07T10:56:35.138" v="66"/>
          <ac:spMkLst>
            <pc:docMk/>
            <pc:sldMk cId="1397327932" sldId="258"/>
            <ac:spMk id="3" creationId="{D4AFCF59-127A-41EB-A41A-C9BE0ED9072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6:34.812" v="65"/>
          <ac:spMkLst>
            <pc:docMk/>
            <pc:sldMk cId="1397327932" sldId="258"/>
            <ac:spMk id="6" creationId="{3E25BDA2-3F4D-4B38-90E7-989465ECDDC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6:34.812" v="65"/>
          <ac:spMkLst>
            <pc:docMk/>
            <pc:sldMk cId="1397327932" sldId="258"/>
            <ac:spMk id="7" creationId="{F65EEA05-AD42-442F-B6C6-CB9FC289426E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6:26.841" v="63"/>
          <ac:spMkLst>
            <pc:docMk/>
            <pc:sldMk cId="1397327932" sldId="258"/>
            <ac:spMk id="8" creationId="{ED15573D-0E45-4691-B525-471152EC18CD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6:34.812" v="65"/>
          <ac:spMkLst>
            <pc:docMk/>
            <pc:sldMk cId="1397327932" sldId="258"/>
            <ac:spMk id="9" creationId="{BC96869A-A70D-42F7-876F-605CB1718F20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6:26.841" v="63"/>
          <ac:spMkLst>
            <pc:docMk/>
            <pc:sldMk cId="1397327932" sldId="258"/>
            <ac:spMk id="10" creationId="{9E448559-19A4-4252-8C27-54C1DA906F8A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6:35.138" v="66"/>
          <ac:spMkLst>
            <pc:docMk/>
            <pc:sldMk cId="1397327932" sldId="258"/>
            <ac:spMk id="11" creationId="{A009E310-C7C2-4F23-B466-4417C8ED3B99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6:26.841" v="63"/>
          <ac:spMkLst>
            <pc:docMk/>
            <pc:sldMk cId="1397327932" sldId="258"/>
            <ac:spMk id="12" creationId="{E499DDB0-F27A-44CC-8E62-15E86AF9E00E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6:35.138" v="66"/>
          <ac:spMkLst>
            <pc:docMk/>
            <pc:sldMk cId="1397327932" sldId="258"/>
            <ac:spMk id="13" creationId="{23FB29C5-9E32-4F49-A689-B10EE31E5B31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6:34.812" v="65"/>
          <ac:spMkLst>
            <pc:docMk/>
            <pc:sldMk cId="1397327932" sldId="258"/>
            <ac:spMk id="14" creationId="{6CD407CC-EF5C-486F-9A14-7F681F986D17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6:35.138" v="66"/>
          <ac:spMkLst>
            <pc:docMk/>
            <pc:sldMk cId="1397327932" sldId="258"/>
            <ac:spMk id="15" creationId="{A4C31FF5-F97E-4082-BFC5-A880DB9F3F00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6:35.138" v="66"/>
          <ac:spMkLst>
            <pc:docMk/>
            <pc:sldMk cId="1397327932" sldId="258"/>
            <ac:spMk id="17" creationId="{6015B4CE-42DE-4E9B-B800-B5B8142E6FCB}"/>
          </ac:spMkLst>
        </pc:spChg>
        <pc:graphicFrameChg chg="add del">
          <ac:chgData name="Peurala Venla Maijastiina" userId="S::venla.peurala@edu.kotka.fi::ba947d2f-69bd-400a-bf90-ceaa8b9df71c" providerId="AD" clId="Web-{68D45CC4-99C6-4BC3-A523-CAE7537A51A3}" dt="2019-02-07T10:56:22.841" v="61"/>
          <ac:graphicFrameMkLst>
            <pc:docMk/>
            <pc:sldMk cId="1397327932" sldId="258"/>
            <ac:graphicFrameMk id="5" creationId="{EAA7E0DF-A05B-4B95-B4DA-20F93C354E17}"/>
          </ac:graphicFrameMkLst>
        </pc:graphicFrameChg>
        <pc:cxnChg chg="add del">
          <ac:chgData name="Peurala Venla Maijastiina" userId="S::venla.peurala@edu.kotka.fi::ba947d2f-69bd-400a-bf90-ceaa8b9df71c" providerId="AD" clId="Web-{68D45CC4-99C6-4BC3-A523-CAE7537A51A3}" dt="2019-02-07T10:56:34.812" v="65"/>
          <ac:cxnSpMkLst>
            <pc:docMk/>
            <pc:sldMk cId="1397327932" sldId="258"/>
            <ac:cxnSpMk id="16" creationId="{0DD76B5F-5BAA-48C6-9065-9AEF15D30B4E}"/>
          </ac:cxnSpMkLst>
        </pc:cxnChg>
      </pc:sldChg>
      <pc:sldChg chg="addSp delSp modSp mod setBg">
        <pc:chgData name="Peurala Venla Maijastiina" userId="S::venla.peurala@edu.kotka.fi::ba947d2f-69bd-400a-bf90-ceaa8b9df71c" providerId="AD" clId="Web-{68D45CC4-99C6-4BC3-A523-CAE7537A51A3}" dt="2019-02-07T10:47:59.217" v="15"/>
        <pc:sldMkLst>
          <pc:docMk/>
          <pc:sldMk cId="1570325504" sldId="259"/>
        </pc:sldMkLst>
        <pc:spChg chg="mod">
          <ac:chgData name="Peurala Venla Maijastiina" userId="S::venla.peurala@edu.kotka.fi::ba947d2f-69bd-400a-bf90-ceaa8b9df71c" providerId="AD" clId="Web-{68D45CC4-99C6-4BC3-A523-CAE7537A51A3}" dt="2019-02-07T10:47:59.217" v="15"/>
          <ac:spMkLst>
            <pc:docMk/>
            <pc:sldMk cId="1570325504" sldId="259"/>
            <ac:spMk id="2" creationId="{5B511CC7-91B4-4B30-BCA9-CDA6F7FF4E6E}"/>
          </ac:spMkLst>
        </pc:spChg>
        <pc:spChg chg="mod ord">
          <ac:chgData name="Peurala Venla Maijastiina" userId="S::venla.peurala@edu.kotka.fi::ba947d2f-69bd-400a-bf90-ceaa8b9df71c" providerId="AD" clId="Web-{68D45CC4-99C6-4BC3-A523-CAE7537A51A3}" dt="2019-02-07T10:47:59.217" v="15"/>
          <ac:spMkLst>
            <pc:docMk/>
            <pc:sldMk cId="1570325504" sldId="259"/>
            <ac:spMk id="7" creationId="{0836EB62-8FEF-4BA9-A957-18166F12341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35.358" v="4"/>
          <ac:spMkLst>
            <pc:docMk/>
            <pc:sldMk cId="1570325504" sldId="259"/>
            <ac:spMk id="9" creationId="{45EA45CC-6111-4281-92F6-9BE5B3B6FA49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35.358" v="4"/>
          <ac:spMkLst>
            <pc:docMk/>
            <pc:sldMk cId="1570325504" sldId="259"/>
            <ac:spMk id="10" creationId="{A1E0556F-5AB7-4B25-A10B-7B538B88D0FD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42.654" v="6"/>
          <ac:spMkLst>
            <pc:docMk/>
            <pc:sldMk cId="1570325504" sldId="259"/>
            <ac:spMk id="11" creationId="{EB78E399-2840-4DAD-BE29-23219DE3979E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31.170" v="2"/>
          <ac:spMkLst>
            <pc:docMk/>
            <pc:sldMk cId="1570325504" sldId="259"/>
            <ac:spMk id="12" creationId="{E0761A2E-808B-4B2D-8349-CE88ED66228B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42.654" v="6"/>
          <ac:spMkLst>
            <pc:docMk/>
            <pc:sldMk cId="1570325504" sldId="259"/>
            <ac:spMk id="13" creationId="{BEA7FE3D-570B-410B-B8D3-1941BE6FE2B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31.170" v="2"/>
          <ac:spMkLst>
            <pc:docMk/>
            <pc:sldMk cId="1570325504" sldId="259"/>
            <ac:spMk id="14" creationId="{D12E5914-B165-4F6D-AC13-5A02479C642A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42.654" v="6"/>
          <ac:spMkLst>
            <pc:docMk/>
            <pc:sldMk cId="1570325504" sldId="259"/>
            <ac:spMk id="15" creationId="{2A701BFF-7B8D-408D-A224-2C3EAAB442D4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31.170" v="2"/>
          <ac:spMkLst>
            <pc:docMk/>
            <pc:sldMk cId="1570325504" sldId="259"/>
            <ac:spMk id="16" creationId="{302AB9C5-A0DE-467D-9D0B-3A87C3B20CDC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45.311" v="8"/>
          <ac:spMkLst>
            <pc:docMk/>
            <pc:sldMk cId="1570325504" sldId="259"/>
            <ac:spMk id="17" creationId="{2A4D183E-A455-400F-B558-5EF3C42F6648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31.170" v="2"/>
          <ac:spMkLst>
            <pc:docMk/>
            <pc:sldMk cId="1570325504" sldId="259"/>
            <ac:spMk id="18" creationId="{341BBCDA-74FC-4F04-B97F-6D46363E14A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45.311" v="8"/>
          <ac:spMkLst>
            <pc:docMk/>
            <pc:sldMk cId="1570325504" sldId="259"/>
            <ac:spMk id="19" creationId="{46EC6A0A-8EDD-4CAD-8301-B0613EFB68A2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48.154" v="10"/>
          <ac:spMkLst>
            <pc:docMk/>
            <pc:sldMk cId="1570325504" sldId="259"/>
            <ac:spMk id="20" creationId="{E9603FDC-97A3-4133-8BBA-FBF76F8D7E37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48.154" v="10"/>
          <ac:spMkLst>
            <pc:docMk/>
            <pc:sldMk cId="1570325504" sldId="259"/>
            <ac:spMk id="21" creationId="{6DBDB63B-9A0A-47CB-A777-1781C6FD3426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52.811" v="12"/>
          <ac:spMkLst>
            <pc:docMk/>
            <pc:sldMk cId="1570325504" sldId="259"/>
            <ac:spMk id="22" creationId="{EFF5D5D3-8E5C-431F-8A46-4EC7333E6D5A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52.811" v="12"/>
          <ac:spMkLst>
            <pc:docMk/>
            <pc:sldMk cId="1570325504" sldId="259"/>
            <ac:spMk id="23" creationId="{2EED4FE5-E011-48EB-BF16-B127FDB76290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52.811" v="12"/>
          <ac:spMkLst>
            <pc:docMk/>
            <pc:sldMk cId="1570325504" sldId="259"/>
            <ac:spMk id="24" creationId="{7D1D3795-2AE3-4E10-B3E0-8C87DE95B9D2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59.092" v="14"/>
          <ac:spMkLst>
            <pc:docMk/>
            <pc:sldMk cId="1570325504" sldId="259"/>
            <ac:spMk id="25" creationId="{EB78E399-2840-4DAD-BE29-23219DE3979E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59.092" v="14"/>
          <ac:spMkLst>
            <pc:docMk/>
            <pc:sldMk cId="1570325504" sldId="259"/>
            <ac:spMk id="26" creationId="{BEA7FE3D-570B-410B-B8D3-1941BE6FE2B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47:59.092" v="14"/>
          <ac:spMkLst>
            <pc:docMk/>
            <pc:sldMk cId="1570325504" sldId="259"/>
            <ac:spMk id="27" creationId="{2A701BFF-7B8D-408D-A224-2C3EAAB442D4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47:59.217" v="15"/>
          <ac:spMkLst>
            <pc:docMk/>
            <pc:sldMk cId="1570325504" sldId="259"/>
            <ac:spMk id="28" creationId="{E0761A2E-808B-4B2D-8349-CE88ED66228B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47:59.217" v="15"/>
          <ac:spMkLst>
            <pc:docMk/>
            <pc:sldMk cId="1570325504" sldId="259"/>
            <ac:spMk id="29" creationId="{D12E5914-B165-4F6D-AC13-5A02479C642A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47:59.217" v="15"/>
          <ac:spMkLst>
            <pc:docMk/>
            <pc:sldMk cId="1570325504" sldId="259"/>
            <ac:spMk id="30" creationId="{302AB9C5-A0DE-467D-9D0B-3A87C3B20CDC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47:59.217" v="15"/>
          <ac:spMkLst>
            <pc:docMk/>
            <pc:sldMk cId="1570325504" sldId="259"/>
            <ac:spMk id="31" creationId="{341BBCDA-74FC-4F04-B97F-6D46363E14AF}"/>
          </ac:spMkLst>
        </pc:spChg>
        <pc:picChg chg="add mod ord">
          <ac:chgData name="Peurala Venla Maijastiina" userId="S::venla.peurala@edu.kotka.fi::ba947d2f-69bd-400a-bf90-ceaa8b9df71c" providerId="AD" clId="Web-{68D45CC4-99C6-4BC3-A523-CAE7537A51A3}" dt="2019-02-07T10:47:59.217" v="15"/>
          <ac:picMkLst>
            <pc:docMk/>
            <pc:sldMk cId="1570325504" sldId="259"/>
            <ac:picMk id="3" creationId="{EDC69488-76AD-4730-B118-AB2BA8ADC769}"/>
          </ac:picMkLst>
        </pc:picChg>
      </pc:sldChg>
      <pc:sldChg chg="addSp delSp modSp mod setBg">
        <pc:chgData name="Peurala Venla Maijastiina" userId="S::venla.peurala@edu.kotka.fi::ba947d2f-69bd-400a-bf90-ceaa8b9df71c" providerId="AD" clId="Web-{68D45CC4-99C6-4BC3-A523-CAE7537A51A3}" dt="2019-02-07T13:16:42.911" v="1508" actId="20577"/>
        <pc:sldMkLst>
          <pc:docMk/>
          <pc:sldMk cId="1258482044" sldId="260"/>
        </pc:sldMkLst>
        <pc:spChg chg="mod">
          <ac:chgData name="Peurala Venla Maijastiina" userId="S::venla.peurala@edu.kotka.fi::ba947d2f-69bd-400a-bf90-ceaa8b9df71c" providerId="AD" clId="Web-{68D45CC4-99C6-4BC3-A523-CAE7537A51A3}" dt="2019-02-07T13:16:42.911" v="1508" actId="20577"/>
          <ac:spMkLst>
            <pc:docMk/>
            <pc:sldMk cId="1258482044" sldId="260"/>
            <ac:spMk id="2" creationId="{2FE2621E-7BCD-4EEA-9F09-6EEB4A51134B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3:05:51.104" v="1223"/>
          <ac:spMkLst>
            <pc:docMk/>
            <pc:sldMk cId="1258482044" sldId="260"/>
            <ac:spMk id="3" creationId="{88D76E5C-EF16-4CA7-B03F-53823F9A1D55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6:08.724" v="1492" actId="1076"/>
          <ac:spMkLst>
            <pc:docMk/>
            <pc:sldMk cId="1258482044" sldId="260"/>
            <ac:spMk id="4" creationId="{A06ABB1D-384E-499E-9444-1F3554490B7A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6:11.271" v="1493" actId="1076"/>
          <ac:spMkLst>
            <pc:docMk/>
            <pc:sldMk cId="1258482044" sldId="260"/>
            <ac:spMk id="8" creationId="{424460A4-71A3-4E40-9639-3ECF7892D8F3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5:12.912" v="1475" actId="20577"/>
          <ac:spMkLst>
            <pc:docMk/>
            <pc:sldMk cId="1258482044" sldId="260"/>
            <ac:spMk id="9" creationId="{9D623C5D-A37E-404B-B868-F60F8099FF5E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5:38.506" v="1484" actId="1076"/>
          <ac:spMkLst>
            <pc:docMk/>
            <pc:sldMk cId="1258482044" sldId="260"/>
            <ac:spMk id="10" creationId="{E036C3F3-887E-431B-AC4C-261E5D82BAAE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5:54.417" v="1224"/>
          <ac:spMkLst>
            <pc:docMk/>
            <pc:sldMk cId="1258482044" sldId="260"/>
            <ac:spMk id="12" creationId="{E192707B-B929-41A7-9B41-E959A1C689E4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5:43.021" v="1486" actId="1076"/>
          <ac:spMkLst>
            <pc:docMk/>
            <pc:sldMk cId="1258482044" sldId="260"/>
            <ac:spMk id="13" creationId="{C85499EA-A02E-4B32-956D-64F6809F4EB1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5:54.417" v="1224"/>
          <ac:spMkLst>
            <pc:docMk/>
            <pc:sldMk cId="1258482044" sldId="260"/>
            <ac:spMk id="14" creationId="{8FB4235C-4505-46C7-AD8F-8769A1972FC1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5:53.896" v="1488" actId="1076"/>
          <ac:spMkLst>
            <pc:docMk/>
            <pc:sldMk cId="1258482044" sldId="260"/>
            <ac:spMk id="15" creationId="{B72C5962-6507-4EDF-951E-1E0EC059C625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5:55.537" v="1489" actId="1076"/>
          <ac:spMkLst>
            <pc:docMk/>
            <pc:sldMk cId="1258482044" sldId="260"/>
            <ac:spMk id="16" creationId="{61B3C6BB-C9F0-4B8C-8DBF-93BA004A0483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15:58.162" v="1490" actId="14100"/>
          <ac:spMkLst>
            <pc:docMk/>
            <pc:sldMk cId="1258482044" sldId="260"/>
            <ac:spMk id="17" creationId="{BB3AFF59-FBC3-4DB1-8AD6-6B3D4CC1CE01}"/>
          </ac:spMkLst>
        </pc:spChg>
        <pc:picChg chg="add del mod ord replId">
          <ac:chgData name="Peurala Venla Maijastiina" userId="S::venla.peurala@edu.kotka.fi::ba947d2f-69bd-400a-bf90-ceaa8b9df71c" providerId="AD" clId="Web-{68D45CC4-99C6-4BC3-A523-CAE7537A51A3}" dt="2019-02-07T13:05:54.417" v="1224"/>
          <ac:picMkLst>
            <pc:docMk/>
            <pc:sldMk cId="1258482044" sldId="260"/>
            <ac:picMk id="6" creationId="{922176EC-2942-46C4-BCEF-1B0CCF03D22E}"/>
          </ac:picMkLst>
        </pc:picChg>
        <pc:picChg chg="add mod">
          <ac:chgData name="Peurala Venla Maijastiina" userId="S::venla.peurala@edu.kotka.fi::ba947d2f-69bd-400a-bf90-ceaa8b9df71c" providerId="AD" clId="Web-{68D45CC4-99C6-4BC3-A523-CAE7537A51A3}" dt="2019-02-07T13:07:31.619" v="1279" actId="1076"/>
          <ac:picMkLst>
            <pc:docMk/>
            <pc:sldMk cId="1258482044" sldId="260"/>
            <ac:picMk id="7" creationId="{922176EC-2942-46C4-BCEF-1B0CCF03D22E}"/>
          </ac:picMkLst>
        </pc:picChg>
      </pc:sldChg>
      <pc:sldChg chg="addSp delSp modSp mod setBg">
        <pc:chgData name="Peurala Venla Maijastiina" userId="S::venla.peurala@edu.kotka.fi::ba947d2f-69bd-400a-bf90-ceaa8b9df71c" providerId="AD" clId="Web-{68D45CC4-99C6-4BC3-A523-CAE7537A51A3}" dt="2019-02-07T13:06:06.104" v="1227"/>
        <pc:sldMkLst>
          <pc:docMk/>
          <pc:sldMk cId="3169984409" sldId="261"/>
        </pc:sldMkLst>
        <pc:spChg chg="mo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2" creationId="{D4F1A1F0-1C28-4B2B-8D7D-2A44668F3906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3:04:25.808" v="1197"/>
          <ac:spMkLst>
            <pc:docMk/>
            <pc:sldMk cId="3169984409" sldId="261"/>
            <ac:spMk id="3" creationId="{CAAE7AF1-9B60-4061-B4B0-D6F643640CE6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9" creationId="{F239536E-2CB1-45BD-B1B4-16C063BF5BA2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12" creationId="{09EE64C5-58A7-47AA-A1F2-FA07DE93FE8B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14" creationId="{3B2FAE0B-AEC0-4659-982E-957683B7D2DB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16" creationId="{E37AC2B4-0F64-42FF-AFB4-62DAFFD48E54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21" creationId="{06FF3823-BBAD-4D28-B6DB-E416E24090B1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23" creationId="{0E20F056-0FFD-4EE9-BDCB-8963C7F8BAB4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25" creationId="{87507ED7-71D7-4B95-8D4F-7B3E186238E1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34" creationId="{68C0C820-FEBB-4555-B681-DF566E1ACD71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36" creationId="{2A2D06DB-E053-40FF-AB49-655ABB160447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06:06.104" v="1227"/>
          <ac:spMkLst>
            <pc:docMk/>
            <pc:sldMk cId="3169984409" sldId="261"/>
            <ac:spMk id="38" creationId="{FE618161-B58C-4101-978C-183760A4434C}"/>
          </ac:spMkLst>
        </pc:spChg>
        <pc:grpChg chg="add">
          <ac:chgData name="Peurala Venla Maijastiina" userId="S::venla.peurala@edu.kotka.fi::ba947d2f-69bd-400a-bf90-ceaa8b9df71c" providerId="AD" clId="Web-{68D45CC4-99C6-4BC3-A523-CAE7537A51A3}" dt="2019-02-07T13:06:06.104" v="1227"/>
          <ac:grpSpMkLst>
            <pc:docMk/>
            <pc:sldMk cId="3169984409" sldId="261"/>
            <ac:grpSpMk id="27" creationId="{AA38E6D2-F0D9-4B69-ABEB-EB70412E8C74}"/>
          </ac:grpSpMkLst>
        </pc:grpChg>
        <pc:picChg chg="add del mod ord replId">
          <ac:chgData name="Peurala Venla Maijastiina" userId="S::venla.peurala@edu.kotka.fi::ba947d2f-69bd-400a-bf90-ceaa8b9df71c" providerId="AD" clId="Web-{68D45CC4-99C6-4BC3-A523-CAE7537A51A3}" dt="2019-02-07T13:04:53.558" v="1202"/>
          <ac:picMkLst>
            <pc:docMk/>
            <pc:sldMk cId="3169984409" sldId="261"/>
            <ac:picMk id="6" creationId="{01A1BE76-BB93-44D9-AFF1-8D7065999EB5}"/>
          </ac:picMkLst>
        </pc:picChg>
        <pc:picChg chg="add mod ord">
          <ac:chgData name="Peurala Venla Maijastiina" userId="S::venla.peurala@edu.kotka.fi::ba947d2f-69bd-400a-bf90-ceaa8b9df71c" providerId="AD" clId="Web-{68D45CC4-99C6-4BC3-A523-CAE7537A51A3}" dt="2019-02-07T13:06:06.104" v="1227"/>
          <ac:picMkLst>
            <pc:docMk/>
            <pc:sldMk cId="3169984409" sldId="261"/>
            <ac:picMk id="7" creationId="{01A1BE76-BB93-44D9-AFF1-8D7065999EB5}"/>
          </ac:picMkLst>
        </pc:picChg>
        <pc:cxnChg chg="add">
          <ac:chgData name="Peurala Venla Maijastiina" userId="S::venla.peurala@edu.kotka.fi::ba947d2f-69bd-400a-bf90-ceaa8b9df71c" providerId="AD" clId="Web-{68D45CC4-99C6-4BC3-A523-CAE7537A51A3}" dt="2019-02-07T13:06:06.104" v="1227"/>
          <ac:cxnSpMkLst>
            <pc:docMk/>
            <pc:sldMk cId="3169984409" sldId="261"/>
            <ac:cxnSpMk id="40" creationId="{8DBC8DA4-201C-4E0D-B930-42D24342891A}"/>
          </ac:cxnSpMkLst>
        </pc:cxnChg>
        <pc:cxnChg chg="add">
          <ac:chgData name="Peurala Venla Maijastiina" userId="S::venla.peurala@edu.kotka.fi::ba947d2f-69bd-400a-bf90-ceaa8b9df71c" providerId="AD" clId="Web-{68D45CC4-99C6-4BC3-A523-CAE7537A51A3}" dt="2019-02-07T13:06:06.104" v="1227"/>
          <ac:cxnSpMkLst>
            <pc:docMk/>
            <pc:sldMk cId="3169984409" sldId="261"/>
            <ac:cxnSpMk id="42" creationId="{15DE28AA-F750-4E49-B817-19CCF8197D3D}"/>
          </ac:cxnSpMkLst>
        </pc:cxnChg>
        <pc:cxnChg chg="add">
          <ac:chgData name="Peurala Venla Maijastiina" userId="S::venla.peurala@edu.kotka.fi::ba947d2f-69bd-400a-bf90-ceaa8b9df71c" providerId="AD" clId="Web-{68D45CC4-99C6-4BC3-A523-CAE7537A51A3}" dt="2019-02-07T13:06:06.104" v="1227"/>
          <ac:cxnSpMkLst>
            <pc:docMk/>
            <pc:sldMk cId="3169984409" sldId="261"/>
            <ac:cxnSpMk id="44" creationId="{C90DE096-E445-4886-8EBC-823BD3264403}"/>
          </ac:cxnSpMkLst>
        </pc:cxnChg>
      </pc:sldChg>
      <pc:sldChg chg="addSp delSp modSp mod setBg setClrOvrMap">
        <pc:chgData name="Peurala Venla Maijastiina" userId="S::venla.peurala@edu.kotka.fi::ba947d2f-69bd-400a-bf90-ceaa8b9df71c" providerId="AD" clId="Web-{68D45CC4-99C6-4BC3-A523-CAE7537A51A3}" dt="2019-02-07T11:04:37.219" v="108"/>
        <pc:sldMkLst>
          <pc:docMk/>
          <pc:sldMk cId="2365042899" sldId="262"/>
        </pc:sldMkLst>
        <pc:spChg chg="mod">
          <ac:chgData name="Peurala Venla Maijastiina" userId="S::venla.peurala@edu.kotka.fi::ba947d2f-69bd-400a-bf90-ceaa8b9df71c" providerId="AD" clId="Web-{68D45CC4-99C6-4BC3-A523-CAE7537A51A3}" dt="2019-02-07T11:04:37.219" v="108"/>
          <ac:spMkLst>
            <pc:docMk/>
            <pc:sldMk cId="2365042899" sldId="262"/>
            <ac:spMk id="2" creationId="{33CF51E1-AEAD-454A-9B25-A29707E4A36C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38.466" v="70"/>
          <ac:spMkLst>
            <pc:docMk/>
            <pc:sldMk cId="2365042899" sldId="262"/>
            <ac:spMk id="5" creationId="{44ED18C4-67E3-43CE-9EC7-3809C35EE03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38.466" v="70"/>
          <ac:spMkLst>
            <pc:docMk/>
            <pc:sldMk cId="2365042899" sldId="262"/>
            <ac:spMk id="6" creationId="{FBE714BB-FFC1-4759-9828-5B89BFD783A2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38.466" v="70"/>
          <ac:spMkLst>
            <pc:docMk/>
            <pc:sldMk cId="2365042899" sldId="262"/>
            <ac:spMk id="7" creationId="{8E0541FA-C333-41B0-AC8A-A3423BC4803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35.451" v="68"/>
          <ac:spMkLst>
            <pc:docMk/>
            <pc:sldMk cId="2365042899" sldId="262"/>
            <ac:spMk id="8" creationId="{7203729A-66E4-4139-B3DB-CECEF6DA523A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1.623" v="72"/>
          <ac:spMkLst>
            <pc:docMk/>
            <pc:sldMk cId="2365042899" sldId="262"/>
            <ac:spMk id="9" creationId="{ED15573D-0E45-4691-B525-471152EC18CD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35.451" v="68"/>
          <ac:spMkLst>
            <pc:docMk/>
            <pc:sldMk cId="2365042899" sldId="262"/>
            <ac:spMk id="10" creationId="{9E9FBC1C-7656-42A5-8739-60E4524D3868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1.623" v="72"/>
          <ac:spMkLst>
            <pc:docMk/>
            <pc:sldMk cId="2365042899" sldId="262"/>
            <ac:spMk id="11" creationId="{9E448559-19A4-4252-8C27-54C1DA906F8A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35.451" v="68"/>
          <ac:spMkLst>
            <pc:docMk/>
            <pc:sldMk cId="2365042899" sldId="262"/>
            <ac:spMk id="12" creationId="{D8F3950F-38E2-4287-ADED-B4635F2D252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1.623" v="72"/>
          <ac:spMkLst>
            <pc:docMk/>
            <pc:sldMk cId="2365042899" sldId="262"/>
            <ac:spMk id="13" creationId="{E499DDB0-F27A-44CC-8E62-15E86AF9E00E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5.123" v="74"/>
          <ac:spMkLst>
            <pc:docMk/>
            <pc:sldMk cId="2365042899" sldId="262"/>
            <ac:spMk id="15" creationId="{70120F84-A866-4D9F-8B1C-9120A013D654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5.123" v="74"/>
          <ac:spMkLst>
            <pc:docMk/>
            <pc:sldMk cId="2365042899" sldId="262"/>
            <ac:spMk id="16" creationId="{252FEFEF-6AC0-46B6-AC09-11FC56196FA4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8.185" v="76"/>
          <ac:spMkLst>
            <pc:docMk/>
            <pc:sldMk cId="2365042899" sldId="262"/>
            <ac:spMk id="17" creationId="{ED15573D-0E45-4691-B525-471152EC18CD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8.185" v="76"/>
          <ac:spMkLst>
            <pc:docMk/>
            <pc:sldMk cId="2365042899" sldId="262"/>
            <ac:spMk id="18" creationId="{9E448559-19A4-4252-8C27-54C1DA906F8A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7:48.185" v="76"/>
          <ac:spMkLst>
            <pc:docMk/>
            <pc:sldMk cId="2365042899" sldId="262"/>
            <ac:spMk id="19" creationId="{E499DDB0-F27A-44CC-8E62-15E86AF9E00E}"/>
          </ac:spMkLst>
        </pc:spChg>
        <pc:spChg chg="del mod replId">
          <ac:chgData name="Peurala Venla Maijastiina" userId="S::venla.peurala@edu.kotka.fi::ba947d2f-69bd-400a-bf90-ceaa8b9df71c" providerId="AD" clId="Web-{68D45CC4-99C6-4BC3-A523-CAE7537A51A3}" dt="2019-02-07T10:57:48.716" v="77"/>
          <ac:spMkLst>
            <pc:docMk/>
            <pc:sldMk cId="2365042899" sldId="262"/>
            <ac:spMk id="21" creationId="{9E6CB7F7-871A-4855-B13B-9241B1691BB3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9:05.122" v="92"/>
          <ac:spMkLst>
            <pc:docMk/>
            <pc:sldMk cId="2365042899" sldId="262"/>
            <ac:spMk id="25" creationId="{AB763E74-B111-4F0A-990A-DC546EDB60B3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9:05.122" v="92"/>
          <ac:spMkLst>
            <pc:docMk/>
            <pc:sldMk cId="2365042899" sldId="262"/>
            <ac:spMk id="27" creationId="{59261977-BEC4-4705-BB60-C4C0C74711F6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9:05.122" v="92"/>
          <ac:spMkLst>
            <pc:docMk/>
            <pc:sldMk cId="2365042899" sldId="262"/>
            <ac:spMk id="29" creationId="{E61F1EFE-E608-4FCB-8DBB-12FA3AC1E2C9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9:05.122" v="92"/>
          <ac:spMkLst>
            <pc:docMk/>
            <pc:sldMk cId="2365042899" sldId="262"/>
            <ac:spMk id="31" creationId="{4C7DD595-7EA3-45FF-B181-2B606353F7D0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9:05.122" v="92"/>
          <ac:spMkLst>
            <pc:docMk/>
            <pc:sldMk cId="2365042899" sldId="262"/>
            <ac:spMk id="33" creationId="{848B10FE-6408-43F6-9A62-B98F2DB0FFB8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37.219" v="108"/>
          <ac:spMkLst>
            <pc:docMk/>
            <pc:sldMk cId="2365042899" sldId="262"/>
            <ac:spMk id="38" creationId="{BE0DA36C-7BCD-4019-A13D-C01824BDDAAD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36.556" v="107"/>
          <ac:spMkLst>
            <pc:docMk/>
            <pc:sldMk cId="2365042899" sldId="262"/>
            <ac:spMk id="40" creationId="{8E90402B-F829-48C3-8037-7738137F2EF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36.556" v="107"/>
          <ac:spMkLst>
            <pc:docMk/>
            <pc:sldMk cId="2365042899" sldId="262"/>
            <ac:spMk id="41" creationId="{EE35CCD1-2093-4AC0-AABD-494F51FE882C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36.556" v="107"/>
          <ac:spMkLst>
            <pc:docMk/>
            <pc:sldMk cId="2365042899" sldId="262"/>
            <ac:spMk id="42" creationId="{EB32BAC1-5F58-428B-A1B8-B0BBB38A6657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12.563" v="97"/>
          <ac:spMkLst>
            <pc:docMk/>
            <pc:sldMk cId="2365042899" sldId="262"/>
            <ac:spMk id="43" creationId="{8E90402B-F829-48C3-8037-7738137F2EF5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1:04:37.219" v="108"/>
          <ac:spMkLst>
            <pc:docMk/>
            <pc:sldMk cId="2365042899" sldId="262"/>
            <ac:spMk id="44" creationId="{8E90402B-F829-48C3-8037-7738137F2EF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12.563" v="97"/>
          <ac:spMkLst>
            <pc:docMk/>
            <pc:sldMk cId="2365042899" sldId="262"/>
            <ac:spMk id="45" creationId="{EE35CCD1-2093-4AC0-AABD-494F51FE882C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1:04:37.219" v="108"/>
          <ac:spMkLst>
            <pc:docMk/>
            <pc:sldMk cId="2365042899" sldId="262"/>
            <ac:spMk id="46" creationId="{EE35CCD1-2093-4AC0-AABD-494F51FE882C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12.563" v="97"/>
          <ac:spMkLst>
            <pc:docMk/>
            <pc:sldMk cId="2365042899" sldId="262"/>
            <ac:spMk id="47" creationId="{EB32BAC1-5F58-428B-A1B8-B0BBB38A6657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1:04:37.219" v="108"/>
          <ac:spMkLst>
            <pc:docMk/>
            <pc:sldMk cId="2365042899" sldId="262"/>
            <ac:spMk id="48" creationId="{EB32BAC1-5F58-428B-A1B8-B0BBB38A6657}"/>
          </ac:spMkLst>
        </pc:spChg>
        <pc:graphicFrameChg chg="add mod modGraphic">
          <ac:chgData name="Peurala Venla Maijastiina" userId="S::venla.peurala@edu.kotka.fi::ba947d2f-69bd-400a-bf90-ceaa8b9df71c" providerId="AD" clId="Web-{68D45CC4-99C6-4BC3-A523-CAE7537A51A3}" dt="2019-02-07T11:04:37.219" v="108"/>
          <ac:graphicFrameMkLst>
            <pc:docMk/>
            <pc:sldMk cId="2365042899" sldId="262"/>
            <ac:graphicFrameMk id="20" creationId="{0F9BD518-4DA9-4AE9-ACF2-0DF6C2AC2149}"/>
          </ac:graphicFrameMkLst>
        </pc:graphicFrameChg>
        <pc:cxnChg chg="add del">
          <ac:chgData name="Peurala Venla Maijastiina" userId="S::venla.peurala@edu.kotka.fi::ba947d2f-69bd-400a-bf90-ceaa8b9df71c" providerId="AD" clId="Web-{68D45CC4-99C6-4BC3-A523-CAE7537A51A3}" dt="2019-02-07T10:57:35.451" v="68"/>
          <ac:cxnSpMkLst>
            <pc:docMk/>
            <pc:sldMk cId="2365042899" sldId="262"/>
            <ac:cxnSpMk id="14" creationId="{8A5AEE14-4971-4A17-9134-2678A90F29F5}"/>
          </ac:cxnSpMkLst>
        </pc:cxnChg>
      </pc:sldChg>
      <pc:sldChg chg="addSp delSp modSp mod setBg setClrOvrMap">
        <pc:chgData name="Peurala Venla Maijastiina" userId="S::venla.peurala@edu.kotka.fi::ba947d2f-69bd-400a-bf90-ceaa8b9df71c" providerId="AD" clId="Web-{68D45CC4-99C6-4BC3-A523-CAE7537A51A3}" dt="2019-02-07T11:05:47.529" v="119" actId="14100"/>
        <pc:sldMkLst>
          <pc:docMk/>
          <pc:sldMk cId="1256545078" sldId="266"/>
        </pc:sldMkLst>
        <pc:spChg chg="mod">
          <ac:chgData name="Peurala Venla Maijastiina" userId="S::venla.peurala@edu.kotka.fi::ba947d2f-69bd-400a-bf90-ceaa8b9df71c" providerId="AD" clId="Web-{68D45CC4-99C6-4BC3-A523-CAE7537A51A3}" dt="2019-02-07T11:05:37.614" v="116" actId="14100"/>
          <ac:spMkLst>
            <pc:docMk/>
            <pc:sldMk cId="1256545078" sldId="266"/>
            <ac:spMk id="2" creationId="{B0C04E4A-69A8-4DE1-A419-AA2CEDAAC3A1}"/>
          </ac:spMkLst>
        </pc:spChg>
        <pc:spChg chg="add del mod replId">
          <ac:chgData name="Peurala Venla Maijastiina" userId="S::venla.peurala@edu.kotka.fi::ba947d2f-69bd-400a-bf90-ceaa8b9df71c" providerId="AD" clId="Web-{68D45CC4-99C6-4BC3-A523-CAE7537A51A3}" dt="2019-02-07T10:58:11.529" v="82"/>
          <ac:spMkLst>
            <pc:docMk/>
            <pc:sldMk cId="1256545078" sldId="266"/>
            <ac:spMk id="8" creationId="{1D6F6834-706C-4C26-8BA7-389639ADF45C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5:32.153" v="115"/>
          <ac:spMkLst>
            <pc:docMk/>
            <pc:sldMk cId="1256545078" sldId="266"/>
            <ac:spMk id="9" creationId="{8E90402B-F829-48C3-8037-7738137F2EF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5:32.153" v="115"/>
          <ac:spMkLst>
            <pc:docMk/>
            <pc:sldMk cId="1256545078" sldId="266"/>
            <ac:spMk id="10" creationId="{EE35CCD1-2093-4AC0-AABD-494F51FE882C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5:32.153" v="115"/>
          <ac:spMkLst>
            <pc:docMk/>
            <pc:sldMk cId="1256545078" sldId="266"/>
            <ac:spMk id="11" creationId="{EB32BAC1-5F58-428B-A1B8-B0BBB38A6657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57" v="110"/>
          <ac:spMkLst>
            <pc:docMk/>
            <pc:sldMk cId="1256545078" sldId="266"/>
            <ac:spMk id="12" creationId="{AB763E74-B111-4F0A-990A-DC546EDB60B3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57" v="110"/>
          <ac:spMkLst>
            <pc:docMk/>
            <pc:sldMk cId="1256545078" sldId="266"/>
            <ac:spMk id="14" creationId="{59261977-BEC4-4705-BB60-C4C0C74711F6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57" v="110"/>
          <ac:spMkLst>
            <pc:docMk/>
            <pc:sldMk cId="1256545078" sldId="266"/>
            <ac:spMk id="16" creationId="{E61F1EFE-E608-4FCB-8DBB-12FA3AC1E2C9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57" v="110"/>
          <ac:spMkLst>
            <pc:docMk/>
            <pc:sldMk cId="1256545078" sldId="266"/>
            <ac:spMk id="18" creationId="{4C7DD595-7EA3-45FF-B181-2B606353F7D0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1:04:57" v="110"/>
          <ac:spMkLst>
            <pc:docMk/>
            <pc:sldMk cId="1256545078" sldId="266"/>
            <ac:spMk id="20" creationId="{848B10FE-6408-43F6-9A62-B98F2DB0FFB8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1:05:32.153" v="115"/>
          <ac:spMkLst>
            <pc:docMk/>
            <pc:sldMk cId="1256545078" sldId="266"/>
            <ac:spMk id="57" creationId="{E9603FDC-97A3-4133-8BBA-FBF76F8D7E37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1:05:32.153" v="115"/>
          <ac:spMkLst>
            <pc:docMk/>
            <pc:sldMk cId="1256545078" sldId="266"/>
            <ac:spMk id="59" creationId="{6DBDB63B-9A0A-47CB-A777-1781C6FD3426}"/>
          </ac:spMkLst>
        </pc:spChg>
        <pc:graphicFrameChg chg="add del">
          <ac:chgData name="Peurala Venla Maijastiina" userId="S::venla.peurala@edu.kotka.fi::ba947d2f-69bd-400a-bf90-ceaa8b9df71c" providerId="AD" clId="Web-{68D45CC4-99C6-4BC3-A523-CAE7537A51A3}" dt="2019-02-07T10:58:06.935" v="79"/>
          <ac:graphicFrameMkLst>
            <pc:docMk/>
            <pc:sldMk cId="1256545078" sldId="266"/>
            <ac:graphicFrameMk id="5" creationId="{55A84879-DEE2-4AB3-BFE9-171091866265}"/>
          </ac:graphicFrameMkLst>
        </pc:graphicFrameChg>
        <pc:graphicFrameChg chg="add del">
          <ac:chgData name="Peurala Venla Maijastiina" userId="S::venla.peurala@edu.kotka.fi::ba947d2f-69bd-400a-bf90-ceaa8b9df71c" providerId="AD" clId="Web-{68D45CC4-99C6-4BC3-A523-CAE7537A51A3}" dt="2019-02-07T10:58:11.232" v="81"/>
          <ac:graphicFrameMkLst>
            <pc:docMk/>
            <pc:sldMk cId="1256545078" sldId="266"/>
            <ac:graphicFrameMk id="6" creationId="{5034AA25-270A-4ECC-AF6A-D0E655E84570}"/>
          </ac:graphicFrameMkLst>
        </pc:graphicFrameChg>
        <pc:graphicFrameChg chg="add mod ord modGraphic">
          <ac:chgData name="Peurala Venla Maijastiina" userId="S::venla.peurala@edu.kotka.fi::ba947d2f-69bd-400a-bf90-ceaa8b9df71c" providerId="AD" clId="Web-{68D45CC4-99C6-4BC3-A523-CAE7537A51A3}" dt="2019-02-07T11:05:47.529" v="119" actId="14100"/>
          <ac:graphicFrameMkLst>
            <pc:docMk/>
            <pc:sldMk cId="1256545078" sldId="266"/>
            <ac:graphicFrameMk id="7" creationId="{55A84879-DEE2-4AB3-BFE9-171091866265}"/>
          </ac:graphicFrameMkLst>
        </pc:graphicFrameChg>
        <pc:picChg chg="add mod">
          <ac:chgData name="Peurala Venla Maijastiina" userId="S::venla.peurala@edu.kotka.fi::ba947d2f-69bd-400a-bf90-ceaa8b9df71c" providerId="AD" clId="Web-{68D45CC4-99C6-4BC3-A523-CAE7537A51A3}" dt="2019-02-07T11:05:32.153" v="115"/>
          <ac:picMkLst>
            <pc:docMk/>
            <pc:sldMk cId="1256545078" sldId="266"/>
            <ac:picMk id="52" creationId="{B31447AC-B566-4D0A-A9B0-40A1FCD707ED}"/>
          </ac:picMkLst>
        </pc:picChg>
      </pc:sldChg>
      <pc:sldChg chg="modSp">
        <pc:chgData name="Peurala Venla Maijastiina" userId="S::venla.peurala@edu.kotka.fi::ba947d2f-69bd-400a-bf90-ceaa8b9df71c" providerId="AD" clId="Web-{68D45CC4-99C6-4BC3-A523-CAE7537A51A3}" dt="2019-02-07T10:50:05.811" v="23" actId="20577"/>
        <pc:sldMkLst>
          <pc:docMk/>
          <pc:sldMk cId="3053822279" sldId="268"/>
        </pc:sldMkLst>
        <pc:spChg chg="mod">
          <ac:chgData name="Peurala Venla Maijastiina" userId="S::venla.peurala@edu.kotka.fi::ba947d2f-69bd-400a-bf90-ceaa8b9df71c" providerId="AD" clId="Web-{68D45CC4-99C6-4BC3-A523-CAE7537A51A3}" dt="2019-02-07T10:49:41.279" v="17" actId="20577"/>
          <ac:spMkLst>
            <pc:docMk/>
            <pc:sldMk cId="3053822279" sldId="268"/>
            <ac:spMk id="4" creationId="{DBA2D202-3B77-4606-874E-4AAE5868E45A}"/>
          </ac:spMkLst>
        </pc:spChg>
        <pc:spChg chg="mod">
          <ac:chgData name="Peurala Venla Maijastiina" userId="S::venla.peurala@edu.kotka.fi::ba947d2f-69bd-400a-bf90-ceaa8b9df71c" providerId="AD" clId="Web-{68D45CC4-99C6-4BC3-A523-CAE7537A51A3}" dt="2019-02-07T10:49:50.811" v="21" actId="20577"/>
          <ac:spMkLst>
            <pc:docMk/>
            <pc:sldMk cId="3053822279" sldId="268"/>
            <ac:spMk id="5" creationId="{07E39E97-4B7D-4E11-AA03-E7246815A655}"/>
          </ac:spMkLst>
        </pc:spChg>
        <pc:spChg chg="mod">
          <ac:chgData name="Peurala Venla Maijastiina" userId="S::venla.peurala@edu.kotka.fi::ba947d2f-69bd-400a-bf90-ceaa8b9df71c" providerId="AD" clId="Web-{68D45CC4-99C6-4BC3-A523-CAE7537A51A3}" dt="2019-02-07T10:49:45.014" v="19" actId="20577"/>
          <ac:spMkLst>
            <pc:docMk/>
            <pc:sldMk cId="3053822279" sldId="268"/>
            <ac:spMk id="6" creationId="{621A0AD9-E7A7-4C45-BFE7-978F04D5511F}"/>
          </ac:spMkLst>
        </pc:spChg>
        <pc:spChg chg="mod">
          <ac:chgData name="Peurala Venla Maijastiina" userId="S::venla.peurala@edu.kotka.fi::ba947d2f-69bd-400a-bf90-ceaa8b9df71c" providerId="AD" clId="Web-{68D45CC4-99C6-4BC3-A523-CAE7537A51A3}" dt="2019-02-07T10:50:05.811" v="23" actId="20577"/>
          <ac:spMkLst>
            <pc:docMk/>
            <pc:sldMk cId="3053822279" sldId="268"/>
            <ac:spMk id="7" creationId="{3BAA1F23-F11D-47A6-88BA-2A60F1EFB8EE}"/>
          </ac:spMkLst>
        </pc:spChg>
      </pc:sldChg>
      <pc:sldChg chg="addSp delSp modSp mod setBg setClrOvrMap">
        <pc:chgData name="Peurala Venla Maijastiina" userId="S::venla.peurala@edu.kotka.fi::ba947d2f-69bd-400a-bf90-ceaa8b9df71c" providerId="AD" clId="Web-{68D45CC4-99C6-4BC3-A523-CAE7537A51A3}" dt="2019-02-07T12:57:30.546" v="1188" actId="14100"/>
        <pc:sldMkLst>
          <pc:docMk/>
          <pc:sldMk cId="2763522007" sldId="270"/>
        </pc:sldMkLst>
        <pc:spChg chg="mod">
          <ac:chgData name="Peurala Venla Maijastiina" userId="S::venla.peurala@edu.kotka.fi::ba947d2f-69bd-400a-bf90-ceaa8b9df71c" providerId="AD" clId="Web-{68D45CC4-99C6-4BC3-A523-CAE7537A51A3}" dt="2019-02-07T10:55:31.623" v="58"/>
          <ac:spMkLst>
            <pc:docMk/>
            <pc:sldMk cId="2763522007" sldId="270"/>
            <ac:spMk id="2" creationId="{FCD61CAC-951A-4D43-A1C1-F464212C72C0}"/>
          </ac:spMkLst>
        </pc:spChg>
        <pc:spChg chg="mod">
          <ac:chgData name="Peurala Venla Maijastiina" userId="S::venla.peurala@edu.kotka.fi::ba947d2f-69bd-400a-bf90-ceaa8b9df71c" providerId="AD" clId="Web-{68D45CC4-99C6-4BC3-A523-CAE7537A51A3}" dt="2019-02-07T12:57:30.546" v="1188" actId="14100"/>
          <ac:spMkLst>
            <pc:docMk/>
            <pc:sldMk cId="2763522007" sldId="270"/>
            <ac:spMk id="3" creationId="{B0769BFA-4737-4A9A-A5B3-75529C49E3C5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5:31.623" v="58"/>
          <ac:spMkLst>
            <pc:docMk/>
            <pc:sldMk cId="2763522007" sldId="270"/>
            <ac:spMk id="6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5:31.623" v="58"/>
          <ac:spMkLst>
            <pc:docMk/>
            <pc:sldMk cId="2763522007" sldId="270"/>
            <ac:spMk id="7" creationId="{8FB4235C-4505-46C7-AD8F-8769A1972FC1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5:31.279" v="57"/>
          <ac:spMkLst>
            <pc:docMk/>
            <pc:sldMk cId="2763522007" sldId="270"/>
            <ac:spMk id="9" creationId="{F9C9470D-F677-4F4D-91C6-DDAAFB41E39B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5:31.279" v="57"/>
          <ac:spMkLst>
            <pc:docMk/>
            <pc:sldMk cId="2763522007" sldId="270"/>
            <ac:spMk id="11" creationId="{BF9DC97C-B63C-41D6-923D-44FF13CF20D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5:31.279" v="57"/>
          <ac:spMkLst>
            <pc:docMk/>
            <pc:sldMk cId="2763522007" sldId="270"/>
            <ac:spMk id="13" creationId="{89D35CC7-2F55-4CD1-8570-56ADF4255842}"/>
          </ac:spMkLst>
        </pc:spChg>
        <pc:picChg chg="add mod ord">
          <ac:chgData name="Peurala Venla Maijastiina" userId="S::venla.peurala@edu.kotka.fi::ba947d2f-69bd-400a-bf90-ceaa8b9df71c" providerId="AD" clId="Web-{68D45CC4-99C6-4BC3-A523-CAE7537A51A3}" dt="2019-02-07T10:55:31.623" v="58"/>
          <ac:picMkLst>
            <pc:docMk/>
            <pc:sldMk cId="2763522007" sldId="270"/>
            <ac:picMk id="4" creationId="{4F56D446-4716-49A2-A3C3-6873C6F136CD}"/>
          </ac:picMkLst>
        </pc:picChg>
      </pc:sldChg>
      <pc:sldChg chg="addSp delSp modSp mod setBg setClrOvrMap">
        <pc:chgData name="Peurala Venla Maijastiina" userId="S::venla.peurala@edu.kotka.fi::ba947d2f-69bd-400a-bf90-ceaa8b9df71c" providerId="AD" clId="Web-{68D45CC4-99C6-4BC3-A523-CAE7537A51A3}" dt="2019-02-07T12:13:36.547" v="284"/>
        <pc:sldMkLst>
          <pc:docMk/>
          <pc:sldMk cId="347395497" sldId="271"/>
        </pc:sldMkLst>
        <pc:spChg chg="mod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2" creationId="{80A1EF21-7CEB-4AE7-91FE-FA69BEA95976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0:55:04.279" v="53"/>
          <ac:spMkLst>
            <pc:docMk/>
            <pc:sldMk cId="347395497" sldId="271"/>
            <ac:spMk id="3" creationId="{AD0F496C-51CC-4CF7-8D7B-209E7EBD26AA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7" creationId="{1A174802-E041-454B-849E-1FD94D124480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12" creationId="{A009E310-C7C2-4F23-B466-4417C8ED3B99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14" creationId="{23FB29C5-9E32-4F49-A689-B10EE31E5B31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16" creationId="{A4C31FF5-F97E-4082-BFC5-A880DB9F3F00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18" creationId="{6015B4CE-42DE-4E9B-B800-B5B8142E6FCB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23" creationId="{54737801-B9D6-4A08-BD77-23010A80227A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25" creationId="{25FABD39-C757-461E-A681-DC273648402D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13:36.547" v="284"/>
          <ac:spMkLst>
            <pc:docMk/>
            <pc:sldMk cId="347395497" sldId="271"/>
            <ac:spMk id="27" creationId="{2DF424F5-8D5C-46C0-A1B0-AF34E0350CD5}"/>
          </ac:spMkLst>
        </pc:spChg>
        <pc:picChg chg="add del mod ord">
          <ac:chgData name="Peurala Venla Maijastiina" userId="S::venla.peurala@edu.kotka.fi::ba947d2f-69bd-400a-bf90-ceaa8b9df71c" providerId="AD" clId="Web-{68D45CC4-99C6-4BC3-A523-CAE7537A51A3}" dt="2019-02-07T10:55:14.530" v="54"/>
          <ac:picMkLst>
            <pc:docMk/>
            <pc:sldMk cId="347395497" sldId="271"/>
            <ac:picMk id="4" creationId="{63AC8686-E6D0-45C5-A342-5486D3B8DD6A}"/>
          </ac:picMkLst>
        </pc:picChg>
      </pc:sldChg>
      <pc:sldChg chg="modSp">
        <pc:chgData name="Peurala Venla Maijastiina" userId="S::venla.peurala@edu.kotka.fi::ba947d2f-69bd-400a-bf90-ceaa8b9df71c" providerId="AD" clId="Web-{68D45CC4-99C6-4BC3-A523-CAE7537A51A3}" dt="2019-02-07T13:52:53.143" v="2482" actId="20577"/>
        <pc:sldMkLst>
          <pc:docMk/>
          <pc:sldMk cId="1064895419" sldId="273"/>
        </pc:sldMkLst>
        <pc:spChg chg="mod">
          <ac:chgData name="Peurala Venla Maijastiina" userId="S::venla.peurala@edu.kotka.fi::ba947d2f-69bd-400a-bf90-ceaa8b9df71c" providerId="AD" clId="Web-{68D45CC4-99C6-4BC3-A523-CAE7537A51A3}" dt="2019-02-07T13:52:53.143" v="2482" actId="20577"/>
          <ac:spMkLst>
            <pc:docMk/>
            <pc:sldMk cId="1064895419" sldId="273"/>
            <ac:spMk id="3" creationId="{9C0B9E5C-7ECA-4D79-B945-98AE174BA1D2}"/>
          </ac:spMkLst>
        </pc:spChg>
      </pc:sldChg>
      <pc:sldChg chg="addSp delSp modSp mod setBg setClrOvrMap">
        <pc:chgData name="Peurala Venla Maijastiina" userId="S::venla.peurala@edu.kotka.fi::ba947d2f-69bd-400a-bf90-ceaa8b9df71c" providerId="AD" clId="Web-{68D45CC4-99C6-4BC3-A523-CAE7537A51A3}" dt="2019-02-07T12:04:02.096" v="169"/>
        <pc:sldMkLst>
          <pc:docMk/>
          <pc:sldMk cId="1871528670" sldId="277"/>
        </pc:sldMkLst>
        <pc:spChg chg="mod">
          <ac:chgData name="Peurala Venla Maijastiina" userId="S::venla.peurala@edu.kotka.fi::ba947d2f-69bd-400a-bf90-ceaa8b9df71c" providerId="AD" clId="Web-{68D45CC4-99C6-4BC3-A523-CAE7537A51A3}" dt="2019-02-07T12:04:02.096" v="169"/>
          <ac:spMkLst>
            <pc:docMk/>
            <pc:sldMk cId="1871528670" sldId="277"/>
            <ac:spMk id="2" creationId="{3D32139E-6833-4867-A0AD-ADF8B737D421}"/>
          </ac:spMkLst>
        </pc:spChg>
        <pc:spChg chg="mod ord">
          <ac:chgData name="Peurala Venla Maijastiina" userId="S::venla.peurala@edu.kotka.fi::ba947d2f-69bd-400a-bf90-ceaa8b9df71c" providerId="AD" clId="Web-{68D45CC4-99C6-4BC3-A523-CAE7537A51A3}" dt="2019-02-07T12:04:02.096" v="169"/>
          <ac:spMkLst>
            <pc:docMk/>
            <pc:sldMk cId="1871528670" sldId="277"/>
            <ac:spMk id="3" creationId="{3ACE75E1-5582-4151-BECC-43B745FAA26D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3:21.846" v="161"/>
          <ac:spMkLst>
            <pc:docMk/>
            <pc:sldMk cId="1871528670" sldId="277"/>
            <ac:spMk id="8" creationId="{C8089CB0-2F03-4E3C-ADBB-570A3BE78F86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3:21.846" v="161"/>
          <ac:spMkLst>
            <pc:docMk/>
            <pc:sldMk cId="1871528670" sldId="277"/>
            <ac:spMk id="10" creationId="{52DA11B6-B538-4624-9628-98B823D761D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3:21.846" v="161"/>
          <ac:spMkLst>
            <pc:docMk/>
            <pc:sldMk cId="1871528670" sldId="277"/>
            <ac:spMk id="12" creationId="{0DBA80B1-3B69-49C0-8AC9-716ABA57F577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3:21.846" v="161"/>
          <ac:spMkLst>
            <pc:docMk/>
            <pc:sldMk cId="1871528670" sldId="277"/>
            <ac:spMk id="14" creationId="{047E1103-B264-49BE-BC2A-F4E40BD33B41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4:02.096" v="169"/>
          <ac:spMkLst>
            <pc:docMk/>
            <pc:sldMk cId="1871528670" sldId="277"/>
            <ac:spMk id="16" creationId="{E9603FDC-97A3-4133-8BBA-FBF76F8D7E37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4:02.096" v="169"/>
          <ac:spMkLst>
            <pc:docMk/>
            <pc:sldMk cId="1871528670" sldId="277"/>
            <ac:spMk id="17" creationId="{6DBDB63B-9A0A-47CB-A777-1781C6FD3426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3:21.674" v="160"/>
          <ac:spMkLst>
            <pc:docMk/>
            <pc:sldMk cId="1871528670" sldId="277"/>
            <ac:spMk id="19" creationId="{09EE64C5-58A7-47AA-A1F2-FA07DE93FE8B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3:21.674" v="160"/>
          <ac:spMkLst>
            <pc:docMk/>
            <pc:sldMk cId="1871528670" sldId="277"/>
            <ac:spMk id="21" creationId="{3B2FAE0B-AEC0-4659-982E-957683B7D2DB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04:02.096" v="169"/>
          <ac:spMkLst>
            <pc:docMk/>
            <pc:sldMk cId="1871528670" sldId="277"/>
            <ac:spMk id="22" creationId="{38804DE4-1637-4B90-8D8A-6956679547BB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2:03:21.674" v="160"/>
          <ac:spMkLst>
            <pc:docMk/>
            <pc:sldMk cId="1871528670" sldId="277"/>
            <ac:spMk id="23" creationId="{E37AC2B4-0F64-42FF-AFB4-62DAFFD48E54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04:02.096" v="169"/>
          <ac:spMkLst>
            <pc:docMk/>
            <pc:sldMk cId="1871528670" sldId="277"/>
            <ac:spMk id="24" creationId="{9F9C2710-A835-43A8-B330-3761AF54A31B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04:02.096" v="169"/>
          <ac:spMkLst>
            <pc:docMk/>
            <pc:sldMk cId="1871528670" sldId="277"/>
            <ac:spMk id="26" creationId="{C6C096F1-214E-42AA-A9AA-E973322D9773}"/>
          </ac:spMkLst>
        </pc:spChg>
        <pc:picChg chg="add mod ord">
          <ac:chgData name="Peurala Venla Maijastiina" userId="S::venla.peurala@edu.kotka.fi::ba947d2f-69bd-400a-bf90-ceaa8b9df71c" providerId="AD" clId="Web-{68D45CC4-99C6-4BC3-A523-CAE7537A51A3}" dt="2019-02-07T12:04:02.096" v="169"/>
          <ac:picMkLst>
            <pc:docMk/>
            <pc:sldMk cId="1871528670" sldId="277"/>
            <ac:picMk id="4" creationId="{34D7187E-CE39-436B-8FFC-D938BF1D18E7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68D45CC4-99C6-4BC3-A523-CAE7537A51A3}" dt="2019-02-07T13:43:14.945" v="2476" actId="20577"/>
        <pc:sldMkLst>
          <pc:docMk/>
          <pc:sldMk cId="2061458209" sldId="278"/>
        </pc:sldMkLst>
        <pc:spChg chg="mod">
          <ac:chgData name="Peurala Venla Maijastiina" userId="S::venla.peurala@edu.kotka.fi::ba947d2f-69bd-400a-bf90-ceaa8b9df71c" providerId="AD" clId="Web-{68D45CC4-99C6-4BC3-A523-CAE7537A51A3}" dt="2019-02-07T10:51:40.748" v="37"/>
          <ac:spMkLst>
            <pc:docMk/>
            <pc:sldMk cId="2061458209" sldId="278"/>
            <ac:spMk id="2" creationId="{52C20607-5965-4730-8989-67985F75D2D0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0:51:17.498" v="32"/>
          <ac:spMkLst>
            <pc:docMk/>
            <pc:sldMk cId="2061458209" sldId="278"/>
            <ac:spMk id="3" creationId="{D7648780-3506-4AEF-9092-2D9D14B36769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1:40.576" v="36"/>
          <ac:spMkLst>
            <pc:docMk/>
            <pc:sldMk cId="2061458209" sldId="278"/>
            <ac:spMk id="6" creationId="{2A4D183E-A455-400F-B558-5EF3C42F6648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1:40.576" v="36"/>
          <ac:spMkLst>
            <pc:docMk/>
            <pc:sldMk cId="2061458209" sldId="278"/>
            <ac:spMk id="8" creationId="{46EC6A0A-8EDD-4CAD-8301-B0613EFB68A2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1:34.889" v="34"/>
          <ac:spMkLst>
            <pc:docMk/>
            <pc:sldMk cId="2061458209" sldId="278"/>
            <ac:spMk id="9" creationId="{DAFB0E00-8D0A-4BC4-8B3B-AEF3FEDFF044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1:40.576" v="36"/>
          <ac:spMkLst>
            <pc:docMk/>
            <pc:sldMk cId="2061458209" sldId="278"/>
            <ac:spMk id="11" creationId="{07466FE1-D2FA-432B-A6E7-F55CE8B00C28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1:34.889" v="34"/>
          <ac:spMkLst>
            <pc:docMk/>
            <pc:sldMk cId="2061458209" sldId="278"/>
            <ac:spMk id="12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1:40.748" v="37"/>
          <ac:spMkLst>
            <pc:docMk/>
            <pc:sldMk cId="2061458209" sldId="278"/>
            <ac:spMk id="13" creationId="{EFF5D5D3-8E5C-431F-8A46-4EC7333E6D5A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1:34.889" v="34"/>
          <ac:spMkLst>
            <pc:docMk/>
            <pc:sldMk cId="2061458209" sldId="278"/>
            <ac:spMk id="14" creationId="{8FB4235C-4505-46C7-AD8F-8769A1972FC1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1:40.748" v="37"/>
          <ac:spMkLst>
            <pc:docMk/>
            <pc:sldMk cId="2061458209" sldId="278"/>
            <ac:spMk id="15" creationId="{2EED4FE5-E011-48EB-BF16-B127FDB76290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0:51:40.748" v="37"/>
          <ac:spMkLst>
            <pc:docMk/>
            <pc:sldMk cId="2061458209" sldId="278"/>
            <ac:spMk id="16" creationId="{7D1D3795-2AE3-4E10-B3E0-8C87DE95B9D2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43:14.945" v="2476" actId="20577"/>
          <ac:spMkLst>
            <pc:docMk/>
            <pc:sldMk cId="2061458209" sldId="278"/>
            <ac:spMk id="18" creationId="{66B10EA3-6047-47C5-B09B-E7FE9D95FE62}"/>
          </ac:spMkLst>
        </pc:spChg>
        <pc:picChg chg="add del">
          <ac:chgData name="Peurala Venla Maijastiina" userId="S::venla.peurala@edu.kotka.fi::ba947d2f-69bd-400a-bf90-ceaa8b9df71c" providerId="AD" clId="Web-{68D45CC4-99C6-4BC3-A523-CAE7537A51A3}" dt="2019-02-07T10:51:34.889" v="34"/>
          <ac:picMkLst>
            <pc:docMk/>
            <pc:sldMk cId="2061458209" sldId="278"/>
            <ac:picMk id="7" creationId="{62F3D8F9-9A1F-4AC7-B4D1-F41539F852AB}"/>
          </ac:picMkLst>
        </pc:picChg>
        <pc:picChg chg="add del">
          <ac:chgData name="Peurala Venla Maijastiina" userId="S::venla.peurala@edu.kotka.fi::ba947d2f-69bd-400a-bf90-ceaa8b9df71c" providerId="AD" clId="Web-{68D45CC4-99C6-4BC3-A523-CAE7537A51A3}" dt="2019-02-07T10:51:40.576" v="36"/>
          <ac:picMkLst>
            <pc:docMk/>
            <pc:sldMk cId="2061458209" sldId="278"/>
            <ac:picMk id="10" creationId="{62F3D8F9-9A1F-4AC7-B4D1-F41539F852AB}"/>
          </ac:picMkLst>
        </pc:picChg>
        <pc:picChg chg="add">
          <ac:chgData name="Peurala Venla Maijastiina" userId="S::venla.peurala@edu.kotka.fi::ba947d2f-69bd-400a-bf90-ceaa8b9df71c" providerId="AD" clId="Web-{68D45CC4-99C6-4BC3-A523-CAE7537A51A3}" dt="2019-02-07T10:51:40.748" v="37"/>
          <ac:picMkLst>
            <pc:docMk/>
            <pc:sldMk cId="2061458209" sldId="278"/>
            <ac:picMk id="17" creationId="{62F3D8F9-9A1F-4AC7-B4D1-F41539F852AB}"/>
          </ac:picMkLst>
        </pc:picChg>
        <pc:picChg chg="add del mod ord replId">
          <ac:chgData name="Peurala Venla Maijastiina" userId="S::venla.peurala@edu.kotka.fi::ba947d2f-69bd-400a-bf90-ceaa8b9df71c" providerId="AD" clId="Web-{68D45CC4-99C6-4BC3-A523-CAE7537A51A3}" dt="2019-02-07T10:51:40.748" v="37"/>
          <ac:picMkLst>
            <pc:docMk/>
            <pc:sldMk cId="2061458209" sldId="278"/>
            <ac:picMk id="19" creationId="{62F3D8F9-9A1F-4AC7-B4D1-F41539F852AB}"/>
          </ac:picMkLst>
        </pc:picChg>
      </pc:sldChg>
      <pc:sldChg chg="addSp delSp modSp new mod ord setBg">
        <pc:chgData name="Peurala Venla Maijastiina" userId="S::venla.peurala@edu.kotka.fi::ba947d2f-69bd-400a-bf90-ceaa8b9df71c" providerId="AD" clId="Web-{68D45CC4-99C6-4BC3-A523-CAE7537A51A3}" dt="2019-02-07T13:52:32.222" v="2479"/>
        <pc:sldMkLst>
          <pc:docMk/>
          <pc:sldMk cId="1892120935" sldId="279"/>
        </pc:sldMkLst>
        <pc:spChg chg="mod">
          <ac:chgData name="Peurala Venla Maijastiina" userId="S::venla.peurala@edu.kotka.fi::ba947d2f-69bd-400a-bf90-ceaa8b9df71c" providerId="AD" clId="Web-{68D45CC4-99C6-4BC3-A523-CAE7537A51A3}" dt="2019-02-07T12:05:56.502" v="247" actId="20577"/>
          <ac:spMkLst>
            <pc:docMk/>
            <pc:sldMk cId="1892120935" sldId="279"/>
            <ac:spMk id="2" creationId="{13264049-19C8-44BC-AB11-FFFC8FC101A7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0:52:16.201" v="39"/>
          <ac:spMkLst>
            <pc:docMk/>
            <pc:sldMk cId="1892120935" sldId="279"/>
            <ac:spMk id="3" creationId="{2F696ACE-1A53-4B43-9C23-C22F1930A7B5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2:34.295" v="43"/>
          <ac:spMkLst>
            <pc:docMk/>
            <pc:sldMk cId="1892120935" sldId="279"/>
            <ac:spMk id="6" creationId="{A92BECA3-A708-4161-B8CB-AEAC82FC7389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0:52:31.529" v="41"/>
          <ac:spMkLst>
            <pc:docMk/>
            <pc:sldMk cId="1892120935" sldId="279"/>
            <ac:spMk id="9" creationId="{FBDDF44D-AD6B-4531-9233-C184BE08DE23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2:12:16.313" v="255" actId="1076"/>
          <ac:spMkLst>
            <pc:docMk/>
            <pc:sldMk cId="1892120935" sldId="279"/>
            <ac:spMk id="10" creationId="{FBDDF44D-AD6B-4531-9233-C184BE08DE23}"/>
          </ac:spMkLst>
        </pc:spChg>
        <pc:picChg chg="add del">
          <ac:chgData name="Peurala Venla Maijastiina" userId="S::venla.peurala@edu.kotka.fi::ba947d2f-69bd-400a-bf90-ceaa8b9df71c" providerId="AD" clId="Web-{68D45CC4-99C6-4BC3-A523-CAE7537A51A3}" dt="2019-02-07T10:52:31.529" v="41"/>
          <ac:picMkLst>
            <pc:docMk/>
            <pc:sldMk cId="1892120935" sldId="279"/>
            <ac:picMk id="7" creationId="{381DB046-5AC0-4181-9CEE-C87662B2305E}"/>
          </ac:picMkLst>
        </pc:picChg>
        <pc:picChg chg="add del">
          <ac:chgData name="Peurala Venla Maijastiina" userId="S::venla.peurala@edu.kotka.fi::ba947d2f-69bd-400a-bf90-ceaa8b9df71c" providerId="AD" clId="Web-{68D45CC4-99C6-4BC3-A523-CAE7537A51A3}" dt="2019-02-07T10:52:34.295" v="43"/>
          <ac:picMkLst>
            <pc:docMk/>
            <pc:sldMk cId="1892120935" sldId="279"/>
            <ac:picMk id="8" creationId="{381DB046-5AC0-4181-9CEE-C87662B2305E}"/>
          </ac:picMkLst>
        </pc:picChg>
        <pc:picChg chg="add mod">
          <ac:chgData name="Peurala Venla Maijastiina" userId="S::venla.peurala@edu.kotka.fi::ba947d2f-69bd-400a-bf90-ceaa8b9df71c" providerId="AD" clId="Web-{68D45CC4-99C6-4BC3-A523-CAE7537A51A3}" dt="2019-02-07T12:12:13.141" v="254" actId="1076"/>
          <ac:picMkLst>
            <pc:docMk/>
            <pc:sldMk cId="1892120935" sldId="279"/>
            <ac:picMk id="11" creationId="{381DB046-5AC0-4181-9CEE-C87662B2305E}"/>
          </ac:picMkLst>
        </pc:picChg>
        <pc:picChg chg="add del mod ord replId">
          <ac:chgData name="Peurala Venla Maijastiina" userId="S::venla.peurala@edu.kotka.fi::ba947d2f-69bd-400a-bf90-ceaa8b9df71c" providerId="AD" clId="Web-{68D45CC4-99C6-4BC3-A523-CAE7537A51A3}" dt="2019-02-07T10:52:34.404" v="44"/>
          <ac:picMkLst>
            <pc:docMk/>
            <pc:sldMk cId="1892120935" sldId="279"/>
            <ac:picMk id="12" creationId="{381DB046-5AC0-4181-9CEE-C87662B2305E}"/>
          </ac:picMkLst>
        </pc:picChg>
      </pc:sldChg>
      <pc:sldChg chg="add del replId">
        <pc:chgData name="Peurala Venla Maijastiina" userId="S::venla.peurala@edu.kotka.fi::ba947d2f-69bd-400a-bf90-ceaa8b9df71c" providerId="AD" clId="Web-{68D45CC4-99C6-4BC3-A523-CAE7537A51A3}" dt="2019-02-07T10:54:52.357" v="50"/>
        <pc:sldMkLst>
          <pc:docMk/>
          <pc:sldMk cId="1621606058" sldId="280"/>
        </pc:sldMkLst>
      </pc:sldChg>
      <pc:sldChg chg="new del">
        <pc:chgData name="Peurala Venla Maijastiina" userId="S::venla.peurala@edu.kotka.fi::ba947d2f-69bd-400a-bf90-ceaa8b9df71c" providerId="AD" clId="Web-{68D45CC4-99C6-4BC3-A523-CAE7537A51A3}" dt="2019-02-07T12:21:05.951" v="482"/>
        <pc:sldMkLst>
          <pc:docMk/>
          <pc:sldMk cId="2659597952" sldId="280"/>
        </pc:sldMkLst>
      </pc:sldChg>
      <pc:sldChg chg="add del replId">
        <pc:chgData name="Peurala Venla Maijastiina" userId="S::venla.peurala@edu.kotka.fi::ba947d2f-69bd-400a-bf90-ceaa8b9df71c" providerId="AD" clId="Web-{68D45CC4-99C6-4BC3-A523-CAE7537A51A3}" dt="2019-02-07T10:54:57.482" v="52"/>
        <pc:sldMkLst>
          <pc:docMk/>
          <pc:sldMk cId="3956457664" sldId="280"/>
        </pc:sldMkLst>
      </pc:sldChg>
      <pc:sldChg chg="addSp delSp modSp new mod setBg">
        <pc:chgData name="Peurala Venla Maijastiina" userId="S::venla.peurala@edu.kotka.fi::ba947d2f-69bd-400a-bf90-ceaa8b9df71c" providerId="AD" clId="Web-{68D45CC4-99C6-4BC3-A523-CAE7537A51A3}" dt="2019-02-07T12:26:28.326" v="693" actId="20577"/>
        <pc:sldMkLst>
          <pc:docMk/>
          <pc:sldMk cId="3833502228" sldId="281"/>
        </pc:sldMkLst>
        <pc:spChg chg="del mod">
          <ac:chgData name="Peurala Venla Maijastiina" userId="S::venla.peurala@edu.kotka.fi::ba947d2f-69bd-400a-bf90-ceaa8b9df71c" providerId="AD" clId="Web-{68D45CC4-99C6-4BC3-A523-CAE7537A51A3}" dt="2019-02-07T12:22:42.888" v="501"/>
          <ac:spMkLst>
            <pc:docMk/>
            <pc:sldMk cId="3833502228" sldId="281"/>
            <ac:spMk id="2" creationId="{4A2B0EEA-6C14-4CE3-9305-CF45AC3D954F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2:21:54.967" v="483"/>
          <ac:spMkLst>
            <pc:docMk/>
            <pc:sldMk cId="3833502228" sldId="281"/>
            <ac:spMk id="3" creationId="{F49507E4-4F29-4E4F-84DC-693E8229B9CA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2:26:28.326" v="693" actId="20577"/>
          <ac:spMkLst>
            <pc:docMk/>
            <pc:sldMk cId="3833502228" sldId="281"/>
            <ac:spMk id="9" creationId="{EF9AC0A4-3514-40BA-9B0E-1A31F782684A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22:17.904" v="488"/>
          <ac:spMkLst>
            <pc:docMk/>
            <pc:sldMk cId="3833502228" sldId="281"/>
            <ac:spMk id="12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2:22:17.904" v="488"/>
          <ac:spMkLst>
            <pc:docMk/>
            <pc:sldMk cId="3833502228" sldId="281"/>
            <ac:spMk id="14" creationId="{8FB4235C-4505-46C7-AD8F-8769A1972FC1}"/>
          </ac:spMkLst>
        </pc:spChg>
        <pc:picChg chg="add del mod ord replId">
          <ac:chgData name="Peurala Venla Maijastiina" userId="S::venla.peurala@edu.kotka.fi::ba947d2f-69bd-400a-bf90-ceaa8b9df71c" providerId="AD" clId="Web-{68D45CC4-99C6-4BC3-A523-CAE7537A51A3}" dt="2019-02-07T12:22:17.904" v="488"/>
          <ac:picMkLst>
            <pc:docMk/>
            <pc:sldMk cId="3833502228" sldId="281"/>
            <ac:picMk id="6" creationId="{1B84D5C6-A0BA-4559-8EE5-C7FB02B4B02C}"/>
          </ac:picMkLst>
        </pc:picChg>
        <pc:picChg chg="add">
          <ac:chgData name="Peurala Venla Maijastiina" userId="S::venla.peurala@edu.kotka.fi::ba947d2f-69bd-400a-bf90-ceaa8b9df71c" providerId="AD" clId="Web-{68D45CC4-99C6-4BC3-A523-CAE7537A51A3}" dt="2019-02-07T12:22:17.904" v="488"/>
          <ac:picMkLst>
            <pc:docMk/>
            <pc:sldMk cId="3833502228" sldId="281"/>
            <ac:picMk id="7" creationId="{1B84D5C6-A0BA-4559-8EE5-C7FB02B4B02C}"/>
          </ac:picMkLst>
        </pc:picChg>
      </pc:sldChg>
      <pc:sldChg chg="addSp modSp new mod setBg">
        <pc:chgData name="Peurala Venla Maijastiina" userId="S::venla.peurala@edu.kotka.fi::ba947d2f-69bd-400a-bf90-ceaa8b9df71c" providerId="AD" clId="Web-{68D45CC4-99C6-4BC3-A523-CAE7537A51A3}" dt="2019-02-07T13:04:04.230" v="1196"/>
        <pc:sldMkLst>
          <pc:docMk/>
          <pc:sldMk cId="552888407" sldId="282"/>
        </pc:sldMkLst>
        <pc:picChg chg="add mod">
          <ac:chgData name="Peurala Venla Maijastiina" userId="S::venla.peurala@edu.kotka.fi::ba947d2f-69bd-400a-bf90-ceaa8b9df71c" providerId="AD" clId="Web-{68D45CC4-99C6-4BC3-A523-CAE7537A51A3}" dt="2019-02-07T13:04:04.230" v="1196"/>
          <ac:picMkLst>
            <pc:docMk/>
            <pc:sldMk cId="552888407" sldId="282"/>
            <ac:picMk id="2" creationId="{863FEEA2-C6D4-43F1-8E31-ABC8D22A2A65}"/>
          </ac:picMkLst>
        </pc:picChg>
      </pc:sldChg>
      <pc:sldChg chg="addSp delSp modSp new mod ord setBg">
        <pc:chgData name="Peurala Venla Maijastiina" userId="S::venla.peurala@edu.kotka.fi::ba947d2f-69bd-400a-bf90-ceaa8b9df71c" providerId="AD" clId="Web-{68D45CC4-99C6-4BC3-A523-CAE7537A51A3}" dt="2019-02-07T13:27:58.750" v="2063" actId="1076"/>
        <pc:sldMkLst>
          <pc:docMk/>
          <pc:sldMk cId="391099404" sldId="283"/>
        </pc:sldMkLst>
        <pc:spChg chg="mod">
          <ac:chgData name="Peurala Venla Maijastiina" userId="S::venla.peurala@edu.kotka.fi::ba947d2f-69bd-400a-bf90-ceaa8b9df71c" providerId="AD" clId="Web-{68D45CC4-99C6-4BC3-A523-CAE7537A51A3}" dt="2019-02-07T13:20:46.753" v="1716" actId="1076"/>
          <ac:spMkLst>
            <pc:docMk/>
            <pc:sldMk cId="391099404" sldId="283"/>
            <ac:spMk id="2" creationId="{8B671A8A-183A-418D-A71D-F796EEDC449A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3:10:19.071" v="1386"/>
          <ac:spMkLst>
            <pc:docMk/>
            <pc:sldMk cId="391099404" sldId="283"/>
            <ac:spMk id="3" creationId="{39995504-AFFE-477B-864E-F4DBB0431658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21:17.909" v="1729" actId="1076"/>
          <ac:spMkLst>
            <pc:docMk/>
            <pc:sldMk cId="391099404" sldId="283"/>
            <ac:spMk id="6" creationId="{4743D8EA-B884-4EFC-9CBB-0182A6BA285A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27:58.484" v="2058" actId="20577"/>
          <ac:spMkLst>
            <pc:docMk/>
            <pc:sldMk cId="391099404" sldId="283"/>
            <ac:spMk id="11" creationId="{15DF0E1B-1285-49D0-AF1C-603C40426235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27:58.750" v="2063" actId="1076"/>
          <ac:spMkLst>
            <pc:docMk/>
            <pc:sldMk cId="391099404" sldId="283"/>
            <ac:spMk id="13" creationId="{FFCE3C34-6899-4C20-BEBD-00D934F44CB1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10:22.836" v="1387"/>
          <ac:spMkLst>
            <pc:docMk/>
            <pc:sldMk cId="391099404" sldId="283"/>
            <ac:spMk id="14" creationId="{E192707B-B929-41A7-9B41-E959A1C689E4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27:58.656" v="2061" actId="1076"/>
          <ac:spMkLst>
            <pc:docMk/>
            <pc:sldMk cId="391099404" sldId="283"/>
            <ac:spMk id="15" creationId="{DA25392A-D9E1-4D64-84FB-85CC9CF24D08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10:22.836" v="1387"/>
          <ac:spMkLst>
            <pc:docMk/>
            <pc:sldMk cId="391099404" sldId="283"/>
            <ac:spMk id="16" creationId="{8FB4235C-4505-46C7-AD8F-8769A1972FC1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27:58.562" v="2060" actId="1076"/>
          <ac:spMkLst>
            <pc:docMk/>
            <pc:sldMk cId="391099404" sldId="283"/>
            <ac:spMk id="17" creationId="{D40EA318-AF25-4A04-98C9-ADD0A992EB72}"/>
          </ac:spMkLst>
        </pc:spChg>
        <pc:picChg chg="add del">
          <ac:chgData name="Peurala Venla Maijastiina" userId="S::venla.peurala@edu.kotka.fi::ba947d2f-69bd-400a-bf90-ceaa8b9df71c" providerId="AD" clId="Web-{68D45CC4-99C6-4BC3-A523-CAE7537A51A3}" dt="2019-02-07T13:09:54.149" v="1385"/>
          <ac:picMkLst>
            <pc:docMk/>
            <pc:sldMk cId="391099404" sldId="283"/>
            <ac:picMk id="5" creationId="{527677EF-B4C7-4F4E-B850-43412CE471AD}"/>
          </ac:picMkLst>
        </pc:picChg>
        <pc:picChg chg="add del mod ord replId">
          <ac:chgData name="Peurala Venla Maijastiina" userId="S::venla.peurala@edu.kotka.fi::ba947d2f-69bd-400a-bf90-ceaa8b9df71c" providerId="AD" clId="Web-{68D45CC4-99C6-4BC3-A523-CAE7537A51A3}" dt="2019-02-07T13:10:22.836" v="1387"/>
          <ac:picMkLst>
            <pc:docMk/>
            <pc:sldMk cId="391099404" sldId="283"/>
            <ac:picMk id="8" creationId="{AA2820C8-6DDB-4123-861C-3B22272E5689}"/>
          </ac:picMkLst>
        </pc:picChg>
        <pc:picChg chg="add">
          <ac:chgData name="Peurala Venla Maijastiina" userId="S::venla.peurala@edu.kotka.fi::ba947d2f-69bd-400a-bf90-ceaa8b9df71c" providerId="AD" clId="Web-{68D45CC4-99C6-4BC3-A523-CAE7537A51A3}" dt="2019-02-07T13:10:22.836" v="1387"/>
          <ac:picMkLst>
            <pc:docMk/>
            <pc:sldMk cId="391099404" sldId="283"/>
            <ac:picMk id="9" creationId="{AA2820C8-6DDB-4123-861C-3B22272E5689}"/>
          </ac:picMkLst>
        </pc:picChg>
      </pc:sldChg>
      <pc:sldChg chg="addSp delSp modSp new del">
        <pc:chgData name="Peurala Venla Maijastiina" userId="S::venla.peurala@edu.kotka.fi::ba947d2f-69bd-400a-bf90-ceaa8b9df71c" providerId="AD" clId="Web-{68D45CC4-99C6-4BC3-A523-CAE7537A51A3}" dt="2019-02-07T13:06:54.901" v="1243"/>
        <pc:sldMkLst>
          <pc:docMk/>
          <pc:sldMk cId="3161692254" sldId="283"/>
        </pc:sldMkLst>
        <pc:spChg chg="mod">
          <ac:chgData name="Peurala Venla Maijastiina" userId="S::venla.peurala@edu.kotka.fi::ba947d2f-69bd-400a-bf90-ceaa8b9df71c" providerId="AD" clId="Web-{68D45CC4-99C6-4BC3-A523-CAE7537A51A3}" dt="2019-02-07T13:06:25.682" v="1235" actId="20577"/>
          <ac:spMkLst>
            <pc:docMk/>
            <pc:sldMk cId="3161692254" sldId="283"/>
            <ac:spMk id="2" creationId="{6316EF7D-91DC-4E3A-BE70-BD98423B0A47}"/>
          </ac:spMkLst>
        </pc:spChg>
        <pc:picChg chg="add del">
          <ac:chgData name="Peurala Venla Maijastiina" userId="S::venla.peurala@edu.kotka.fi::ba947d2f-69bd-400a-bf90-ceaa8b9df71c" providerId="AD" clId="Web-{68D45CC4-99C6-4BC3-A523-CAE7537A51A3}" dt="2019-02-07T13:06:37.776" v="1239"/>
          <ac:picMkLst>
            <pc:docMk/>
            <pc:sldMk cId="3161692254" sldId="283"/>
            <ac:picMk id="5" creationId="{8FD2EA6D-F8EB-4FA2-AEE1-6CB4EFCDB3F2}"/>
          </ac:picMkLst>
        </pc:picChg>
        <pc:picChg chg="add mod">
          <ac:chgData name="Peurala Venla Maijastiina" userId="S::venla.peurala@edu.kotka.fi::ba947d2f-69bd-400a-bf90-ceaa8b9df71c" providerId="AD" clId="Web-{68D45CC4-99C6-4BC3-A523-CAE7537A51A3}" dt="2019-02-07T13:06:50.213" v="1242" actId="1076"/>
          <ac:picMkLst>
            <pc:docMk/>
            <pc:sldMk cId="3161692254" sldId="283"/>
            <ac:picMk id="7" creationId="{2118225D-76A1-438E-968E-40B50983E9AB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68D45CC4-99C6-4BC3-A523-CAE7537A51A3}" dt="2019-02-07T13:38:41.400" v="2350" actId="688"/>
        <pc:sldMkLst>
          <pc:docMk/>
          <pc:sldMk cId="2005153180" sldId="284"/>
        </pc:sldMkLst>
        <pc:spChg chg="mod">
          <ac:chgData name="Peurala Venla Maijastiina" userId="S::venla.peurala@edu.kotka.fi::ba947d2f-69bd-400a-bf90-ceaa8b9df71c" providerId="AD" clId="Web-{68D45CC4-99C6-4BC3-A523-CAE7537A51A3}" dt="2019-02-07T13:30:21.092" v="2116" actId="1076"/>
          <ac:spMkLst>
            <pc:docMk/>
            <pc:sldMk cId="2005153180" sldId="284"/>
            <ac:spMk id="2" creationId="{053EB6EC-9DCB-4D94-9CB7-DCBD425AE5DB}"/>
          </ac:spMkLst>
        </pc:spChg>
        <pc:spChg chg="del">
          <ac:chgData name="Peurala Venla Maijastiina" userId="S::venla.peurala@edu.kotka.fi::ba947d2f-69bd-400a-bf90-ceaa8b9df71c" providerId="AD" clId="Web-{68D45CC4-99C6-4BC3-A523-CAE7537A51A3}" dt="2019-02-07T13:28:33.749" v="2084"/>
          <ac:spMkLst>
            <pc:docMk/>
            <pc:sldMk cId="2005153180" sldId="284"/>
            <ac:spMk id="3" creationId="{3D1D6E9A-CB50-4045-8065-59C3CFBCE715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8:15.385" v="2344" actId="1076"/>
          <ac:spMkLst>
            <pc:docMk/>
            <pc:sldMk cId="2005153180" sldId="284"/>
            <ac:spMk id="4" creationId="{5E7B37F6-B7BD-4F37-8A6C-84B1C197C12F}"/>
          </ac:spMkLst>
        </pc:spChg>
        <pc:spChg chg="add del">
          <ac:chgData name="Peurala Venla Maijastiina" userId="S::venla.peurala@edu.kotka.fi::ba947d2f-69bd-400a-bf90-ceaa8b9df71c" providerId="AD" clId="Web-{68D45CC4-99C6-4BC3-A523-CAE7537A51A3}" dt="2019-02-07T13:29:20.108" v="2087"/>
          <ac:spMkLst>
            <pc:docMk/>
            <pc:sldMk cId="2005153180" sldId="284"/>
            <ac:spMk id="9" creationId="{ED870E2E-DAE8-44CF-897E-8DD4B1D35BA3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28:37.593" v="2085"/>
          <ac:spMkLst>
            <pc:docMk/>
            <pc:sldMk cId="2005153180" sldId="284"/>
            <ac:spMk id="12" creationId="{E192707B-B929-41A7-9B41-E959A1C689E4}"/>
          </ac:spMkLst>
        </pc:spChg>
        <pc:spChg chg="add del mod">
          <ac:chgData name="Peurala Venla Maijastiina" userId="S::venla.peurala@edu.kotka.fi::ba947d2f-69bd-400a-bf90-ceaa8b9df71c" providerId="AD" clId="Web-{68D45CC4-99C6-4BC3-A523-CAE7537A51A3}" dt="2019-02-07T13:35:28.605" v="2304"/>
          <ac:spMkLst>
            <pc:docMk/>
            <pc:sldMk cId="2005153180" sldId="284"/>
            <ac:spMk id="13" creationId="{FE7C9891-9CBE-418E-AAE9-D5C5F8EEAA7A}"/>
          </ac:spMkLst>
        </pc:spChg>
        <pc:spChg chg="add">
          <ac:chgData name="Peurala Venla Maijastiina" userId="S::venla.peurala@edu.kotka.fi::ba947d2f-69bd-400a-bf90-ceaa8b9df71c" providerId="AD" clId="Web-{68D45CC4-99C6-4BC3-A523-CAE7537A51A3}" dt="2019-02-07T13:28:37.593" v="2085"/>
          <ac:spMkLst>
            <pc:docMk/>
            <pc:sldMk cId="2005153180" sldId="284"/>
            <ac:spMk id="14" creationId="{8FB4235C-4505-46C7-AD8F-8769A1972FC1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8:01.526" v="2340" actId="1076"/>
          <ac:spMkLst>
            <pc:docMk/>
            <pc:sldMk cId="2005153180" sldId="284"/>
            <ac:spMk id="15" creationId="{88370224-96C5-47C6-A7CB-409541831020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8:22.119" v="2346" actId="688"/>
          <ac:spMkLst>
            <pc:docMk/>
            <pc:sldMk cId="2005153180" sldId="284"/>
            <ac:spMk id="16" creationId="{47C9C876-84F3-4FAD-9AD8-BB4B1FEC9C9E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7:47.448" v="2336" actId="1076"/>
          <ac:spMkLst>
            <pc:docMk/>
            <pc:sldMk cId="2005153180" sldId="284"/>
            <ac:spMk id="17" creationId="{3EE4431D-992E-4B6B-BE84-A07227B795EB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7:14.323" v="2329" actId="688"/>
          <ac:spMkLst>
            <pc:docMk/>
            <pc:sldMk cId="2005153180" sldId="284"/>
            <ac:spMk id="18" creationId="{B5340AE6-5328-404E-A10E-0FCA2C0ABD14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7:57.323" v="2339" actId="1076"/>
          <ac:spMkLst>
            <pc:docMk/>
            <pc:sldMk cId="2005153180" sldId="284"/>
            <ac:spMk id="19" creationId="{A09F57C9-A2D9-448D-832E-E85340BC9F36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8:08.166" v="2342" actId="688"/>
          <ac:spMkLst>
            <pc:docMk/>
            <pc:sldMk cId="2005153180" sldId="284"/>
            <ac:spMk id="20" creationId="{BDD11394-B6AB-4BA4-B6C5-4FD91D7A4E60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7:53.823" v="2338" actId="1076"/>
          <ac:spMkLst>
            <pc:docMk/>
            <pc:sldMk cId="2005153180" sldId="284"/>
            <ac:spMk id="21" creationId="{30683F5E-1CB0-45EC-9F9E-050B913F2960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8:27.557" v="2347" actId="688"/>
          <ac:spMkLst>
            <pc:docMk/>
            <pc:sldMk cId="2005153180" sldId="284"/>
            <ac:spMk id="22" creationId="{967BD743-C7CB-48EB-B61A-55EF7E62636A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8:32.385" v="2348" actId="1076"/>
          <ac:spMkLst>
            <pc:docMk/>
            <pc:sldMk cId="2005153180" sldId="284"/>
            <ac:spMk id="23" creationId="{A77AA608-DFFD-45E8-9200-A5CA7B2E361E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8:41.400" v="2350" actId="688"/>
          <ac:spMkLst>
            <pc:docMk/>
            <pc:sldMk cId="2005153180" sldId="284"/>
            <ac:spMk id="24" creationId="{4659E5AC-35B5-4240-AE76-54CD10FC187C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7:44.776" v="2335" actId="1076"/>
          <ac:spMkLst>
            <pc:docMk/>
            <pc:sldMk cId="2005153180" sldId="284"/>
            <ac:spMk id="25" creationId="{BA32AE8E-3B58-4E14-9F21-2EA1AA8CAB45}"/>
          </ac:spMkLst>
        </pc:spChg>
        <pc:spChg chg="add mod">
          <ac:chgData name="Peurala Venla Maijastiina" userId="S::venla.peurala@edu.kotka.fi::ba947d2f-69bd-400a-bf90-ceaa8b9df71c" providerId="AD" clId="Web-{68D45CC4-99C6-4BC3-A523-CAE7537A51A3}" dt="2019-02-07T13:30:42.686" v="2121" actId="1076"/>
          <ac:spMkLst>
            <pc:docMk/>
            <pc:sldMk cId="2005153180" sldId="284"/>
            <ac:spMk id="26" creationId="{45F6350A-5790-405F-A68D-3128D17DAD30}"/>
          </ac:spMkLst>
        </pc:spChg>
        <pc:picChg chg="add del mod ord replId">
          <ac:chgData name="Peurala Venla Maijastiina" userId="S::venla.peurala@edu.kotka.fi::ba947d2f-69bd-400a-bf90-ceaa8b9df71c" providerId="AD" clId="Web-{68D45CC4-99C6-4BC3-A523-CAE7537A51A3}" dt="2019-02-07T13:28:37.593" v="2085"/>
          <ac:picMkLst>
            <pc:docMk/>
            <pc:sldMk cId="2005153180" sldId="284"/>
            <ac:picMk id="6" creationId="{F4898341-A818-4F4D-8CDC-C809EE3EC46E}"/>
          </ac:picMkLst>
        </pc:picChg>
        <pc:picChg chg="add">
          <ac:chgData name="Peurala Venla Maijastiina" userId="S::venla.peurala@edu.kotka.fi::ba947d2f-69bd-400a-bf90-ceaa8b9df71c" providerId="AD" clId="Web-{68D45CC4-99C6-4BC3-A523-CAE7537A51A3}" dt="2019-02-07T13:28:37.593" v="2085"/>
          <ac:picMkLst>
            <pc:docMk/>
            <pc:sldMk cId="2005153180" sldId="284"/>
            <ac:picMk id="7" creationId="{F4898341-A818-4F4D-8CDC-C809EE3EC46E}"/>
          </ac:picMkLst>
        </pc:picChg>
        <pc:picChg chg="add del mod ord">
          <ac:chgData name="Peurala Venla Maijastiina" userId="S::venla.peurala@edu.kotka.fi::ba947d2f-69bd-400a-bf90-ceaa8b9df71c" providerId="AD" clId="Web-{68D45CC4-99C6-4BC3-A523-CAE7537A51A3}" dt="2019-02-07T13:29:22.374" v="2088"/>
          <ac:picMkLst>
            <pc:docMk/>
            <pc:sldMk cId="2005153180" sldId="284"/>
            <ac:picMk id="8" creationId="{B47D3839-8D1B-490E-9745-752EE992E62C}"/>
          </ac:picMkLst>
        </pc:picChg>
      </pc:sldChg>
    </pc:docChg>
  </pc:docChgLst>
  <pc:docChgLst>
    <pc:chgData name="Johansson Juulia Annina Johanna" userId="S::juulia.johansson@edu.kotka.fi::5435ed35-ae74-43b4-8cde-5e469707d79a" providerId="AD" clId="Web-{0D38DACE-B580-423F-A77A-8239847EDA5F}"/>
    <pc:docChg chg="addSld modSld">
      <pc:chgData name="Johansson Juulia Annina Johanna" userId="S::juulia.johansson@edu.kotka.fi::5435ed35-ae74-43b4-8cde-5e469707d79a" providerId="AD" clId="Web-{0D38DACE-B580-423F-A77A-8239847EDA5F}" dt="2018-12-18T13:56:22.529" v="26" actId="20577"/>
      <pc:docMkLst>
        <pc:docMk/>
      </pc:docMkLst>
      <pc:sldChg chg="modSp new">
        <pc:chgData name="Johansson Juulia Annina Johanna" userId="S::juulia.johansson@edu.kotka.fi::5435ed35-ae74-43b4-8cde-5e469707d79a" providerId="AD" clId="Web-{0D38DACE-B580-423F-A77A-8239847EDA5F}" dt="2018-12-18T13:56:22.529" v="25" actId="20577"/>
        <pc:sldMkLst>
          <pc:docMk/>
          <pc:sldMk cId="205649259" sldId="264"/>
        </pc:sldMkLst>
        <pc:spChg chg="mod">
          <ac:chgData name="Johansson Juulia Annina Johanna" userId="S::juulia.johansson@edu.kotka.fi::5435ed35-ae74-43b4-8cde-5e469707d79a" providerId="AD" clId="Web-{0D38DACE-B580-423F-A77A-8239847EDA5F}" dt="2018-12-18T13:56:22.529" v="25" actId="20577"/>
          <ac:spMkLst>
            <pc:docMk/>
            <pc:sldMk cId="205649259" sldId="264"/>
            <ac:spMk id="2" creationId="{E1898B08-6209-46FD-BD11-86D29FE3C2A7}"/>
          </ac:spMkLst>
        </pc:spChg>
      </pc:sldChg>
    </pc:docChg>
  </pc:docChgLst>
  <pc:docChgLst>
    <pc:chgData name="Johansson Juulia Annina Johanna" userId="S::juulia.johansson@edu.kotka.fi::5435ed35-ae74-43b4-8cde-5e469707d79a" providerId="AD" clId="Web-{912045EB-AD94-4C71-9D21-87ABE38E02CB}"/>
    <pc:docChg chg="addSld modSld">
      <pc:chgData name="Johansson Juulia Annina Johanna" userId="S::juulia.johansson@edu.kotka.fi::5435ed35-ae74-43b4-8cde-5e469707d79a" providerId="AD" clId="Web-{912045EB-AD94-4C71-9D21-87ABE38E02CB}" dt="2018-10-30T08:48:56.726" v="72" actId="20577"/>
      <pc:docMkLst>
        <pc:docMk/>
      </pc:docMkLst>
      <pc:sldChg chg="modSp">
        <pc:chgData name="Johansson Juulia Annina Johanna" userId="S::juulia.johansson@edu.kotka.fi::5435ed35-ae74-43b4-8cde-5e469707d79a" providerId="AD" clId="Web-{912045EB-AD94-4C71-9D21-87ABE38E02CB}" dt="2018-10-30T08:46:20.428" v="5" actId="20577"/>
        <pc:sldMkLst>
          <pc:docMk/>
          <pc:sldMk cId="1627197603" sldId="256"/>
        </pc:sldMkLst>
        <pc:spChg chg="mod">
          <ac:chgData name="Johansson Juulia Annina Johanna" userId="S::juulia.johansson@edu.kotka.fi::5435ed35-ae74-43b4-8cde-5e469707d79a" providerId="AD" clId="Web-{912045EB-AD94-4C71-9D21-87ABE38E02CB}" dt="2018-10-30T08:46:20.428" v="5" actId="20577"/>
          <ac:spMkLst>
            <pc:docMk/>
            <pc:sldMk cId="1627197603" sldId="256"/>
            <ac:spMk id="2" creationId="{00000000-0000-0000-0000-000000000000}"/>
          </ac:spMkLst>
        </pc:spChg>
      </pc:sldChg>
      <pc:sldChg chg="modSp new">
        <pc:chgData name="Johansson Juulia Annina Johanna" userId="S::juulia.johansson@edu.kotka.fi::5435ed35-ae74-43b4-8cde-5e469707d79a" providerId="AD" clId="Web-{912045EB-AD94-4C71-9D21-87ABE38E02CB}" dt="2018-10-30T08:48:18.288" v="22" actId="20577"/>
        <pc:sldMkLst>
          <pc:docMk/>
          <pc:sldMk cId="498304198" sldId="257"/>
        </pc:sldMkLst>
        <pc:spChg chg="mod">
          <ac:chgData name="Johansson Juulia Annina Johanna" userId="S::juulia.johansson@edu.kotka.fi::5435ed35-ae74-43b4-8cde-5e469707d79a" providerId="AD" clId="Web-{912045EB-AD94-4C71-9D21-87ABE38E02CB}" dt="2018-10-30T08:48:18.288" v="22" actId="20577"/>
          <ac:spMkLst>
            <pc:docMk/>
            <pc:sldMk cId="498304198" sldId="257"/>
            <ac:spMk id="2" creationId="{5983A8C5-19B8-442A-B61D-7006AD101C2F}"/>
          </ac:spMkLst>
        </pc:spChg>
      </pc:sldChg>
      <pc:sldChg chg="modSp new">
        <pc:chgData name="Johansson Juulia Annina Johanna" userId="S::juulia.johansson@edu.kotka.fi::5435ed35-ae74-43b4-8cde-5e469707d79a" providerId="AD" clId="Web-{912045EB-AD94-4C71-9D21-87ABE38E02CB}" dt="2018-10-30T08:48:52.071" v="70" actId="20577"/>
        <pc:sldMkLst>
          <pc:docMk/>
          <pc:sldMk cId="1397327932" sldId="258"/>
        </pc:sldMkLst>
        <pc:spChg chg="mod">
          <ac:chgData name="Johansson Juulia Annina Johanna" userId="S::juulia.johansson@edu.kotka.fi::5435ed35-ae74-43b4-8cde-5e469707d79a" providerId="AD" clId="Web-{912045EB-AD94-4C71-9D21-87ABE38E02CB}" dt="2018-10-30T08:48:52.071" v="70" actId="20577"/>
          <ac:spMkLst>
            <pc:docMk/>
            <pc:sldMk cId="1397327932" sldId="258"/>
            <ac:spMk id="2" creationId="{422A7BB0-FEC0-4D6B-9BC2-76C91FA98F42}"/>
          </ac:spMkLst>
        </pc:spChg>
      </pc:sldChg>
    </pc:docChg>
  </pc:docChgLst>
  <pc:docChgLst>
    <pc:chgData name="Johansson Juulia Annina Johanna" userId="S::juulia.johansson@edu.kotka.fi::5435ed35-ae74-43b4-8cde-5e469707d79a" providerId="AD" clId="Web-{C8031A3D-AEBC-4B5E-B58F-93CF4D04E928}"/>
    <pc:docChg chg="addSld delSld modSld sldOrd">
      <pc:chgData name="Johansson Juulia Annina Johanna" userId="S::juulia.johansson@edu.kotka.fi::5435ed35-ae74-43b4-8cde-5e469707d79a" providerId="AD" clId="Web-{C8031A3D-AEBC-4B5E-B58F-93CF4D04E928}" dt="2018-11-01T09:10:55.812" v="95" actId="14100"/>
      <pc:docMkLst>
        <pc:docMk/>
      </pc:docMkLst>
      <pc:sldChg chg="addSp delSp modSp">
        <pc:chgData name="Johansson Juulia Annina Johanna" userId="S::juulia.johansson@edu.kotka.fi::5435ed35-ae74-43b4-8cde-5e469707d79a" providerId="AD" clId="Web-{C8031A3D-AEBC-4B5E-B58F-93CF4D04E928}" dt="2018-11-01T09:07:09.579" v="83"/>
        <pc:sldMkLst>
          <pc:docMk/>
          <pc:sldMk cId="1570325504" sldId="259"/>
        </pc:sldMkLst>
        <pc:spChg chg="del">
          <ac:chgData name="Johansson Juulia Annina Johanna" userId="S::juulia.johansson@edu.kotka.fi::5435ed35-ae74-43b4-8cde-5e469707d79a" providerId="AD" clId="Web-{C8031A3D-AEBC-4B5E-B58F-93CF4D04E928}" dt="2018-11-01T09:04:52.002" v="74"/>
          <ac:spMkLst>
            <pc:docMk/>
            <pc:sldMk cId="1570325504" sldId="259"/>
            <ac:spMk id="3" creationId="{1E418A96-6F79-4042-9A83-53335F9DE271}"/>
          </ac:spMkLst>
        </pc:spChg>
        <pc:spChg chg="add mod">
          <ac:chgData name="Johansson Juulia Annina Johanna" userId="S::juulia.johansson@edu.kotka.fi::5435ed35-ae74-43b4-8cde-5e469707d79a" providerId="AD" clId="Web-{C8031A3D-AEBC-4B5E-B58F-93CF4D04E928}" dt="2018-11-01T09:07:09.579" v="83"/>
          <ac:spMkLst>
            <pc:docMk/>
            <pc:sldMk cId="1570325504" sldId="259"/>
            <ac:spMk id="7" creationId="{0836EB62-8FEF-4BA9-A957-18166F12341F}"/>
          </ac:spMkLst>
        </pc:spChg>
        <pc:picChg chg="add del mod ord">
          <ac:chgData name="Johansson Juulia Annina Johanna" userId="S::juulia.johansson@edu.kotka.fi::5435ed35-ae74-43b4-8cde-5e469707d79a" providerId="AD" clId="Web-{C8031A3D-AEBC-4B5E-B58F-93CF4D04E928}" dt="2018-11-01T09:07:09.579" v="83"/>
          <ac:picMkLst>
            <pc:docMk/>
            <pc:sldMk cId="1570325504" sldId="259"/>
            <ac:picMk id="4" creationId="{47BDAFE3-A94F-4799-9385-5D920E47D804}"/>
          </ac:picMkLst>
        </pc:picChg>
      </pc:sldChg>
      <pc:sldChg chg="modSp new">
        <pc:chgData name="Johansson Juulia Annina Johanna" userId="S::juulia.johansson@edu.kotka.fi::5435ed35-ae74-43b4-8cde-5e469707d79a" providerId="AD" clId="Web-{C8031A3D-AEBC-4B5E-B58F-93CF4D04E928}" dt="2018-11-01T09:01:39.972" v="13" actId="20577"/>
        <pc:sldMkLst>
          <pc:docMk/>
          <pc:sldMk cId="1258482044" sldId="260"/>
        </pc:sldMkLst>
        <pc:spChg chg="mod">
          <ac:chgData name="Johansson Juulia Annina Johanna" userId="S::juulia.johansson@edu.kotka.fi::5435ed35-ae74-43b4-8cde-5e469707d79a" providerId="AD" clId="Web-{C8031A3D-AEBC-4B5E-B58F-93CF4D04E928}" dt="2018-11-01T09:01:39.972" v="13" actId="20577"/>
          <ac:spMkLst>
            <pc:docMk/>
            <pc:sldMk cId="1258482044" sldId="260"/>
            <ac:spMk id="2" creationId="{2FE2621E-7BCD-4EEA-9F09-6EEB4A51134B}"/>
          </ac:spMkLst>
        </pc:spChg>
      </pc:sldChg>
      <pc:sldChg chg="modSp new">
        <pc:chgData name="Johansson Juulia Annina Johanna" userId="S::juulia.johansson@edu.kotka.fi::5435ed35-ae74-43b4-8cde-5e469707d79a" providerId="AD" clId="Web-{C8031A3D-AEBC-4B5E-B58F-93CF4D04E928}" dt="2018-11-01T09:02:15.972" v="49" actId="20577"/>
        <pc:sldMkLst>
          <pc:docMk/>
          <pc:sldMk cId="3169984409" sldId="261"/>
        </pc:sldMkLst>
        <pc:spChg chg="mod">
          <ac:chgData name="Johansson Juulia Annina Johanna" userId="S::juulia.johansson@edu.kotka.fi::5435ed35-ae74-43b4-8cde-5e469707d79a" providerId="AD" clId="Web-{C8031A3D-AEBC-4B5E-B58F-93CF4D04E928}" dt="2018-11-01T09:02:15.972" v="49" actId="20577"/>
          <ac:spMkLst>
            <pc:docMk/>
            <pc:sldMk cId="3169984409" sldId="261"/>
            <ac:spMk id="2" creationId="{D4F1A1F0-1C28-4B2B-8D7D-2A44668F3906}"/>
          </ac:spMkLst>
        </pc:spChg>
      </pc:sldChg>
      <pc:sldChg chg="modSp new">
        <pc:chgData name="Johansson Juulia Annina Johanna" userId="S::juulia.johansson@edu.kotka.fi::5435ed35-ae74-43b4-8cde-5e469707d79a" providerId="AD" clId="Web-{C8031A3D-AEBC-4B5E-B58F-93CF4D04E928}" dt="2018-11-01T09:03:53.815" v="72" actId="20577"/>
        <pc:sldMkLst>
          <pc:docMk/>
          <pc:sldMk cId="2365042899" sldId="262"/>
        </pc:sldMkLst>
        <pc:spChg chg="mod">
          <ac:chgData name="Johansson Juulia Annina Johanna" userId="S::juulia.johansson@edu.kotka.fi::5435ed35-ae74-43b4-8cde-5e469707d79a" providerId="AD" clId="Web-{C8031A3D-AEBC-4B5E-B58F-93CF4D04E928}" dt="2018-11-01T09:02:57.159" v="57" actId="20577"/>
          <ac:spMkLst>
            <pc:docMk/>
            <pc:sldMk cId="2365042899" sldId="262"/>
            <ac:spMk id="2" creationId="{33CF51E1-AEAD-454A-9B25-A29707E4A36C}"/>
          </ac:spMkLst>
        </pc:spChg>
        <pc:spChg chg="mod">
          <ac:chgData name="Johansson Juulia Annina Johanna" userId="S::juulia.johansson@edu.kotka.fi::5435ed35-ae74-43b4-8cde-5e469707d79a" providerId="AD" clId="Web-{C8031A3D-AEBC-4B5E-B58F-93CF4D04E928}" dt="2018-11-01T09:03:53.815" v="72" actId="20577"/>
          <ac:spMkLst>
            <pc:docMk/>
            <pc:sldMk cId="2365042899" sldId="262"/>
            <ac:spMk id="21" creationId="{9E6CB7F7-871A-4855-B13B-9241B1691BB3}"/>
          </ac:spMkLst>
        </pc:spChg>
      </pc:sldChg>
      <pc:sldChg chg="addSp delSp modSp new">
        <pc:chgData name="Johansson Juulia Annina Johanna" userId="S::juulia.johansson@edu.kotka.fi::5435ed35-ae74-43b4-8cde-5e469707d79a" providerId="AD" clId="Web-{C8031A3D-AEBC-4B5E-B58F-93CF4D04E928}" dt="2018-11-01T09:10:55.812" v="95" actId="14100"/>
        <pc:sldMkLst>
          <pc:docMk/>
          <pc:sldMk cId="269401968" sldId="263"/>
        </pc:sldMkLst>
        <pc:spChg chg="del">
          <ac:chgData name="Johansson Juulia Annina Johanna" userId="S::juulia.johansson@edu.kotka.fi::5435ed35-ae74-43b4-8cde-5e469707d79a" providerId="AD" clId="Web-{C8031A3D-AEBC-4B5E-B58F-93CF4D04E928}" dt="2018-11-01T09:10:30.984" v="90"/>
          <ac:spMkLst>
            <pc:docMk/>
            <pc:sldMk cId="269401968" sldId="263"/>
            <ac:spMk id="3" creationId="{80EECC98-94BA-4BE6-A91E-1BF974ADDE82}"/>
          </ac:spMkLst>
        </pc:spChg>
        <pc:picChg chg="add mod ord">
          <ac:chgData name="Johansson Juulia Annina Johanna" userId="S::juulia.johansson@edu.kotka.fi::5435ed35-ae74-43b4-8cde-5e469707d79a" providerId="AD" clId="Web-{C8031A3D-AEBC-4B5E-B58F-93CF4D04E928}" dt="2018-11-01T09:10:55.812" v="95" actId="14100"/>
          <ac:picMkLst>
            <pc:docMk/>
            <pc:sldMk cId="269401968" sldId="263"/>
            <ac:picMk id="4" creationId="{34B62196-3AE5-4797-B637-F8303F7B7C6B}"/>
          </ac:picMkLst>
        </pc:picChg>
      </pc:sldChg>
      <pc:sldChg chg="addSp delSp modSp new del mod ord setBg setClrOvrMap">
        <pc:chgData name="Johansson Juulia Annina Johanna" userId="S::juulia.johansson@edu.kotka.fi::5435ed35-ae74-43b4-8cde-5e469707d79a" providerId="AD" clId="Web-{C8031A3D-AEBC-4B5E-B58F-93CF4D04E928}" dt="2018-11-01T09:09:43.328" v="88"/>
        <pc:sldMkLst>
          <pc:docMk/>
          <pc:sldMk cId="1759247884" sldId="263"/>
        </pc:sldMkLst>
        <pc:spChg chg="mod">
          <ac:chgData name="Johansson Juulia Annina Johanna" userId="S::juulia.johansson@edu.kotka.fi::5435ed35-ae74-43b4-8cde-5e469707d79a" providerId="AD" clId="Web-{C8031A3D-AEBC-4B5E-B58F-93CF4D04E928}" dt="2018-11-01T09:07:37.079" v="87"/>
          <ac:spMkLst>
            <pc:docMk/>
            <pc:sldMk cId="1759247884" sldId="263"/>
            <ac:spMk id="2" creationId="{9E1FA5A9-F112-443A-9D37-EE5F93E7C0B0}"/>
          </ac:spMkLst>
        </pc:spChg>
        <pc:spChg chg="del">
          <ac:chgData name="Johansson Juulia Annina Johanna" userId="S::juulia.johansson@edu.kotka.fi::5435ed35-ae74-43b4-8cde-5e469707d79a" providerId="AD" clId="Web-{C8031A3D-AEBC-4B5E-B58F-93CF4D04E928}" dt="2018-11-01T09:07:19.064" v="84"/>
          <ac:spMkLst>
            <pc:docMk/>
            <pc:sldMk cId="1759247884" sldId="263"/>
            <ac:spMk id="3" creationId="{64B8ACF0-EBD2-4896-89AD-958DF40040CF}"/>
          </ac:spMkLst>
        </pc:spChg>
        <pc:spChg chg="add">
          <ac:chgData name="Johansson Juulia Annina Johanna" userId="S::juulia.johansson@edu.kotka.fi::5435ed35-ae74-43b4-8cde-5e469707d79a" providerId="AD" clId="Web-{C8031A3D-AEBC-4B5E-B58F-93CF4D04E928}" dt="2018-11-01T09:07:37.079" v="87"/>
          <ac:spMkLst>
            <pc:docMk/>
            <pc:sldMk cId="1759247884" sldId="263"/>
            <ac:spMk id="9" creationId="{6BA2FAF3-9740-4367-91B9-74C4A8F6A322}"/>
          </ac:spMkLst>
        </pc:spChg>
        <pc:spChg chg="add">
          <ac:chgData name="Johansson Juulia Annina Johanna" userId="S::juulia.johansson@edu.kotka.fi::5435ed35-ae74-43b4-8cde-5e469707d79a" providerId="AD" clId="Web-{C8031A3D-AEBC-4B5E-B58F-93CF4D04E928}" dt="2018-11-01T09:07:37.079" v="87"/>
          <ac:spMkLst>
            <pc:docMk/>
            <pc:sldMk cId="1759247884" sldId="263"/>
            <ac:spMk id="12" creationId="{E192707B-B929-41A7-9B41-E959A1C689E4}"/>
          </ac:spMkLst>
        </pc:spChg>
        <pc:spChg chg="add">
          <ac:chgData name="Johansson Juulia Annina Johanna" userId="S::juulia.johansson@edu.kotka.fi::5435ed35-ae74-43b4-8cde-5e469707d79a" providerId="AD" clId="Web-{C8031A3D-AEBC-4B5E-B58F-93CF4D04E928}" dt="2018-11-01T09:07:37.079" v="87"/>
          <ac:spMkLst>
            <pc:docMk/>
            <pc:sldMk cId="1759247884" sldId="263"/>
            <ac:spMk id="14" creationId="{8FB4235C-4505-46C7-AD8F-8769A1972FC1}"/>
          </ac:spMkLst>
        </pc:spChg>
        <pc:picChg chg="add del mod ord replId">
          <ac:chgData name="Johansson Juulia Annina Johanna" userId="S::juulia.johansson@edu.kotka.fi::5435ed35-ae74-43b4-8cde-5e469707d79a" providerId="AD" clId="Web-{C8031A3D-AEBC-4B5E-B58F-93CF4D04E928}" dt="2018-11-01T09:07:37.079" v="87"/>
          <ac:picMkLst>
            <pc:docMk/>
            <pc:sldMk cId="1759247884" sldId="263"/>
            <ac:picMk id="6" creationId="{FD6E34FD-2890-4538-9646-E15564B1658D}"/>
          </ac:picMkLst>
        </pc:picChg>
        <pc:picChg chg="add">
          <ac:chgData name="Johansson Juulia Annina Johanna" userId="S::juulia.johansson@edu.kotka.fi::5435ed35-ae74-43b4-8cde-5e469707d79a" providerId="AD" clId="Web-{C8031A3D-AEBC-4B5E-B58F-93CF4D04E928}" dt="2018-11-01T09:07:37.079" v="87"/>
          <ac:picMkLst>
            <pc:docMk/>
            <pc:sldMk cId="1759247884" sldId="263"/>
            <ac:picMk id="7" creationId="{FD6E34FD-2890-4538-9646-E15564B1658D}"/>
          </ac:picMkLst>
        </pc:picChg>
      </pc:sldChg>
    </pc:docChg>
  </pc:docChgLst>
  <pc:docChgLst>
    <pc:chgData name="Peurala Venla Maijastiina" userId="S::venla.peurala@edu.kotka.fi::ba947d2f-69bd-400a-bf90-ceaa8b9df71c" providerId="AD" clId="Web-{157A4569-ADCA-EEDD-B477-819E8617AAB8}"/>
    <pc:docChg chg="addSld delSld modSld sldOrd">
      <pc:chgData name="Peurala Venla Maijastiina" userId="S::venla.peurala@edu.kotka.fi::ba947d2f-69bd-400a-bf90-ceaa8b9df71c" providerId="AD" clId="Web-{157A4569-ADCA-EEDD-B477-819E8617AAB8}" dt="2019-02-08T12:17:52.102" v="6230" actId="20577"/>
      <pc:docMkLst>
        <pc:docMk/>
      </pc:docMkLst>
      <pc:sldChg chg="modSp">
        <pc:chgData name="Peurala Venla Maijastiina" userId="S::venla.peurala@edu.kotka.fi::ba947d2f-69bd-400a-bf90-ceaa8b9df71c" providerId="AD" clId="Web-{157A4569-ADCA-EEDD-B477-819E8617AAB8}" dt="2019-02-08T09:01:13.503" v="20" actId="20577"/>
        <pc:sldMkLst>
          <pc:docMk/>
          <pc:sldMk cId="1627197603" sldId="256"/>
        </pc:sldMkLst>
        <pc:spChg chg="mod">
          <ac:chgData name="Peurala Venla Maijastiina" userId="S::venla.peurala@edu.kotka.fi::ba947d2f-69bd-400a-bf90-ceaa8b9df71c" providerId="AD" clId="Web-{157A4569-ADCA-EEDD-B477-819E8617AAB8}" dt="2019-02-08T09:01:13.503" v="20" actId="20577"/>
          <ac:spMkLst>
            <pc:docMk/>
            <pc:sldMk cId="1627197603" sldId="256"/>
            <ac:spMk id="3" creationId="{00000000-0000-0000-0000-000000000000}"/>
          </ac:spMkLst>
        </pc:spChg>
      </pc:sldChg>
      <pc:sldChg chg="modSp">
        <pc:chgData name="Peurala Venla Maijastiina" userId="S::venla.peurala@edu.kotka.fi::ba947d2f-69bd-400a-bf90-ceaa8b9df71c" providerId="AD" clId="Web-{157A4569-ADCA-EEDD-B477-819E8617AAB8}" dt="2019-02-08T11:47:03.011" v="5991" actId="20577"/>
        <pc:sldMkLst>
          <pc:docMk/>
          <pc:sldMk cId="1397327932" sldId="258"/>
        </pc:sldMkLst>
        <pc:spChg chg="mod">
          <ac:chgData name="Peurala Venla Maijastiina" userId="S::venla.peurala@edu.kotka.fi::ba947d2f-69bd-400a-bf90-ceaa8b9df71c" providerId="AD" clId="Web-{157A4569-ADCA-EEDD-B477-819E8617AAB8}" dt="2019-02-08T11:47:03.011" v="5991" actId="20577"/>
          <ac:spMkLst>
            <pc:docMk/>
            <pc:sldMk cId="1397327932" sldId="258"/>
            <ac:spMk id="3" creationId="{D4AFCF59-127A-41EB-A41A-C9BE0ED90725}"/>
          </ac:spMkLst>
        </pc:spChg>
      </pc:sldChg>
      <pc:sldChg chg="addSp delSp modSp">
        <pc:chgData name="Peurala Venla Maijastiina" userId="S::venla.peurala@edu.kotka.fi::ba947d2f-69bd-400a-bf90-ceaa8b9df71c" providerId="AD" clId="Web-{157A4569-ADCA-EEDD-B477-819E8617AAB8}" dt="2019-02-08T11:00:40.132" v="4416" actId="20577"/>
        <pc:sldMkLst>
          <pc:docMk/>
          <pc:sldMk cId="3169984409" sldId="261"/>
        </pc:sldMkLst>
        <pc:spChg chg="mod">
          <ac:chgData name="Peurala Venla Maijastiina" userId="S::venla.peurala@edu.kotka.fi::ba947d2f-69bd-400a-bf90-ceaa8b9df71c" providerId="AD" clId="Web-{157A4569-ADCA-EEDD-B477-819E8617AAB8}" dt="2019-02-08T10:56:31.833" v="4277" actId="20577"/>
          <ac:spMkLst>
            <pc:docMk/>
            <pc:sldMk cId="3169984409" sldId="261"/>
            <ac:spMk id="2" creationId="{D4F1A1F0-1C28-4B2B-8D7D-2A44668F3906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00:40.132" v="4416" actId="20577"/>
          <ac:spMkLst>
            <pc:docMk/>
            <pc:sldMk cId="3169984409" sldId="261"/>
            <ac:spMk id="9" creationId="{F239536E-2CB1-45BD-B1B4-16C063BF5BA2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21" creationId="{06FF3823-BBAD-4D28-B6DB-E416E24090B1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23" creationId="{0E20F056-0FFD-4EE9-BDCB-8963C7F8BAB4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25" creationId="{87507ED7-71D7-4B95-8D4F-7B3E186238E1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34" creationId="{68C0C820-FEBB-4555-B681-DF566E1ACD71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36" creationId="{2A2D06DB-E053-40FF-AB49-655ABB160447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38" creationId="{FE618161-B58C-4101-978C-183760A4434C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46" creationId="{E9603FDC-97A3-4133-8BBA-FBF76F8D7E37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51:15.472" v="4252"/>
          <ac:spMkLst>
            <pc:docMk/>
            <pc:sldMk cId="3169984409" sldId="261"/>
            <ac:spMk id="47" creationId="{6DBDB63B-9A0A-47CB-A777-1781C6FD3426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378" v="4251"/>
          <ac:spMkLst>
            <pc:docMk/>
            <pc:sldMk cId="3169984409" sldId="261"/>
            <ac:spMk id="49" creationId="{06FF3823-BBAD-4D28-B6DB-E416E24090B1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378" v="4251"/>
          <ac:spMkLst>
            <pc:docMk/>
            <pc:sldMk cId="3169984409" sldId="261"/>
            <ac:spMk id="51" creationId="{0E20F056-0FFD-4EE9-BDCB-8963C7F8BAB4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378" v="4251"/>
          <ac:spMkLst>
            <pc:docMk/>
            <pc:sldMk cId="3169984409" sldId="261"/>
            <ac:spMk id="53" creationId="{87507ED7-71D7-4B95-8D4F-7B3E186238E1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378" v="4251"/>
          <ac:spMkLst>
            <pc:docMk/>
            <pc:sldMk cId="3169984409" sldId="261"/>
            <ac:spMk id="62" creationId="{93BD9E30-A625-415D-BEA5-3A580179292A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378" v="4251"/>
          <ac:spMkLst>
            <pc:docMk/>
            <pc:sldMk cId="3169984409" sldId="261"/>
            <ac:spMk id="64" creationId="{47EF499C-E375-40F4-A309-B0A262ADB39A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51:15.378" v="4251"/>
          <ac:spMkLst>
            <pc:docMk/>
            <pc:sldMk cId="3169984409" sldId="261"/>
            <ac:spMk id="66" creationId="{949A387D-81ED-40CD-96DC-69A389113915}"/>
          </ac:spMkLst>
        </pc:spChg>
        <pc:grpChg chg="add del">
          <ac:chgData name="Peurala Venla Maijastiina" userId="S::venla.peurala@edu.kotka.fi::ba947d2f-69bd-400a-bf90-ceaa8b9df71c" providerId="AD" clId="Web-{157A4569-ADCA-EEDD-B477-819E8617AAB8}" dt="2019-02-08T10:51:15.472" v="4252"/>
          <ac:grpSpMkLst>
            <pc:docMk/>
            <pc:sldMk cId="3169984409" sldId="261"/>
            <ac:grpSpMk id="27" creationId="{AA38E6D2-F0D9-4B69-ABEB-EB70412E8C74}"/>
          </ac:grpSpMkLst>
        </pc:grpChg>
        <pc:grpChg chg="add del">
          <ac:chgData name="Peurala Venla Maijastiina" userId="S::venla.peurala@edu.kotka.fi::ba947d2f-69bd-400a-bf90-ceaa8b9df71c" providerId="AD" clId="Web-{157A4569-ADCA-EEDD-B477-819E8617AAB8}" dt="2019-02-08T10:51:15.378" v="4251"/>
          <ac:grpSpMkLst>
            <pc:docMk/>
            <pc:sldMk cId="3169984409" sldId="261"/>
            <ac:grpSpMk id="55" creationId="{AA38E6D2-F0D9-4B69-ABEB-EB70412E8C74}"/>
          </ac:grpSpMkLst>
        </pc:grpChg>
        <pc:picChg chg="mod">
          <ac:chgData name="Peurala Venla Maijastiina" userId="S::venla.peurala@edu.kotka.fi::ba947d2f-69bd-400a-bf90-ceaa8b9df71c" providerId="AD" clId="Web-{157A4569-ADCA-EEDD-B477-819E8617AAB8}" dt="2019-02-08T10:51:15.472" v="4252"/>
          <ac:picMkLst>
            <pc:docMk/>
            <pc:sldMk cId="3169984409" sldId="261"/>
            <ac:picMk id="7" creationId="{01A1BE76-BB93-44D9-AFF1-8D7065999EB5}"/>
          </ac:picMkLst>
        </pc:picChg>
        <pc:cxnChg chg="add del">
          <ac:chgData name="Peurala Venla Maijastiina" userId="S::venla.peurala@edu.kotka.fi::ba947d2f-69bd-400a-bf90-ceaa8b9df71c" providerId="AD" clId="Web-{157A4569-ADCA-EEDD-B477-819E8617AAB8}" dt="2019-02-08T10:51:15.472" v="4252"/>
          <ac:cxnSpMkLst>
            <pc:docMk/>
            <pc:sldMk cId="3169984409" sldId="261"/>
            <ac:cxnSpMk id="40" creationId="{8DBC8DA4-201C-4E0D-B930-42D24342891A}"/>
          </ac:cxnSpMkLst>
        </pc:cxnChg>
        <pc:cxnChg chg="add del">
          <ac:chgData name="Peurala Venla Maijastiina" userId="S::venla.peurala@edu.kotka.fi::ba947d2f-69bd-400a-bf90-ceaa8b9df71c" providerId="AD" clId="Web-{157A4569-ADCA-EEDD-B477-819E8617AAB8}" dt="2019-02-08T10:51:15.472" v="4252"/>
          <ac:cxnSpMkLst>
            <pc:docMk/>
            <pc:sldMk cId="3169984409" sldId="261"/>
            <ac:cxnSpMk id="42" creationId="{15DE28AA-F750-4E49-B817-19CCF8197D3D}"/>
          </ac:cxnSpMkLst>
        </pc:cxnChg>
        <pc:cxnChg chg="add del">
          <ac:chgData name="Peurala Venla Maijastiina" userId="S::venla.peurala@edu.kotka.fi::ba947d2f-69bd-400a-bf90-ceaa8b9df71c" providerId="AD" clId="Web-{157A4569-ADCA-EEDD-B477-819E8617AAB8}" dt="2019-02-08T10:51:15.472" v="4252"/>
          <ac:cxnSpMkLst>
            <pc:docMk/>
            <pc:sldMk cId="3169984409" sldId="261"/>
            <ac:cxnSpMk id="44" creationId="{C90DE096-E445-4886-8EBC-823BD3264403}"/>
          </ac:cxnSpMkLst>
        </pc:cxnChg>
        <pc:cxnChg chg="add del">
          <ac:chgData name="Peurala Venla Maijastiina" userId="S::venla.peurala@edu.kotka.fi::ba947d2f-69bd-400a-bf90-ceaa8b9df71c" providerId="AD" clId="Web-{157A4569-ADCA-EEDD-B477-819E8617AAB8}" dt="2019-02-08T10:51:15.378" v="4251"/>
          <ac:cxnSpMkLst>
            <pc:docMk/>
            <pc:sldMk cId="3169984409" sldId="261"/>
            <ac:cxnSpMk id="68" creationId="{178C5724-3032-4F24-A892-63FD8803FE3E}"/>
          </ac:cxnSpMkLst>
        </pc:cxnChg>
        <pc:cxnChg chg="add del">
          <ac:chgData name="Peurala Venla Maijastiina" userId="S::venla.peurala@edu.kotka.fi::ba947d2f-69bd-400a-bf90-ceaa8b9df71c" providerId="AD" clId="Web-{157A4569-ADCA-EEDD-B477-819E8617AAB8}" dt="2019-02-08T10:51:15.378" v="4251"/>
          <ac:cxnSpMkLst>
            <pc:docMk/>
            <pc:sldMk cId="3169984409" sldId="261"/>
            <ac:cxnSpMk id="70" creationId="{AB974F09-8863-49BC-ABCC-A89D66B79FD7}"/>
          </ac:cxnSpMkLst>
        </pc:cxnChg>
        <pc:cxnChg chg="add del">
          <ac:chgData name="Peurala Venla Maijastiina" userId="S::venla.peurala@edu.kotka.fi::ba947d2f-69bd-400a-bf90-ceaa8b9df71c" providerId="AD" clId="Web-{157A4569-ADCA-EEDD-B477-819E8617AAB8}" dt="2019-02-08T10:51:15.378" v="4251"/>
          <ac:cxnSpMkLst>
            <pc:docMk/>
            <pc:sldMk cId="3169984409" sldId="261"/>
            <ac:cxnSpMk id="72" creationId="{4CDF5C8D-DB14-433F-A4C6-2F8D73137885}"/>
          </ac:cxnSpMkLst>
        </pc:cxnChg>
      </pc:sldChg>
      <pc:sldChg chg="addSp modSp">
        <pc:chgData name="Peurala Venla Maijastiina" userId="S::venla.peurala@edu.kotka.fi::ba947d2f-69bd-400a-bf90-ceaa8b9df71c" providerId="AD" clId="Web-{157A4569-ADCA-EEDD-B477-819E8617AAB8}" dt="2019-02-08T11:06:31.838" v="4779" actId="20577"/>
        <pc:sldMkLst>
          <pc:docMk/>
          <pc:sldMk cId="1678886765" sldId="269"/>
        </pc:sldMkLst>
        <pc:spChg chg="mod">
          <ac:chgData name="Peurala Venla Maijastiina" userId="S::venla.peurala@edu.kotka.fi::ba947d2f-69bd-400a-bf90-ceaa8b9df71c" providerId="AD" clId="Web-{157A4569-ADCA-EEDD-B477-819E8617AAB8}" dt="2019-02-08T11:05:27.525" v="4750" actId="20577"/>
          <ac:spMkLst>
            <pc:docMk/>
            <pc:sldMk cId="1678886765" sldId="269"/>
            <ac:spMk id="3" creationId="{13FD90D4-285D-4E50-BD37-1A3559D67160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1:06:31.838" v="4779" actId="20577"/>
          <ac:spMkLst>
            <pc:docMk/>
            <pc:sldMk cId="1678886765" sldId="269"/>
            <ac:spMk id="4" creationId="{04A87B4E-CDC9-4210-B241-C64E32DD13E4}"/>
          </ac:spMkLst>
        </pc:spChg>
      </pc:sldChg>
      <pc:sldChg chg="addSp delSp modSp mod setBg setClrOvrMap">
        <pc:chgData name="Peurala Venla Maijastiina" userId="S::venla.peurala@edu.kotka.fi::ba947d2f-69bd-400a-bf90-ceaa8b9df71c" providerId="AD" clId="Web-{157A4569-ADCA-EEDD-B477-819E8617AAB8}" dt="2019-02-08T12:03:31.159" v="6118" actId="1076"/>
        <pc:sldMkLst>
          <pc:docMk/>
          <pc:sldMk cId="347395497" sldId="271"/>
        </pc:sldMkLst>
        <pc:spChg chg="mod">
          <ac:chgData name="Peurala Venla Maijastiina" userId="S::venla.peurala@edu.kotka.fi::ba947d2f-69bd-400a-bf90-ceaa8b9df71c" providerId="AD" clId="Web-{157A4569-ADCA-EEDD-B477-819E8617AAB8}" dt="2019-02-08T12:03:23.409" v="6116" actId="1076"/>
          <ac:spMkLst>
            <pc:docMk/>
            <pc:sldMk cId="347395497" sldId="271"/>
            <ac:spMk id="2" creationId="{80A1EF21-7CEB-4AE7-91FE-FA69BEA95976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2:01:24.377" v="6092"/>
          <ac:spMkLst>
            <pc:docMk/>
            <pc:sldMk cId="347395497" sldId="271"/>
            <ac:spMk id="7" creationId="{1A174802-E041-454B-849E-1FD94D124480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2:01:47.314" v="6095"/>
          <ac:spMkLst>
            <pc:docMk/>
            <pc:sldMk cId="347395497" sldId="271"/>
            <ac:spMk id="23" creationId="{54737801-B9D6-4A08-BD77-23010A80227A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2:01:47.314" v="6095"/>
          <ac:spMkLst>
            <pc:docMk/>
            <pc:sldMk cId="347395497" sldId="271"/>
            <ac:spMk id="25" creationId="{25FABD39-C757-461E-A681-DC273648402D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2:01:47.314" v="6095"/>
          <ac:spMkLst>
            <pc:docMk/>
            <pc:sldMk cId="347395497" sldId="271"/>
            <ac:spMk id="27" creationId="{2DF424F5-8D5C-46C0-A1B0-AF34E0350CD5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2:03:31.159" v="6118" actId="1076"/>
          <ac:spMkLst>
            <pc:docMk/>
            <pc:sldMk cId="347395497" sldId="271"/>
            <ac:spMk id="29" creationId="{C41DDACA-02ED-4985-AE80-3B9932659EDB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2:01:47.221" v="6094"/>
          <ac:spMkLst>
            <pc:docMk/>
            <pc:sldMk cId="347395497" sldId="271"/>
            <ac:spMk id="32" creationId="{C0C12FF8-83FE-4CF9-B6A5-4BAF60370B3F}"/>
          </ac:spMkLst>
        </pc:spChg>
        <pc:picChg chg="add del">
          <ac:chgData name="Peurala Venla Maijastiina" userId="S::venla.peurala@edu.kotka.fi::ba947d2f-69bd-400a-bf90-ceaa8b9df71c" providerId="AD" clId="Web-{157A4569-ADCA-EEDD-B477-819E8617AAB8}" dt="2019-02-08T12:01:47.221" v="6094"/>
          <ac:picMkLst>
            <pc:docMk/>
            <pc:sldMk cId="347395497" sldId="271"/>
            <ac:picMk id="30" creationId="{E59A6C77-AE43-4E0F-8092-62B99108C66C}"/>
          </ac:picMkLst>
        </pc:picChg>
        <pc:picChg chg="add mod">
          <ac:chgData name="Peurala Venla Maijastiina" userId="S::venla.peurala@edu.kotka.fi::ba947d2f-69bd-400a-bf90-ceaa8b9df71c" providerId="AD" clId="Web-{157A4569-ADCA-EEDD-B477-819E8617AAB8}" dt="2019-02-08T12:02:02.330" v="6097" actId="1076"/>
          <ac:picMkLst>
            <pc:docMk/>
            <pc:sldMk cId="347395497" sldId="271"/>
            <ac:picMk id="31" creationId="{E59A6C77-AE43-4E0F-8092-62B99108C66C}"/>
          </ac:picMkLst>
        </pc:picChg>
        <pc:picChg chg="add del mod ord replId">
          <ac:chgData name="Peurala Venla Maijastiina" userId="S::venla.peurala@edu.kotka.fi::ba947d2f-69bd-400a-bf90-ceaa8b9df71c" providerId="AD" clId="Web-{157A4569-ADCA-EEDD-B477-819E8617AAB8}" dt="2019-02-08T12:01:47.314" v="6095"/>
          <ac:picMkLst>
            <pc:docMk/>
            <pc:sldMk cId="347395497" sldId="271"/>
            <ac:picMk id="32" creationId="{E59A6C77-AE43-4E0F-8092-62B99108C66C}"/>
          </ac:picMkLst>
        </pc:picChg>
      </pc:sldChg>
      <pc:sldChg chg="addSp delSp modSp mod setBg">
        <pc:chgData name="Peurala Venla Maijastiina" userId="S::venla.peurala@edu.kotka.fi::ba947d2f-69bd-400a-bf90-ceaa8b9df71c" providerId="AD" clId="Web-{157A4569-ADCA-EEDD-B477-819E8617AAB8}" dt="2019-02-08T12:17:52.102" v="6229" actId="20577"/>
        <pc:sldMkLst>
          <pc:docMk/>
          <pc:sldMk cId="922066451" sldId="272"/>
        </pc:sldMkLst>
        <pc:spChg chg="mod">
          <ac:chgData name="Peurala Venla Maijastiina" userId="S::venla.peurala@edu.kotka.fi::ba947d2f-69bd-400a-bf90-ceaa8b9df71c" providerId="AD" clId="Web-{157A4569-ADCA-EEDD-B477-819E8617AAB8}" dt="2019-02-08T11:58:27.391" v="6087"/>
          <ac:spMkLst>
            <pc:docMk/>
            <pc:sldMk cId="922066451" sldId="272"/>
            <ac:spMk id="2" creationId="{E2B23EEE-9CA9-4A77-B23B-B820F12FFD36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1:58:20.766" v="6086"/>
          <ac:spMkLst>
            <pc:docMk/>
            <pc:sldMk cId="922066451" sldId="272"/>
            <ac:spMk id="3" creationId="{E8720D9C-72D0-4280-9DDB-265261FF6D4A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2:17:52.102" v="6229" actId="20577"/>
          <ac:spMkLst>
            <pc:docMk/>
            <pc:sldMk cId="922066451" sldId="272"/>
            <ac:spMk id="9" creationId="{0E815D5F-84DF-4B24-BDE8-3FB218155BBD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8:27.391" v="6087"/>
          <ac:spMkLst>
            <pc:docMk/>
            <pc:sldMk cId="922066451" sldId="272"/>
            <ac:spMk id="12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8:27.391" v="6087"/>
          <ac:spMkLst>
            <pc:docMk/>
            <pc:sldMk cId="922066451" sldId="272"/>
            <ac:spMk id="14" creationId="{8FB4235C-4505-46C7-AD8F-8769A1972FC1}"/>
          </ac:spMkLst>
        </pc:spChg>
        <pc:picChg chg="add del mod ord replId">
          <ac:chgData name="Peurala Venla Maijastiina" userId="S::venla.peurala@edu.kotka.fi::ba947d2f-69bd-400a-bf90-ceaa8b9df71c" providerId="AD" clId="Web-{157A4569-ADCA-EEDD-B477-819E8617AAB8}" dt="2019-02-08T11:58:27.391" v="6087"/>
          <ac:picMkLst>
            <pc:docMk/>
            <pc:sldMk cId="922066451" sldId="272"/>
            <ac:picMk id="6" creationId="{EF7894E4-9F1E-4C5A-8BE4-806C1C21CD13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11:58:27.391" v="6087"/>
          <ac:picMkLst>
            <pc:docMk/>
            <pc:sldMk cId="922066451" sldId="272"/>
            <ac:picMk id="7" creationId="{EF7894E4-9F1E-4C5A-8BE4-806C1C21CD13}"/>
          </ac:picMkLst>
        </pc:picChg>
      </pc:sldChg>
      <pc:sldChg chg="addSp modSp">
        <pc:chgData name="Peurala Venla Maijastiina" userId="S::venla.peurala@edu.kotka.fi::ba947d2f-69bd-400a-bf90-ceaa8b9df71c" providerId="AD" clId="Web-{157A4569-ADCA-EEDD-B477-819E8617AAB8}" dt="2019-02-08T11:41:53.712" v="5854" actId="20577"/>
        <pc:sldMkLst>
          <pc:docMk/>
          <pc:sldMk cId="1064895419" sldId="273"/>
        </pc:sldMkLst>
        <pc:spChg chg="mod">
          <ac:chgData name="Peurala Venla Maijastiina" userId="S::venla.peurala@edu.kotka.fi::ba947d2f-69bd-400a-bf90-ceaa8b9df71c" providerId="AD" clId="Web-{157A4569-ADCA-EEDD-B477-819E8617AAB8}" dt="2019-02-08T11:41:53.712" v="5854" actId="20577"/>
          <ac:spMkLst>
            <pc:docMk/>
            <pc:sldMk cId="1064895419" sldId="273"/>
            <ac:spMk id="3" creationId="{9C0B9E5C-7ECA-4D79-B945-98AE174BA1D2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1:21:05.781" v="4867" actId="20577"/>
          <ac:spMkLst>
            <pc:docMk/>
            <pc:sldMk cId="1064895419" sldId="273"/>
            <ac:spMk id="4" creationId="{76C3E419-D503-44AF-87E8-0FDF2396EDE4}"/>
          </ac:spMkLst>
        </pc:spChg>
      </pc:sldChg>
      <pc:sldChg chg="modSp">
        <pc:chgData name="Peurala Venla Maijastiina" userId="S::venla.peurala@edu.kotka.fi::ba947d2f-69bd-400a-bf90-ceaa8b9df71c" providerId="AD" clId="Web-{157A4569-ADCA-EEDD-B477-819E8617AAB8}" dt="2019-02-08T11:53:39.451" v="6076" actId="20577"/>
        <pc:sldMkLst>
          <pc:docMk/>
          <pc:sldMk cId="2127082602" sldId="275"/>
        </pc:sldMkLst>
        <pc:spChg chg="mod">
          <ac:chgData name="Peurala Venla Maijastiina" userId="S::venla.peurala@edu.kotka.fi::ba947d2f-69bd-400a-bf90-ceaa8b9df71c" providerId="AD" clId="Web-{157A4569-ADCA-EEDD-B477-819E8617AAB8}" dt="2019-02-08T11:53:39.451" v="6076" actId="20577"/>
          <ac:spMkLst>
            <pc:docMk/>
            <pc:sldMk cId="2127082602" sldId="275"/>
            <ac:spMk id="3" creationId="{479DF731-348A-4F2F-BA79-3E8E0CC286D0}"/>
          </ac:spMkLst>
        </pc:spChg>
      </pc:sldChg>
      <pc:sldChg chg="addSp delSp modSp del">
        <pc:chgData name="Peurala Venla Maijastiina" userId="S::venla.peurala@edu.kotka.fi::ba947d2f-69bd-400a-bf90-ceaa8b9df71c" providerId="AD" clId="Web-{157A4569-ADCA-EEDD-B477-819E8617AAB8}" dt="2019-02-08T10:38:42.591" v="4039"/>
        <pc:sldMkLst>
          <pc:docMk/>
          <pc:sldMk cId="2226967095" sldId="276"/>
        </pc:sldMkLst>
        <pc:spChg chg="mod">
          <ac:chgData name="Peurala Venla Maijastiina" userId="S::venla.peurala@edu.kotka.fi::ba947d2f-69bd-400a-bf90-ceaa8b9df71c" providerId="AD" clId="Web-{157A4569-ADCA-EEDD-B477-819E8617AAB8}" dt="2019-02-08T10:33:50.792" v="3968" actId="20577"/>
          <ac:spMkLst>
            <pc:docMk/>
            <pc:sldMk cId="2226967095" sldId="276"/>
            <ac:spMk id="2" creationId="{F180BD58-9488-4BD5-A7D5-D0D35590E5B9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10:31:39.838" v="3928"/>
          <ac:spMkLst>
            <pc:docMk/>
            <pc:sldMk cId="2226967095" sldId="276"/>
            <ac:spMk id="3" creationId="{CECAE012-2FE5-4218-9412-CE0642159F0A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32:44.214" v="3932"/>
          <ac:spMkLst>
            <pc:docMk/>
            <pc:sldMk cId="2226967095" sldId="276"/>
            <ac:spMk id="4" creationId="{9D679DA3-940A-4EF2-BD4E-76E742033254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10:38:35.435" v="4037"/>
          <ac:spMkLst>
            <pc:docMk/>
            <pc:sldMk cId="2226967095" sldId="276"/>
            <ac:spMk id="5" creationId="{591ADFCF-2898-4805-B046-18CD8AAB1408}"/>
          </ac:spMkLst>
        </pc:spChg>
        <pc:spChg chg="del mod">
          <ac:chgData name="Peurala Venla Maijastiina" userId="S::venla.peurala@edu.kotka.fi::ba947d2f-69bd-400a-bf90-ceaa8b9df71c" providerId="AD" clId="Web-{157A4569-ADCA-EEDD-B477-819E8617AAB8}" dt="2019-02-08T10:33:42.699" v="3963"/>
          <ac:spMkLst>
            <pc:docMk/>
            <pc:sldMk cId="2226967095" sldId="276"/>
            <ac:spMk id="7" creationId="{0DF19AE0-BC61-4F5E-B3DC-9685DEC7D4D6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10:38:24.669" v="4035"/>
          <ac:spMkLst>
            <pc:docMk/>
            <pc:sldMk cId="2226967095" sldId="276"/>
            <ac:spMk id="9" creationId="{96AB3333-38DC-42FC-A396-A61EA558F6EE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10:38:05.607" v="4030"/>
          <ac:spMkLst>
            <pc:docMk/>
            <pc:sldMk cId="2226967095" sldId="276"/>
            <ac:spMk id="11" creationId="{939ABEF3-6623-4FF2-AE6F-AC5D7A51C85D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10:37:31.544" v="4023"/>
          <ac:spMkLst>
            <pc:docMk/>
            <pc:sldMk cId="2226967095" sldId="276"/>
            <ac:spMk id="12" creationId="{DA62CB88-2CF9-4890-92E2-FF25A5293A26}"/>
          </ac:spMkLst>
        </pc:spChg>
        <pc:picChg chg="add del mod">
          <ac:chgData name="Peurala Venla Maijastiina" userId="S::venla.peurala@edu.kotka.fi::ba947d2f-69bd-400a-bf90-ceaa8b9df71c" providerId="AD" clId="Web-{157A4569-ADCA-EEDD-B477-819E8617AAB8}" dt="2019-02-08T10:35:19.168" v="3983"/>
          <ac:picMkLst>
            <pc:docMk/>
            <pc:sldMk cId="2226967095" sldId="276"/>
            <ac:picMk id="6" creationId="{D547F128-B7A4-47A7-B6B5-531C2E76DAC1}"/>
          </ac:picMkLst>
        </pc:picChg>
        <pc:picChg chg="del mod">
          <ac:chgData name="Peurala Venla Maijastiina" userId="S::venla.peurala@edu.kotka.fi::ba947d2f-69bd-400a-bf90-ceaa8b9df71c" providerId="AD" clId="Web-{157A4569-ADCA-EEDD-B477-819E8617AAB8}" dt="2019-02-08T10:34:04.511" v="3974"/>
          <ac:picMkLst>
            <pc:docMk/>
            <pc:sldMk cId="2226967095" sldId="276"/>
            <ac:picMk id="10" creationId="{6398B5A4-5A03-4F82-B9F8-AF10AE095647}"/>
          </ac:picMkLst>
        </pc:picChg>
        <pc:picChg chg="add del mod">
          <ac:chgData name="Peurala Venla Maijastiina" userId="S::venla.peurala@edu.kotka.fi::ba947d2f-69bd-400a-bf90-ceaa8b9df71c" providerId="AD" clId="Web-{157A4569-ADCA-EEDD-B477-819E8617AAB8}" dt="2019-02-08T10:37:16.185" v="4020"/>
          <ac:picMkLst>
            <pc:docMk/>
            <pc:sldMk cId="2226967095" sldId="276"/>
            <ac:picMk id="13" creationId="{0927C0FE-6FF5-417D-B3AA-42186EE11300}"/>
          </ac:picMkLst>
        </pc:picChg>
        <pc:picChg chg="del mod">
          <ac:chgData name="Peurala Venla Maijastiina" userId="S::venla.peurala@edu.kotka.fi::ba947d2f-69bd-400a-bf90-ceaa8b9df71c" providerId="AD" clId="Web-{157A4569-ADCA-EEDD-B477-819E8617AAB8}" dt="2019-02-08T10:37:07.263" v="4018"/>
          <ac:picMkLst>
            <pc:docMk/>
            <pc:sldMk cId="2226967095" sldId="276"/>
            <ac:picMk id="14" creationId="{F9D99144-9001-404D-8BE5-56EBC9F15055}"/>
          </ac:picMkLst>
        </pc:picChg>
        <pc:picChg chg="add del mod">
          <ac:chgData name="Peurala Venla Maijastiina" userId="S::venla.peurala@edu.kotka.fi::ba947d2f-69bd-400a-bf90-ceaa8b9df71c" providerId="AD" clId="Web-{157A4569-ADCA-EEDD-B477-819E8617AAB8}" dt="2019-02-08T10:36:32.278" v="3990"/>
          <ac:picMkLst>
            <pc:docMk/>
            <pc:sldMk cId="2226967095" sldId="276"/>
            <ac:picMk id="15" creationId="{9845EB76-9357-4846-95D4-AF81DBEDCEC8}"/>
          </ac:picMkLst>
        </pc:picChg>
      </pc:sldChg>
      <pc:sldChg chg="modSp">
        <pc:chgData name="Peurala Venla Maijastiina" userId="S::venla.peurala@edu.kotka.fi::ba947d2f-69bd-400a-bf90-ceaa8b9df71c" providerId="AD" clId="Web-{157A4569-ADCA-EEDD-B477-819E8617AAB8}" dt="2019-02-08T11:18:07.905" v="4851" actId="1076"/>
        <pc:sldMkLst>
          <pc:docMk/>
          <pc:sldMk cId="391099404" sldId="283"/>
        </pc:sldMkLst>
        <pc:spChg chg="mod">
          <ac:chgData name="Peurala Venla Maijastiina" userId="S::venla.peurala@edu.kotka.fi::ba947d2f-69bd-400a-bf90-ceaa8b9df71c" providerId="AD" clId="Web-{157A4569-ADCA-EEDD-B477-819E8617AAB8}" dt="2019-02-08T11:13:57.528" v="4846" actId="20577"/>
          <ac:spMkLst>
            <pc:docMk/>
            <pc:sldMk cId="391099404" sldId="283"/>
            <ac:spMk id="11" creationId="{15DF0E1B-1285-49D0-AF1C-603C40426235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17:04.436" v="4850" actId="1076"/>
          <ac:spMkLst>
            <pc:docMk/>
            <pc:sldMk cId="391099404" sldId="283"/>
            <ac:spMk id="13" creationId="{FFCE3C34-6899-4C20-BEBD-00D934F44CB1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16:59.327" v="4849" actId="1076"/>
          <ac:spMkLst>
            <pc:docMk/>
            <pc:sldMk cId="391099404" sldId="283"/>
            <ac:spMk id="15" creationId="{DA25392A-D9E1-4D64-84FB-85CC9CF24D08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18:07.905" v="4851" actId="1076"/>
          <ac:spMkLst>
            <pc:docMk/>
            <pc:sldMk cId="391099404" sldId="283"/>
            <ac:spMk id="17" creationId="{D40EA318-AF25-4A04-98C9-ADD0A992EB72}"/>
          </ac:spMkLst>
        </pc:spChg>
      </pc:sldChg>
      <pc:sldChg chg="modSp">
        <pc:chgData name="Peurala Venla Maijastiina" userId="S::venla.peurala@edu.kotka.fi::ba947d2f-69bd-400a-bf90-ceaa8b9df71c" providerId="AD" clId="Web-{157A4569-ADCA-EEDD-B477-819E8617AAB8}" dt="2019-02-08T11:20:01.968" v="4853" actId="20577"/>
        <pc:sldMkLst>
          <pc:docMk/>
          <pc:sldMk cId="2005153180" sldId="284"/>
        </pc:sldMkLst>
        <pc:spChg chg="mod">
          <ac:chgData name="Peurala Venla Maijastiina" userId="S::venla.peurala@edu.kotka.fi::ba947d2f-69bd-400a-bf90-ceaa8b9df71c" providerId="AD" clId="Web-{157A4569-ADCA-EEDD-B477-819E8617AAB8}" dt="2019-02-08T11:20:01.968" v="4853" actId="20577"/>
          <ac:spMkLst>
            <pc:docMk/>
            <pc:sldMk cId="2005153180" sldId="284"/>
            <ac:spMk id="22" creationId="{967BD743-C7CB-48EB-B61A-55EF7E62636A}"/>
          </ac:spMkLst>
        </pc:spChg>
      </pc:sldChg>
      <pc:sldChg chg="modSp">
        <pc:chgData name="Peurala Venla Maijastiina" userId="S::venla.peurala@edu.kotka.fi::ba947d2f-69bd-400a-bf90-ceaa8b9df71c" providerId="AD" clId="Web-{157A4569-ADCA-EEDD-B477-819E8617AAB8}" dt="2019-02-08T10:14:36.331" v="3634" actId="20577"/>
        <pc:sldMkLst>
          <pc:docMk/>
          <pc:sldMk cId="1992387641" sldId="285"/>
        </pc:sldMkLst>
        <pc:spChg chg="mod">
          <ac:chgData name="Peurala Venla Maijastiina" userId="S::venla.peurala@edu.kotka.fi::ba947d2f-69bd-400a-bf90-ceaa8b9df71c" providerId="AD" clId="Web-{157A4569-ADCA-EEDD-B477-819E8617AAB8}" dt="2019-02-08T10:14:36.331" v="3634" actId="20577"/>
          <ac:spMkLst>
            <pc:docMk/>
            <pc:sldMk cId="1992387641" sldId="285"/>
            <ac:spMk id="18" creationId="{B94F4B4C-3E53-4FDE-B8EA-4778FC550D54}"/>
          </ac:spMkLst>
        </pc:spChg>
      </pc:sldChg>
      <pc:sldChg chg="addSp delSp modSp mod setBg">
        <pc:chgData name="Peurala Venla Maijastiina" userId="S::venla.peurala@edu.kotka.fi::ba947d2f-69bd-400a-bf90-ceaa8b9df71c" providerId="AD" clId="Web-{157A4569-ADCA-EEDD-B477-819E8617AAB8}" dt="2019-02-08T10:03:07.279" v="3075" actId="20577"/>
        <pc:sldMkLst>
          <pc:docMk/>
          <pc:sldMk cId="1075559369" sldId="286"/>
        </pc:sldMkLst>
        <pc:spChg chg="mod">
          <ac:chgData name="Peurala Venla Maijastiina" userId="S::venla.peurala@edu.kotka.fi::ba947d2f-69bd-400a-bf90-ceaa8b9df71c" providerId="AD" clId="Web-{157A4569-ADCA-EEDD-B477-819E8617AAB8}" dt="2019-02-08T09:57:34.433" v="2696"/>
          <ac:spMkLst>
            <pc:docMk/>
            <pc:sldMk cId="1075559369" sldId="286"/>
            <ac:spMk id="2" creationId="{78364086-FAAC-4C9C-BE7A-359BEE34ABF7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09:57:25.105" v="2695"/>
          <ac:spMkLst>
            <pc:docMk/>
            <pc:sldMk cId="1075559369" sldId="286"/>
            <ac:spMk id="3" creationId="{DF466E56-1C54-416C-A96C-C9CAA60B9F7E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0:03:07.279" v="3075" actId="20577"/>
          <ac:spMkLst>
            <pc:docMk/>
            <pc:sldMk cId="1075559369" sldId="286"/>
            <ac:spMk id="9" creationId="{FDECC7B9-224A-4FE0-9D57-C8504A333677}"/>
          </ac:spMkLst>
        </pc:spChg>
        <pc:picChg chg="add del mod ord replId">
          <ac:chgData name="Peurala Venla Maijastiina" userId="S::venla.peurala@edu.kotka.fi::ba947d2f-69bd-400a-bf90-ceaa8b9df71c" providerId="AD" clId="Web-{157A4569-ADCA-EEDD-B477-819E8617AAB8}" dt="2019-02-08T09:57:34.433" v="2696"/>
          <ac:picMkLst>
            <pc:docMk/>
            <pc:sldMk cId="1075559369" sldId="286"/>
            <ac:picMk id="6" creationId="{42B2C967-8043-436E-965D-7F692B03C3AF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09:57:34.433" v="2696"/>
          <ac:picMkLst>
            <pc:docMk/>
            <pc:sldMk cId="1075559369" sldId="286"/>
            <ac:picMk id="7" creationId="{42B2C967-8043-436E-965D-7F692B03C3AF}"/>
          </ac:picMkLst>
        </pc:picChg>
      </pc:sldChg>
      <pc:sldChg chg="addSp delSp modSp mod setBg">
        <pc:chgData name="Peurala Venla Maijastiina" userId="S::venla.peurala@edu.kotka.fi::ba947d2f-69bd-400a-bf90-ceaa8b9df71c" providerId="AD" clId="Web-{157A4569-ADCA-EEDD-B477-819E8617AAB8}" dt="2019-02-08T09:12:30.414" v="575" actId="20577"/>
        <pc:sldMkLst>
          <pc:docMk/>
          <pc:sldMk cId="3231693377" sldId="287"/>
        </pc:sldMkLst>
        <pc:spChg chg="mod">
          <ac:chgData name="Peurala Venla Maijastiina" userId="S::venla.peurala@edu.kotka.fi::ba947d2f-69bd-400a-bf90-ceaa8b9df71c" providerId="AD" clId="Web-{157A4569-ADCA-EEDD-B477-819E8617AAB8}" dt="2019-02-08T09:07:23.381" v="305"/>
          <ac:spMkLst>
            <pc:docMk/>
            <pc:sldMk cId="3231693377" sldId="287"/>
            <ac:spMk id="2" creationId="{15F9C1F4-9694-4085-B898-3A28762E0672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09:12:30.414" v="575" actId="20577"/>
          <ac:spMkLst>
            <pc:docMk/>
            <pc:sldMk cId="3231693377" sldId="287"/>
            <ac:spMk id="3" creationId="{9BC37301-D355-47B8-BCB7-DF5FC5F70060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09:06:17.646" v="297"/>
          <ac:spMkLst>
            <pc:docMk/>
            <pc:sldMk cId="3231693377" sldId="287"/>
            <ac:spMk id="4" creationId="{4F90324F-DB67-4E1D-9666-33DA5F068D57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07:23.006" v="304"/>
          <ac:spMkLst>
            <pc:docMk/>
            <pc:sldMk cId="3231693377" sldId="287"/>
            <ac:spMk id="7" creationId="{45EA45CC-6111-4281-92F6-9BE5B3B6FA49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07:23.006" v="304"/>
          <ac:spMkLst>
            <pc:docMk/>
            <pc:sldMk cId="3231693377" sldId="287"/>
            <ac:spMk id="8" creationId="{A1E0556F-5AB7-4B25-A10B-7B538B88D0FD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07:23.381" v="305"/>
          <ac:spMkLst>
            <pc:docMk/>
            <pc:sldMk cId="3231693377" sldId="287"/>
            <ac:spMk id="9" creationId="{E192707B-B929-41A7-9B41-E959A1C689E4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07:14.584" v="302"/>
          <ac:spMkLst>
            <pc:docMk/>
            <pc:sldMk cId="3231693377" sldId="287"/>
            <ac:spMk id="10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07:23.381" v="305"/>
          <ac:spMkLst>
            <pc:docMk/>
            <pc:sldMk cId="3231693377" sldId="287"/>
            <ac:spMk id="11" creationId="{8FB4235C-4505-46C7-AD8F-8769A1972FC1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07:14.584" v="302"/>
          <ac:spMkLst>
            <pc:docMk/>
            <pc:sldMk cId="3231693377" sldId="287"/>
            <ac:spMk id="12" creationId="{8FB4235C-4505-46C7-AD8F-8769A1972FC1}"/>
          </ac:spMkLst>
        </pc:spChg>
        <pc:picChg chg="add mod ord">
          <ac:chgData name="Peurala Venla Maijastiina" userId="S::venla.peurala@edu.kotka.fi::ba947d2f-69bd-400a-bf90-ceaa8b9df71c" providerId="AD" clId="Web-{157A4569-ADCA-EEDD-B477-819E8617AAB8}" dt="2019-02-08T09:07:23.381" v="305"/>
          <ac:picMkLst>
            <pc:docMk/>
            <pc:sldMk cId="3231693377" sldId="287"/>
            <ac:picMk id="5" creationId="{33AFB2A6-0732-4029-BDA7-5930771C6F87}"/>
          </ac:picMkLst>
        </pc:picChg>
      </pc:sldChg>
      <pc:sldChg chg="addSp delSp modSp mod setBg">
        <pc:chgData name="Peurala Venla Maijastiina" userId="S::venla.peurala@edu.kotka.fi::ba947d2f-69bd-400a-bf90-ceaa8b9df71c" providerId="AD" clId="Web-{157A4569-ADCA-EEDD-B477-819E8617AAB8}" dt="2019-02-08T09:56:26.308" v="2693" actId="20577"/>
        <pc:sldMkLst>
          <pc:docMk/>
          <pc:sldMk cId="1606551667" sldId="288"/>
        </pc:sldMkLst>
        <pc:spChg chg="mod">
          <ac:chgData name="Peurala Venla Maijastiina" userId="S::venla.peurala@edu.kotka.fi::ba947d2f-69bd-400a-bf90-ceaa8b9df71c" providerId="AD" clId="Web-{157A4569-ADCA-EEDD-B477-819E8617AAB8}" dt="2019-02-08T09:53:54.697" v="2637"/>
          <ac:spMkLst>
            <pc:docMk/>
            <pc:sldMk cId="1606551667" sldId="288"/>
            <ac:spMk id="2" creationId="{2BEFD40C-5144-455F-BC3C-609475BD1D2C}"/>
          </ac:spMkLst>
        </pc:spChg>
        <pc:spChg chg="mod ord">
          <ac:chgData name="Peurala Venla Maijastiina" userId="S::venla.peurala@edu.kotka.fi::ba947d2f-69bd-400a-bf90-ceaa8b9df71c" providerId="AD" clId="Web-{157A4569-ADCA-EEDD-B477-819E8617AAB8}" dt="2019-02-08T09:56:26.308" v="2693" actId="20577"/>
          <ac:spMkLst>
            <pc:docMk/>
            <pc:sldMk cId="1606551667" sldId="288"/>
            <ac:spMk id="3" creationId="{FA6F1721-6F16-4C64-8730-B0AEA4B0286E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53:54.572" v="2636"/>
          <ac:spMkLst>
            <pc:docMk/>
            <pc:sldMk cId="1606551667" sldId="288"/>
            <ac:spMk id="14" creationId="{539609FC-CEB0-472E-99EF-C6431306B17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53:54.697" v="2637"/>
          <ac:spMkLst>
            <pc:docMk/>
            <pc:sldMk cId="1606551667" sldId="288"/>
            <ac:spMk id="15" creationId="{02B27018-41F4-46FA-B948-6E1C97C105CF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53:54.697" v="2637"/>
          <ac:spMkLst>
            <pc:docMk/>
            <pc:sldMk cId="1606551667" sldId="288"/>
            <ac:spMk id="16" creationId="{9E469FE9-D7D8-4150-AADE-24469CADAC02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53:51.025" v="2634"/>
          <ac:spMkLst>
            <pc:docMk/>
            <pc:sldMk cId="1606551667" sldId="288"/>
            <ac:spMk id="17" creationId="{6EB853E4-1B2B-4550-B197-96D375AADD76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53:54.697" v="2637"/>
          <ac:spMkLst>
            <pc:docMk/>
            <pc:sldMk cId="1606551667" sldId="288"/>
            <ac:spMk id="18" creationId="{FB5A1A1C-9795-4FAF-8777-90292C544546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53:54.572" v="2636"/>
          <ac:spMkLst>
            <pc:docMk/>
            <pc:sldMk cId="1606551667" sldId="288"/>
            <ac:spMk id="19" creationId="{7902FDE7-10EA-4342-8CCF-DEAED7610B19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53:54.572" v="2636"/>
          <ac:spMkLst>
            <pc:docMk/>
            <pc:sldMk cId="1606551667" sldId="288"/>
            <ac:spMk id="21" creationId="{4CE23BC2-BDC2-462F-A747-4A4F8ECE034F}"/>
          </ac:spMkLst>
        </pc:spChg>
        <pc:picChg chg="add del mod">
          <ac:chgData name="Peurala Venla Maijastiina" userId="S::venla.peurala@edu.kotka.fi::ba947d2f-69bd-400a-bf90-ceaa8b9df71c" providerId="AD" clId="Web-{157A4569-ADCA-EEDD-B477-819E8617AAB8}" dt="2019-02-08T09:54:59.776" v="2652"/>
          <ac:picMkLst>
            <pc:docMk/>
            <pc:sldMk cId="1606551667" sldId="288"/>
            <ac:picMk id="4" creationId="{031A8BD1-097E-40A1-B3DC-F8168DDEC47C}"/>
          </ac:picMkLst>
        </pc:picChg>
        <pc:picChg chg="add del mod">
          <ac:chgData name="Peurala Venla Maijastiina" userId="S::venla.peurala@edu.kotka.fi::ba947d2f-69bd-400a-bf90-ceaa8b9df71c" providerId="AD" clId="Web-{157A4569-ADCA-EEDD-B477-819E8617AAB8}" dt="2019-02-08T09:54:55.917" v="2650"/>
          <ac:picMkLst>
            <pc:docMk/>
            <pc:sldMk cId="1606551667" sldId="288"/>
            <ac:picMk id="6" creationId="{6D485967-3C46-4646-9BA8-CD8A49EB4EF1}"/>
          </ac:picMkLst>
        </pc:picChg>
        <pc:picChg chg="add del mod">
          <ac:chgData name="Peurala Venla Maijastiina" userId="S::venla.peurala@edu.kotka.fi::ba947d2f-69bd-400a-bf90-ceaa8b9df71c" providerId="AD" clId="Web-{157A4569-ADCA-EEDD-B477-819E8617AAB8}" dt="2019-02-08T09:53:31.088" v="2631"/>
          <ac:picMkLst>
            <pc:docMk/>
            <pc:sldMk cId="1606551667" sldId="288"/>
            <ac:picMk id="8" creationId="{61F009C9-E18C-43FD-BF52-D40423E94D64}"/>
          </ac:picMkLst>
        </pc:picChg>
        <pc:picChg chg="add del mod">
          <ac:chgData name="Peurala Venla Maijastiina" userId="S::venla.peurala@edu.kotka.fi::ba947d2f-69bd-400a-bf90-ceaa8b9df71c" providerId="AD" clId="Web-{157A4569-ADCA-EEDD-B477-819E8617AAB8}" dt="2019-02-08T09:53:32.947" v="2632"/>
          <ac:picMkLst>
            <pc:docMk/>
            <pc:sldMk cId="1606551667" sldId="288"/>
            <ac:picMk id="10" creationId="{BDC864D3-D1F6-4088-AAC6-AD70BCE35EB0}"/>
          </ac:picMkLst>
        </pc:picChg>
        <pc:picChg chg="add mod ord">
          <ac:chgData name="Peurala Venla Maijastiina" userId="S::venla.peurala@edu.kotka.fi::ba947d2f-69bd-400a-bf90-ceaa8b9df71c" providerId="AD" clId="Web-{157A4569-ADCA-EEDD-B477-819E8617AAB8}" dt="2019-02-08T09:53:54.697" v="2637"/>
          <ac:picMkLst>
            <pc:docMk/>
            <pc:sldMk cId="1606551667" sldId="288"/>
            <ac:picMk id="12" creationId="{84A5551F-38FC-4BC6-8C2C-964EA10F36D1}"/>
          </ac:picMkLst>
        </pc:picChg>
        <pc:picChg chg="add mod">
          <ac:chgData name="Peurala Venla Maijastiina" userId="S::venla.peurala@edu.kotka.fi::ba947d2f-69bd-400a-bf90-ceaa8b9df71c" providerId="AD" clId="Web-{157A4569-ADCA-EEDD-B477-819E8617AAB8}" dt="2019-02-08T09:55:06.370" v="2654" actId="1076"/>
          <ac:picMkLst>
            <pc:docMk/>
            <pc:sldMk cId="1606551667" sldId="288"/>
            <ac:picMk id="20" creationId="{6F9FD366-9282-47B6-A0AB-BF1242A0585A}"/>
          </ac:picMkLst>
        </pc:picChg>
        <pc:picChg chg="add mod">
          <ac:chgData name="Peurala Venla Maijastiina" userId="S::venla.peurala@edu.kotka.fi::ba947d2f-69bd-400a-bf90-ceaa8b9df71c" providerId="AD" clId="Web-{157A4569-ADCA-EEDD-B477-819E8617AAB8}" dt="2019-02-08T09:55:03.276" v="2653" actId="1076"/>
          <ac:picMkLst>
            <pc:docMk/>
            <pc:sldMk cId="1606551667" sldId="288"/>
            <ac:picMk id="23" creationId="{0ABA285F-15E8-4AA9-964F-1F1E4A957C40}"/>
          </ac:picMkLst>
        </pc:picChg>
        <pc:picChg chg="add mod">
          <ac:chgData name="Peurala Venla Maijastiina" userId="S::venla.peurala@edu.kotka.fi::ba947d2f-69bd-400a-bf90-ceaa8b9df71c" providerId="AD" clId="Web-{157A4569-ADCA-EEDD-B477-819E8617AAB8}" dt="2019-02-08T09:54:58.682" v="2651" actId="1076"/>
          <ac:picMkLst>
            <pc:docMk/>
            <pc:sldMk cId="1606551667" sldId="288"/>
            <ac:picMk id="25" creationId="{757537D0-8B3E-4443-B38C-F057B0055ADE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09:48:38.445" v="2489" actId="20577"/>
        <pc:sldMkLst>
          <pc:docMk/>
          <pc:sldMk cId="189804471" sldId="289"/>
        </pc:sldMkLst>
        <pc:spChg chg="mod">
          <ac:chgData name="Peurala Venla Maijastiina" userId="S::venla.peurala@edu.kotka.fi::ba947d2f-69bd-400a-bf90-ceaa8b9df71c" providerId="AD" clId="Web-{157A4569-ADCA-EEDD-B477-819E8617AAB8}" dt="2019-02-08T09:44:57.912" v="2324" actId="1076"/>
          <ac:spMkLst>
            <pc:docMk/>
            <pc:sldMk cId="189804471" sldId="289"/>
            <ac:spMk id="2" creationId="{40453E4D-FC7F-4B93-967C-5EF326A64899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09:07:45.162" v="307"/>
          <ac:spMkLst>
            <pc:docMk/>
            <pc:sldMk cId="189804471" sldId="289"/>
            <ac:spMk id="3" creationId="{6798088C-BB48-4EC1-B697-A6E60DDF1318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09:48:38.445" v="2489" actId="20577"/>
          <ac:spMkLst>
            <pc:docMk/>
            <pc:sldMk cId="189804471" sldId="289"/>
            <ac:spMk id="4" creationId="{FAE2F51F-9107-4BAB-AC0E-C99EDAADEBFC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09:48:27.961" v="2481" actId="20577"/>
          <ac:spMkLst>
            <pc:docMk/>
            <pc:sldMk cId="189804471" sldId="289"/>
            <ac:spMk id="9" creationId="{37850DF1-4EC5-406E-A4C8-CF08F545437E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08:09.147" v="308"/>
          <ac:spMkLst>
            <pc:docMk/>
            <pc:sldMk cId="189804471" sldId="289"/>
            <ac:spMk id="12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08:09.147" v="308"/>
          <ac:spMkLst>
            <pc:docMk/>
            <pc:sldMk cId="189804471" sldId="289"/>
            <ac:spMk id="14" creationId="{8FB4235C-4505-46C7-AD8F-8769A1972FC1}"/>
          </ac:spMkLst>
        </pc:spChg>
        <pc:picChg chg="add del mod ord replId">
          <ac:chgData name="Peurala Venla Maijastiina" userId="S::venla.peurala@edu.kotka.fi::ba947d2f-69bd-400a-bf90-ceaa8b9df71c" providerId="AD" clId="Web-{157A4569-ADCA-EEDD-B477-819E8617AAB8}" dt="2019-02-08T09:08:09.147" v="308"/>
          <ac:picMkLst>
            <pc:docMk/>
            <pc:sldMk cId="189804471" sldId="289"/>
            <ac:picMk id="6" creationId="{A0DE3074-56EC-4BD7-A7AE-0F055DD3232A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09:08:09.147" v="308"/>
          <ac:picMkLst>
            <pc:docMk/>
            <pc:sldMk cId="189804471" sldId="289"/>
            <ac:picMk id="7" creationId="{A0DE3074-56EC-4BD7-A7AE-0F055DD3232A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09:48:56.680" v="2503" actId="20577"/>
        <pc:sldMkLst>
          <pc:docMk/>
          <pc:sldMk cId="1275003509" sldId="290"/>
        </pc:sldMkLst>
        <pc:spChg chg="del mod ord">
          <ac:chgData name="Peurala Venla Maijastiina" userId="S::venla.peurala@edu.kotka.fi::ba947d2f-69bd-400a-bf90-ceaa8b9df71c" providerId="AD" clId="Web-{157A4569-ADCA-EEDD-B477-819E8617AAB8}" dt="2019-02-08T09:20:23.136" v="1028"/>
          <ac:spMkLst>
            <pc:docMk/>
            <pc:sldMk cId="1275003509" sldId="290"/>
            <ac:spMk id="2" creationId="{EAB338EC-2A89-4C84-B120-F22D6670A8BA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09:11:43.945" v="537"/>
          <ac:spMkLst>
            <pc:docMk/>
            <pc:sldMk cId="1275003509" sldId="290"/>
            <ac:spMk id="3" creationId="{395A96B2-2CC0-471A-AC07-9DFF71D82F59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09:48:50.711" v="2497" actId="20577"/>
          <ac:spMkLst>
            <pc:docMk/>
            <pc:sldMk cId="1275003509" sldId="290"/>
            <ac:spMk id="4" creationId="{9D2C9006-FDBE-426B-BE4D-F21819FE72B2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09:48:56.680" v="2503" actId="20577"/>
          <ac:spMkLst>
            <pc:docMk/>
            <pc:sldMk cId="1275003509" sldId="290"/>
            <ac:spMk id="7" creationId="{C25ABD83-6F8A-48A5-9A44-18B89E527A36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09:28:59.359" v="1577"/>
          <ac:spMkLst>
            <pc:docMk/>
            <pc:sldMk cId="1275003509" sldId="290"/>
            <ac:spMk id="10" creationId="{861A0104-BF6E-465D-B05F-F41F69B3680A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11:48.398" v="539"/>
          <ac:spMkLst>
            <pc:docMk/>
            <pc:sldMk cId="1275003509" sldId="290"/>
            <ac:spMk id="12" creationId="{03B901C5-8FDC-42CF-AE02-104ECD0C25E5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11:48.398" v="539"/>
          <ac:spMkLst>
            <pc:docMk/>
            <pc:sldMk cId="1275003509" sldId="290"/>
            <ac:spMk id="14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09:11:48.398" v="539"/>
          <ac:spMkLst>
            <pc:docMk/>
            <pc:sldMk cId="1275003509" sldId="290"/>
            <ac:spMk id="16" creationId="{8FB4235C-4505-46C7-AD8F-8769A1972FC1}"/>
          </ac:spMkLst>
        </pc:spChg>
        <pc:picChg chg="add mod ord">
          <ac:chgData name="Peurala Venla Maijastiina" userId="S::venla.peurala@edu.kotka.fi::ba947d2f-69bd-400a-bf90-ceaa8b9df71c" providerId="AD" clId="Web-{157A4569-ADCA-EEDD-B477-819E8617AAB8}" dt="2019-02-08T09:11:48.398" v="539"/>
          <ac:picMkLst>
            <pc:docMk/>
            <pc:sldMk cId="1275003509" sldId="290"/>
            <ac:picMk id="5" creationId="{8E841785-CDBB-4ED2-A3F1-8EE9244A9608}"/>
          </ac:picMkLst>
        </pc:picChg>
      </pc:sldChg>
      <pc:sldChg chg="addSp modSp new">
        <pc:chgData name="Peurala Venla Maijastiina" userId="S::venla.peurala@edu.kotka.fi::ba947d2f-69bd-400a-bf90-ceaa8b9df71c" providerId="AD" clId="Web-{157A4569-ADCA-EEDD-B477-819E8617AAB8}" dt="2019-02-08T10:06:47.781" v="3266" actId="1076"/>
        <pc:sldMkLst>
          <pc:docMk/>
          <pc:sldMk cId="3128994703" sldId="291"/>
        </pc:sldMkLst>
        <pc:spChg chg="mod">
          <ac:chgData name="Peurala Venla Maijastiina" userId="S::venla.peurala@edu.kotka.fi::ba947d2f-69bd-400a-bf90-ceaa8b9df71c" providerId="AD" clId="Web-{157A4569-ADCA-EEDD-B477-819E8617AAB8}" dt="2019-02-08T10:03:01.467" v="3072" actId="20577"/>
          <ac:spMkLst>
            <pc:docMk/>
            <pc:sldMk cId="3128994703" sldId="291"/>
            <ac:spMk id="2" creationId="{DBAD644E-04A0-4B84-9123-778600BAC60A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0:05:01.827" v="3206" actId="20577"/>
          <ac:spMkLst>
            <pc:docMk/>
            <pc:sldMk cId="3128994703" sldId="291"/>
            <ac:spMk id="3" creationId="{6217AE7E-FCB4-4576-B6FD-4711602FA78C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0:06:47.781" v="3266" actId="1076"/>
          <ac:spMkLst>
            <pc:docMk/>
            <pc:sldMk cId="3128994703" sldId="291"/>
            <ac:spMk id="4" creationId="{86CF3423-5060-439D-8D6F-9D4250B87C2F}"/>
          </ac:spMkLst>
        </pc:sp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10:23:04.663" v="3921" actId="14100"/>
        <pc:sldMkLst>
          <pc:docMk/>
          <pc:sldMk cId="3454301730" sldId="292"/>
        </pc:sldMkLst>
        <pc:spChg chg="del mod">
          <ac:chgData name="Peurala Venla Maijastiina" userId="S::venla.peurala@edu.kotka.fi::ba947d2f-69bd-400a-bf90-ceaa8b9df71c" providerId="AD" clId="Web-{157A4569-ADCA-EEDD-B477-819E8617AAB8}" dt="2019-02-08T10:14:17.784" v="3629"/>
          <ac:spMkLst>
            <pc:docMk/>
            <pc:sldMk cId="3454301730" sldId="292"/>
            <ac:spMk id="2" creationId="{8EEB55A5-D7D4-421F-AF8D-561CEEA553A8}"/>
          </ac:spMkLst>
        </pc:spChg>
        <pc:spChg chg="mod ord">
          <ac:chgData name="Peurala Venla Maijastiina" userId="S::venla.peurala@edu.kotka.fi::ba947d2f-69bd-400a-bf90-ceaa8b9df71c" providerId="AD" clId="Web-{157A4569-ADCA-EEDD-B477-819E8617AAB8}" dt="2019-02-08T10:23:04.663" v="3921" actId="14100"/>
          <ac:spMkLst>
            <pc:docMk/>
            <pc:sldMk cId="3454301730" sldId="292"/>
            <ac:spMk id="3" creationId="{0D011AA4-65BF-4855-B341-04C92F3E5EEC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14:12.409" v="3628"/>
          <ac:spMkLst>
            <pc:docMk/>
            <pc:sldMk cId="3454301730" sldId="292"/>
            <ac:spMk id="16" creationId="{C7B51788-2D6C-4445-A0AB-24022343DBE0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14:12.409" v="3628"/>
          <ac:spMkLst>
            <pc:docMk/>
            <pc:sldMk cId="3454301730" sldId="292"/>
            <ac:spMk id="18" creationId="{FBB86CA6-F228-4C1F-B04B-0E76BD328D29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14:12.409" v="3628"/>
          <ac:spMkLst>
            <pc:docMk/>
            <pc:sldMk cId="3454301730" sldId="292"/>
            <ac:spMk id="20" creationId="{BF649F38-AB1F-4790-9A5F-E9C0EB7C8503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14:12.409" v="3628"/>
          <ac:spMkLst>
            <pc:docMk/>
            <pc:sldMk cId="3454301730" sldId="292"/>
            <ac:spMk id="22" creationId="{3481B653-D86F-4522-8F07-42E6961A4656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14:12.409" v="3628"/>
          <ac:spMkLst>
            <pc:docMk/>
            <pc:sldMk cId="3454301730" sldId="292"/>
            <ac:spMk id="24" creationId="{D6338CA8-E807-4F25-A0BD-068A02B7639F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14:12.409" v="3628"/>
          <ac:spMkLst>
            <pc:docMk/>
            <pc:sldMk cId="3454301730" sldId="292"/>
            <ac:spMk id="26" creationId="{B9413794-137B-4458-A885-D5CE286B0E9F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14:12.409" v="3628"/>
          <ac:spMkLst>
            <pc:docMk/>
            <pc:sldMk cId="3454301730" sldId="292"/>
            <ac:spMk id="28" creationId="{E314FFD3-4563-4D26-9C9F-DB0945498AA1}"/>
          </ac:spMkLst>
        </pc:spChg>
        <pc:picChg chg="add mod ord">
          <ac:chgData name="Peurala Venla Maijastiina" userId="S::venla.peurala@edu.kotka.fi::ba947d2f-69bd-400a-bf90-ceaa8b9df71c" providerId="AD" clId="Web-{157A4569-ADCA-EEDD-B477-819E8617AAB8}" dt="2019-02-08T10:14:12.409" v="3628"/>
          <ac:picMkLst>
            <pc:docMk/>
            <pc:sldMk cId="3454301730" sldId="292"/>
            <ac:picMk id="5" creationId="{AB799896-7AA3-402C-A087-ECF740DE7F56}"/>
          </ac:picMkLst>
        </pc:picChg>
        <pc:picChg chg="add mod">
          <ac:chgData name="Peurala Venla Maijastiina" userId="S::venla.peurala@edu.kotka.fi::ba947d2f-69bd-400a-bf90-ceaa8b9df71c" providerId="AD" clId="Web-{157A4569-ADCA-EEDD-B477-819E8617AAB8}" dt="2019-02-08T10:14:12.409" v="3628"/>
          <ac:picMkLst>
            <pc:docMk/>
            <pc:sldMk cId="3454301730" sldId="292"/>
            <ac:picMk id="7" creationId="{240E5AA7-AE68-4B37-8AC9-A49932BD8E2D}"/>
          </ac:picMkLst>
        </pc:picChg>
        <pc:picChg chg="add ord">
          <ac:chgData name="Peurala Venla Maijastiina" userId="S::venla.peurala@edu.kotka.fi::ba947d2f-69bd-400a-bf90-ceaa8b9df71c" providerId="AD" clId="Web-{157A4569-ADCA-EEDD-B477-819E8617AAB8}" dt="2019-02-08T10:14:12.409" v="3628"/>
          <ac:picMkLst>
            <pc:docMk/>
            <pc:sldMk cId="3454301730" sldId="292"/>
            <ac:picMk id="9" creationId="{8B83158F-DA2B-4FE7-908C-371C79055B53}"/>
          </ac:picMkLst>
        </pc:picChg>
        <pc:picChg chg="add mod">
          <ac:chgData name="Peurala Venla Maijastiina" userId="S::venla.peurala@edu.kotka.fi::ba947d2f-69bd-400a-bf90-ceaa8b9df71c" providerId="AD" clId="Web-{157A4569-ADCA-EEDD-B477-819E8617AAB8}" dt="2019-02-08T10:14:12.409" v="3628"/>
          <ac:picMkLst>
            <pc:docMk/>
            <pc:sldMk cId="3454301730" sldId="292"/>
            <ac:picMk id="11" creationId="{B1BF90BD-3EFB-4BAF-8F70-ED36F2A9B4E5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10:39:37.045" v="4054" actId="1076"/>
        <pc:sldMkLst>
          <pc:docMk/>
          <pc:sldMk cId="1212840187" sldId="293"/>
        </pc:sldMkLst>
        <pc:spChg chg="mod">
          <ac:chgData name="Peurala Venla Maijastiina" userId="S::venla.peurala@edu.kotka.fi::ba947d2f-69bd-400a-bf90-ceaa8b9df71c" providerId="AD" clId="Web-{157A4569-ADCA-EEDD-B477-819E8617AAB8}" dt="2019-02-08T10:37:00.294" v="4014" actId="20577"/>
          <ac:spMkLst>
            <pc:docMk/>
            <pc:sldMk cId="1212840187" sldId="293"/>
            <ac:spMk id="2" creationId="{F22FEA87-6990-47DC-906B-8AB84333A37A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0:36:39.934" v="3991"/>
          <ac:spMkLst>
            <pc:docMk/>
            <pc:sldMk cId="1212840187" sldId="293"/>
            <ac:spMk id="3" creationId="{5A2CDD19-9C34-436A-AACE-C331302BE77C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10:38:20.716" v="4034"/>
          <ac:spMkLst>
            <pc:docMk/>
            <pc:sldMk cId="1212840187" sldId="293"/>
            <ac:spMk id="4" creationId="{9A6A5C86-B2A1-4BD1-8C54-9A56A5A4456B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0:37:03.450" v="4017"/>
          <ac:spMkLst>
            <pc:docMk/>
            <pc:sldMk cId="1212840187" sldId="293"/>
            <ac:spMk id="9" creationId="{A70D6217-A899-4785-B4D4-2EBBDF8C4A8A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36:48.794" v="4005"/>
          <ac:spMkLst>
            <pc:docMk/>
            <pc:sldMk cId="1212840187" sldId="293"/>
            <ac:spMk id="12" creationId="{E192707B-B929-41A7-9B41-E959A1C689E4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0:39:36.873" v="4052" actId="1076"/>
          <ac:spMkLst>
            <pc:docMk/>
            <pc:sldMk cId="1212840187" sldId="293"/>
            <ac:spMk id="13" creationId="{35807CEE-7452-4BD8-A6D6-A4E7914F83E1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0:36:48.794" v="4005"/>
          <ac:spMkLst>
            <pc:docMk/>
            <pc:sldMk cId="1212840187" sldId="293"/>
            <ac:spMk id="14" creationId="{8FB4235C-4505-46C7-AD8F-8769A1972FC1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0:39:37.045" v="4054" actId="1076"/>
          <ac:spMkLst>
            <pc:docMk/>
            <pc:sldMk cId="1212840187" sldId="293"/>
            <ac:spMk id="15" creationId="{C9AF678A-26D1-4B03-AA3A-E2D68BCEA4EC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0:39:37.014" v="4053" actId="1076"/>
          <ac:spMkLst>
            <pc:docMk/>
            <pc:sldMk cId="1212840187" sldId="293"/>
            <ac:spMk id="16" creationId="{B9F8CBFB-F7D2-44E8-98F8-B629BB8A9707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0:39:30.357" v="4048" actId="1076"/>
          <ac:spMkLst>
            <pc:docMk/>
            <pc:sldMk cId="1212840187" sldId="293"/>
            <ac:spMk id="17" creationId="{CD6E04FC-CEC9-495D-B48B-7002755231B2}"/>
          </ac:spMkLst>
        </pc:spChg>
        <pc:picChg chg="add del mod ord replId">
          <ac:chgData name="Peurala Venla Maijastiina" userId="S::venla.peurala@edu.kotka.fi::ba947d2f-69bd-400a-bf90-ceaa8b9df71c" providerId="AD" clId="Web-{157A4569-ADCA-EEDD-B477-819E8617AAB8}" dt="2019-02-08T10:36:48.794" v="4005"/>
          <ac:picMkLst>
            <pc:docMk/>
            <pc:sldMk cId="1212840187" sldId="293"/>
            <ac:picMk id="6" creationId="{0CE913FF-41C2-4AA7-8057-AAC75B6F9BBB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10:36:48.794" v="4005"/>
          <ac:picMkLst>
            <pc:docMk/>
            <pc:sldMk cId="1212840187" sldId="293"/>
            <ac:picMk id="7" creationId="{0CE913FF-41C2-4AA7-8057-AAC75B6F9BBB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10:37:11.278" v="4019"/>
          <ac:picMkLst>
            <pc:docMk/>
            <pc:sldMk cId="1212840187" sldId="293"/>
            <ac:picMk id="10" creationId="{B3E7CA45-848C-4907-B83F-FC4A58ACEC28}"/>
          </ac:picMkLst>
        </pc:picChg>
        <pc:picChg chg="add mod">
          <ac:chgData name="Peurala Venla Maijastiina" userId="S::venla.peurala@edu.kotka.fi::ba947d2f-69bd-400a-bf90-ceaa8b9df71c" providerId="AD" clId="Web-{157A4569-ADCA-EEDD-B477-819E8617AAB8}" dt="2019-02-08T10:37:27.810" v="4022" actId="1076"/>
          <ac:picMkLst>
            <pc:docMk/>
            <pc:sldMk cId="1212840187" sldId="293"/>
            <ac:picMk id="11" creationId="{4A52FB48-E78B-4E35-9C5F-EE2B2518C736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11:59:53.642" v="6091"/>
        <pc:sldMkLst>
          <pc:docMk/>
          <pc:sldMk cId="4287529297" sldId="294"/>
        </pc:sldMkLst>
        <pc:spChg chg="mod">
          <ac:chgData name="Peurala Venla Maijastiina" userId="S::venla.peurala@edu.kotka.fi::ba947d2f-69bd-400a-bf90-ceaa8b9df71c" providerId="AD" clId="Web-{157A4569-ADCA-EEDD-B477-819E8617AAB8}" dt="2019-02-08T11:59:53.642" v="6091"/>
          <ac:spMkLst>
            <pc:docMk/>
            <pc:sldMk cId="4287529297" sldId="294"/>
            <ac:spMk id="2" creationId="{B93D29EF-3E4A-43CA-BDB2-A4E23E0677DA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1:59:23.751" v="6088"/>
          <ac:spMkLst>
            <pc:docMk/>
            <pc:sldMk cId="4287529297" sldId="294"/>
            <ac:spMk id="3" creationId="{5CF3A16D-7700-441D-8CAF-8C19823DB6BA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9:53.642" v="6091"/>
          <ac:spMkLst>
            <pc:docMk/>
            <pc:sldMk cId="4287529297" sldId="294"/>
            <ac:spMk id="6" creationId="{9ACF76FA-7582-428D-85AF-A40781530C70}"/>
          </ac:spMkLst>
        </pc:spChg>
        <pc:spChg chg="add del">
          <ac:chgData name="Peurala Venla Maijastiina" userId="S::venla.peurala@edu.kotka.fi::ba947d2f-69bd-400a-bf90-ceaa8b9df71c" providerId="AD" clId="Web-{157A4569-ADCA-EEDD-B477-819E8617AAB8}" dt="2019-02-08T11:59:53.564" v="6090"/>
          <ac:spMkLst>
            <pc:docMk/>
            <pc:sldMk cId="4287529297" sldId="294"/>
            <ac:spMk id="9" creationId="{EEDDF14F-3BBA-4629-8535-6D7202EA024F}"/>
          </ac:spMkLst>
        </pc:spChg>
        <pc:picChg chg="add del">
          <ac:chgData name="Peurala Venla Maijastiina" userId="S::venla.peurala@edu.kotka.fi::ba947d2f-69bd-400a-bf90-ceaa8b9df71c" providerId="AD" clId="Web-{157A4569-ADCA-EEDD-B477-819E8617AAB8}" dt="2019-02-08T11:59:53.564" v="6090"/>
          <ac:picMkLst>
            <pc:docMk/>
            <pc:sldMk cId="4287529297" sldId="294"/>
            <ac:picMk id="7" creationId="{2509973A-01DF-4E44-8E62-F73D4AA23448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11:59:53.642" v="6091"/>
          <ac:picMkLst>
            <pc:docMk/>
            <pc:sldMk cId="4287529297" sldId="294"/>
            <ac:picMk id="8" creationId="{2509973A-01DF-4E44-8E62-F73D4AA23448}"/>
          </ac:picMkLst>
        </pc:picChg>
        <pc:picChg chg="add del mod ord replId">
          <ac:chgData name="Peurala Venla Maijastiina" userId="S::venla.peurala@edu.kotka.fi::ba947d2f-69bd-400a-bf90-ceaa8b9df71c" providerId="AD" clId="Web-{157A4569-ADCA-EEDD-B477-819E8617AAB8}" dt="2019-02-08T11:59:53.642" v="6091"/>
          <ac:picMkLst>
            <pc:docMk/>
            <pc:sldMk cId="4287529297" sldId="294"/>
            <ac:picMk id="9" creationId="{2509973A-01DF-4E44-8E62-F73D4AA23448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11:57:16.125" v="6085"/>
        <pc:sldMkLst>
          <pc:docMk/>
          <pc:sldMk cId="2416601308" sldId="295"/>
        </pc:sldMkLst>
        <pc:spChg chg="mod">
          <ac:chgData name="Peurala Venla Maijastiina" userId="S::venla.peurala@edu.kotka.fi::ba947d2f-69bd-400a-bf90-ceaa8b9df71c" providerId="AD" clId="Web-{157A4569-ADCA-EEDD-B477-819E8617AAB8}" dt="2019-02-08T11:57:16.125" v="6085"/>
          <ac:spMkLst>
            <pc:docMk/>
            <pc:sldMk cId="2416601308" sldId="295"/>
            <ac:spMk id="2" creationId="{6481C5F3-E380-4522-B5A1-15BD5278B73C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1:56:59.453" v="6084"/>
          <ac:spMkLst>
            <pc:docMk/>
            <pc:sldMk cId="2416601308" sldId="295"/>
            <ac:spMk id="3" creationId="{27668653-9719-4DBB-82FA-09D01719E6AE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7:16.125" v="6085"/>
          <ac:spMkLst>
            <pc:docMk/>
            <pc:sldMk cId="2416601308" sldId="295"/>
            <ac:spMk id="9" creationId="{53D8A8C2-B5F9-4C03-828F-0D301E12B06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7:16.125" v="6085"/>
          <ac:spMkLst>
            <pc:docMk/>
            <pc:sldMk cId="2416601308" sldId="295"/>
            <ac:spMk id="12" creationId="{EB78E399-2840-4DAD-BE29-23219DE3979E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7:16.125" v="6085"/>
          <ac:spMkLst>
            <pc:docMk/>
            <pc:sldMk cId="2416601308" sldId="295"/>
            <ac:spMk id="14" creationId="{BEA7FE3D-570B-410B-B8D3-1941BE6FE2BF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7:16.125" v="6085"/>
          <ac:spMkLst>
            <pc:docMk/>
            <pc:sldMk cId="2416601308" sldId="295"/>
            <ac:spMk id="16" creationId="{2A701BFF-7B8D-408D-A224-2C3EAAB442D4}"/>
          </ac:spMkLst>
        </pc:spChg>
        <pc:picChg chg="add del mod ord replId">
          <ac:chgData name="Peurala Venla Maijastiina" userId="S::venla.peurala@edu.kotka.fi::ba947d2f-69bd-400a-bf90-ceaa8b9df71c" providerId="AD" clId="Web-{157A4569-ADCA-EEDD-B477-819E8617AAB8}" dt="2019-02-08T11:57:16.125" v="6085"/>
          <ac:picMkLst>
            <pc:docMk/>
            <pc:sldMk cId="2416601308" sldId="295"/>
            <ac:picMk id="6" creationId="{FA1665E2-F181-47DA-9F2A-12398BEABE6F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11:57:16.125" v="6085"/>
          <ac:picMkLst>
            <pc:docMk/>
            <pc:sldMk cId="2416601308" sldId="295"/>
            <ac:picMk id="7" creationId="{FA1665E2-F181-47DA-9F2A-12398BEABE6F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11:54:55.061" v="6081"/>
        <pc:sldMkLst>
          <pc:docMk/>
          <pc:sldMk cId="2027620794" sldId="296"/>
        </pc:sldMkLst>
        <pc:spChg chg="mod">
          <ac:chgData name="Peurala Venla Maijastiina" userId="S::venla.peurala@edu.kotka.fi::ba947d2f-69bd-400a-bf90-ceaa8b9df71c" providerId="AD" clId="Web-{157A4569-ADCA-EEDD-B477-819E8617AAB8}" dt="2019-02-08T11:54:55.061" v="6081"/>
          <ac:spMkLst>
            <pc:docMk/>
            <pc:sldMk cId="2027620794" sldId="296"/>
            <ac:spMk id="2" creationId="{E593BD6D-CF2C-4BD1-B219-3E2C89402959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1:54:40.202" v="6080"/>
          <ac:spMkLst>
            <pc:docMk/>
            <pc:sldMk cId="2027620794" sldId="296"/>
            <ac:spMk id="3" creationId="{98ABEC09-7CEE-46D0-890B-96D961BBF67D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4:55.061" v="6081"/>
          <ac:spMkLst>
            <pc:docMk/>
            <pc:sldMk cId="2027620794" sldId="296"/>
            <ac:spMk id="9" creationId="{9414254A-E24F-49A1-81F7-7AE9169E917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4:55.061" v="6081"/>
          <ac:spMkLst>
            <pc:docMk/>
            <pc:sldMk cId="2027620794" sldId="296"/>
            <ac:spMk id="12" creationId="{EB78E399-2840-4DAD-BE29-23219DE3979E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4:55.061" v="6081"/>
          <ac:spMkLst>
            <pc:docMk/>
            <pc:sldMk cId="2027620794" sldId="296"/>
            <ac:spMk id="14" creationId="{BEA7FE3D-570B-410B-B8D3-1941BE6FE2BF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4:55.061" v="6081"/>
          <ac:spMkLst>
            <pc:docMk/>
            <pc:sldMk cId="2027620794" sldId="296"/>
            <ac:spMk id="16" creationId="{2A701BFF-7B8D-408D-A224-2C3EAAB442D4}"/>
          </ac:spMkLst>
        </pc:spChg>
        <pc:picChg chg="add del mod ord replId">
          <ac:chgData name="Peurala Venla Maijastiina" userId="S::venla.peurala@edu.kotka.fi::ba947d2f-69bd-400a-bf90-ceaa8b9df71c" providerId="AD" clId="Web-{157A4569-ADCA-EEDD-B477-819E8617AAB8}" dt="2019-02-08T11:54:55.061" v="6081"/>
          <ac:picMkLst>
            <pc:docMk/>
            <pc:sldMk cId="2027620794" sldId="296"/>
            <ac:picMk id="6" creationId="{5D7FA1A4-CEA7-4459-8696-0431C78E7248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11:54:55.061" v="6081"/>
          <ac:picMkLst>
            <pc:docMk/>
            <pc:sldMk cId="2027620794" sldId="296"/>
            <ac:picMk id="7" creationId="{5D7FA1A4-CEA7-4459-8696-0431C78E7248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157A4569-ADCA-EEDD-B477-819E8617AAB8}" dt="2019-02-08T11:55:37.765" v="6083"/>
        <pc:sldMkLst>
          <pc:docMk/>
          <pc:sldMk cId="31866173" sldId="297"/>
        </pc:sldMkLst>
        <pc:spChg chg="mod">
          <ac:chgData name="Peurala Venla Maijastiina" userId="S::venla.peurala@edu.kotka.fi::ba947d2f-69bd-400a-bf90-ceaa8b9df71c" providerId="AD" clId="Web-{157A4569-ADCA-EEDD-B477-819E8617AAB8}" dt="2019-02-08T11:55:37.765" v="6083"/>
          <ac:spMkLst>
            <pc:docMk/>
            <pc:sldMk cId="31866173" sldId="297"/>
            <ac:spMk id="2" creationId="{1B222B9D-67B3-46F3-A8DE-7CF6842CC74C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1:55:30.109" v="6082"/>
          <ac:spMkLst>
            <pc:docMk/>
            <pc:sldMk cId="31866173" sldId="297"/>
            <ac:spMk id="3" creationId="{08A19AF5-2751-4095-8C4B-B9B687A503CD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5:37.765" v="6083"/>
          <ac:spMkLst>
            <pc:docMk/>
            <pc:sldMk cId="31866173" sldId="297"/>
            <ac:spMk id="9" creationId="{8D73C291-7F66-428C-8312-1670F8489980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5:37.765" v="6083"/>
          <ac:spMkLst>
            <pc:docMk/>
            <pc:sldMk cId="31866173" sldId="297"/>
            <ac:spMk id="12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5:37.765" v="6083"/>
          <ac:spMkLst>
            <pc:docMk/>
            <pc:sldMk cId="31866173" sldId="297"/>
            <ac:spMk id="14" creationId="{8FB4235C-4505-46C7-AD8F-8769A1972FC1}"/>
          </ac:spMkLst>
        </pc:spChg>
        <pc:picChg chg="add del mod ord replId">
          <ac:chgData name="Peurala Venla Maijastiina" userId="S::venla.peurala@edu.kotka.fi::ba947d2f-69bd-400a-bf90-ceaa8b9df71c" providerId="AD" clId="Web-{157A4569-ADCA-EEDD-B477-819E8617AAB8}" dt="2019-02-08T11:55:37.765" v="6083"/>
          <ac:picMkLst>
            <pc:docMk/>
            <pc:sldMk cId="31866173" sldId="297"/>
            <ac:picMk id="6" creationId="{0FA009FD-7CF5-446C-A33B-D855E5E428EB}"/>
          </ac:picMkLst>
        </pc:picChg>
        <pc:picChg chg="add">
          <ac:chgData name="Peurala Venla Maijastiina" userId="S::venla.peurala@edu.kotka.fi::ba947d2f-69bd-400a-bf90-ceaa8b9df71c" providerId="AD" clId="Web-{157A4569-ADCA-EEDD-B477-819E8617AAB8}" dt="2019-02-08T11:55:37.765" v="6083"/>
          <ac:picMkLst>
            <pc:docMk/>
            <pc:sldMk cId="31866173" sldId="297"/>
            <ac:picMk id="7" creationId="{0FA009FD-7CF5-446C-A33B-D855E5E428EB}"/>
          </ac:picMkLst>
        </pc:picChg>
      </pc:sldChg>
      <pc:sldChg chg="addSp delSp modSp new del">
        <pc:chgData name="Peurala Venla Maijastiina" userId="S::venla.peurala@edu.kotka.fi::ba947d2f-69bd-400a-bf90-ceaa8b9df71c" providerId="AD" clId="Web-{157A4569-ADCA-EEDD-B477-819E8617AAB8}" dt="2019-02-08T11:53:25.873" v="6075"/>
        <pc:sldMkLst>
          <pc:docMk/>
          <pc:sldMk cId="2759731436" sldId="298"/>
        </pc:sldMkLst>
        <pc:spChg chg="mod">
          <ac:chgData name="Peurala Venla Maijastiina" userId="S::venla.peurala@edu.kotka.fi::ba947d2f-69bd-400a-bf90-ceaa8b9df71c" providerId="AD" clId="Web-{157A4569-ADCA-EEDD-B477-819E8617AAB8}" dt="2019-02-08T11:51:48.919" v="6052" actId="20577"/>
          <ac:spMkLst>
            <pc:docMk/>
            <pc:sldMk cId="2759731436" sldId="298"/>
            <ac:spMk id="2" creationId="{CD233B83-2641-4490-9E44-F3754306172A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52:31.170" v="6066" actId="20577"/>
          <ac:spMkLst>
            <pc:docMk/>
            <pc:sldMk cId="2759731436" sldId="298"/>
            <ac:spMk id="3" creationId="{44BCEAF2-AB9F-46B0-BAF8-ACA66ECF623F}"/>
          </ac:spMkLst>
        </pc:spChg>
        <pc:spChg chg="add del mod">
          <ac:chgData name="Peurala Venla Maijastiina" userId="S::venla.peurala@edu.kotka.fi::ba947d2f-69bd-400a-bf90-ceaa8b9df71c" providerId="AD" clId="Web-{157A4569-ADCA-EEDD-B477-819E8617AAB8}" dt="2019-02-08T11:51:59.138" v="6058"/>
          <ac:spMkLst>
            <pc:docMk/>
            <pc:sldMk cId="2759731436" sldId="298"/>
            <ac:spMk id="4" creationId="{3515A938-CB89-4E6E-B0A1-488008762085}"/>
          </ac:spMkLst>
        </pc:spChg>
        <pc:picChg chg="add del mod">
          <ac:chgData name="Peurala Venla Maijastiina" userId="S::venla.peurala@edu.kotka.fi::ba947d2f-69bd-400a-bf90-ceaa8b9df71c" providerId="AD" clId="Web-{157A4569-ADCA-EEDD-B477-819E8617AAB8}" dt="2019-02-08T11:49:21.918" v="5999"/>
          <ac:picMkLst>
            <pc:docMk/>
            <pc:sldMk cId="2759731436" sldId="298"/>
            <ac:picMk id="5" creationId="{7DCB297D-329B-418A-9D41-A0AB287DA0A5}"/>
          </ac:picMkLst>
        </pc:picChg>
        <pc:picChg chg="add del mod">
          <ac:chgData name="Peurala Venla Maijastiina" userId="S::venla.peurala@edu.kotka.fi::ba947d2f-69bd-400a-bf90-ceaa8b9df71c" providerId="AD" clId="Web-{157A4569-ADCA-EEDD-B477-819E8617AAB8}" dt="2019-02-08T11:51:09.372" v="6040"/>
          <ac:picMkLst>
            <pc:docMk/>
            <pc:sldMk cId="2759731436" sldId="298"/>
            <ac:picMk id="7" creationId="{416BA817-8DDC-490A-A26B-92DB2A2FFCDD}"/>
          </ac:picMkLst>
        </pc:picChg>
      </pc:sldChg>
      <pc:sldChg chg="modSp new del">
        <pc:chgData name="Peurala Venla Maijastiina" userId="S::venla.peurala@edu.kotka.fi::ba947d2f-69bd-400a-bf90-ceaa8b9df71c" providerId="AD" clId="Web-{157A4569-ADCA-EEDD-B477-819E8617AAB8}" dt="2019-02-08T10:50:46.815" v="4249"/>
        <pc:sldMkLst>
          <pc:docMk/>
          <pc:sldMk cId="1721759125" sldId="299"/>
        </pc:sldMkLst>
        <pc:spChg chg="mod">
          <ac:chgData name="Peurala Venla Maijastiina" userId="S::venla.peurala@edu.kotka.fi::ba947d2f-69bd-400a-bf90-ceaa8b9df71c" providerId="AD" clId="Web-{157A4569-ADCA-EEDD-B477-819E8617AAB8}" dt="2019-02-08T10:49:31.784" v="4203" actId="20577"/>
          <ac:spMkLst>
            <pc:docMk/>
            <pc:sldMk cId="1721759125" sldId="299"/>
            <ac:spMk id="2" creationId="{8A31E8CE-3434-4DCC-B2EA-4219D5A0BA63}"/>
          </ac:spMkLst>
        </pc:spChg>
      </pc:sldChg>
      <pc:sldChg chg="addSp modSp new mod setBg">
        <pc:chgData name="Peurala Venla Maijastiina" userId="S::venla.peurala@edu.kotka.fi::ba947d2f-69bd-400a-bf90-ceaa8b9df71c" providerId="AD" clId="Web-{157A4569-ADCA-EEDD-B477-819E8617AAB8}" dt="2019-02-08T11:48:32.324" v="5994"/>
        <pc:sldMkLst>
          <pc:docMk/>
          <pc:sldMk cId="1866429060" sldId="300"/>
        </pc:sldMkLst>
        <pc:spChg chg="mod">
          <ac:chgData name="Peurala Venla Maijastiina" userId="S::venla.peurala@edu.kotka.fi::ba947d2f-69bd-400a-bf90-ceaa8b9df71c" providerId="AD" clId="Web-{157A4569-ADCA-EEDD-B477-819E8617AAB8}" dt="2019-02-08T11:48:32.324" v="5994"/>
          <ac:spMkLst>
            <pc:docMk/>
            <pc:sldMk cId="1866429060" sldId="300"/>
            <ac:spMk id="2" creationId="{6D2D7353-5E07-4339-9548-45B3FE3BFA15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48:32.324" v="5994"/>
          <ac:spMkLst>
            <pc:docMk/>
            <pc:sldMk cId="1866429060" sldId="300"/>
            <ac:spMk id="3" creationId="{897DF762-0736-481B-8E0E-C70A9FFFF82A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48:32.324" v="5994"/>
          <ac:spMkLst>
            <pc:docMk/>
            <pc:sldMk cId="1866429060" sldId="300"/>
            <ac:spMk id="9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48:32.324" v="5994"/>
          <ac:spMkLst>
            <pc:docMk/>
            <pc:sldMk cId="1866429060" sldId="300"/>
            <ac:spMk id="11" creationId="{8FB4235C-4505-46C7-AD8F-8769A1972FC1}"/>
          </ac:spMkLst>
        </pc:spChg>
        <pc:picChg chg="add mod ord">
          <ac:chgData name="Peurala Venla Maijastiina" userId="S::venla.peurala@edu.kotka.fi::ba947d2f-69bd-400a-bf90-ceaa8b9df71c" providerId="AD" clId="Web-{157A4569-ADCA-EEDD-B477-819E8617AAB8}" dt="2019-02-08T11:48:32.324" v="5994"/>
          <ac:picMkLst>
            <pc:docMk/>
            <pc:sldMk cId="1866429060" sldId="300"/>
            <ac:picMk id="4" creationId="{463FD44A-4F1B-499D-80D1-AEFAD76344DD}"/>
          </ac:picMkLst>
        </pc:picChg>
      </pc:sldChg>
      <pc:sldChg chg="addSp modSp new mod setBg">
        <pc:chgData name="Peurala Venla Maijastiina" userId="S::venla.peurala@edu.kotka.fi::ba947d2f-69bd-400a-bf90-ceaa8b9df71c" providerId="AD" clId="Web-{157A4569-ADCA-EEDD-B477-819E8617AAB8}" dt="2019-02-08T11:44:48.057" v="5990"/>
        <pc:sldMkLst>
          <pc:docMk/>
          <pc:sldMk cId="2052863338" sldId="301"/>
        </pc:sldMkLst>
        <pc:spChg chg="mod">
          <ac:chgData name="Peurala Venla Maijastiina" userId="S::venla.peurala@edu.kotka.fi::ba947d2f-69bd-400a-bf90-ceaa8b9df71c" providerId="AD" clId="Web-{157A4569-ADCA-EEDD-B477-819E8617AAB8}" dt="2019-02-08T11:44:48.057" v="5990"/>
          <ac:spMkLst>
            <pc:docMk/>
            <pc:sldMk cId="2052863338" sldId="301"/>
            <ac:spMk id="2" creationId="{11C97C68-B792-4F6B-9A7A-22139078B0CE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44:48.057" v="5990"/>
          <ac:spMkLst>
            <pc:docMk/>
            <pc:sldMk cId="2052863338" sldId="301"/>
            <ac:spMk id="3" creationId="{B393D60C-5B4F-4B11-8571-E4206D68333B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44:48.057" v="5990"/>
          <ac:spMkLst>
            <pc:docMk/>
            <pc:sldMk cId="2052863338" sldId="301"/>
            <ac:spMk id="9" creationId="{E04E05BB-9C1B-49E3-BAF7-CC9B24009ED8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44:48.057" v="5990"/>
          <ac:spMkLst>
            <pc:docMk/>
            <pc:sldMk cId="2052863338" sldId="301"/>
            <ac:spMk id="11" creationId="{58D76E93-43D2-4B06-9DAF-0C8B7E5C8416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44:48.057" v="5990"/>
          <ac:spMkLst>
            <pc:docMk/>
            <pc:sldMk cId="2052863338" sldId="301"/>
            <ac:spMk id="13" creationId="{4E5A1689-1DA1-4BAA-9B7A-CFA7ADCF33D4}"/>
          </ac:spMkLst>
        </pc:spChg>
        <pc:picChg chg="add mod">
          <ac:chgData name="Peurala Venla Maijastiina" userId="S::venla.peurala@edu.kotka.fi::ba947d2f-69bd-400a-bf90-ceaa8b9df71c" providerId="AD" clId="Web-{157A4569-ADCA-EEDD-B477-819E8617AAB8}" dt="2019-02-08T11:44:48.057" v="5990"/>
          <ac:picMkLst>
            <pc:docMk/>
            <pc:sldMk cId="2052863338" sldId="301"/>
            <ac:picMk id="4" creationId="{B151EB6D-7820-476F-8CD2-9E009640E0BC}"/>
          </ac:picMkLst>
        </pc:picChg>
      </pc:sldChg>
      <pc:sldChg chg="addSp delSp modSp new del">
        <pc:chgData name="Peurala Venla Maijastiina" userId="S::venla.peurala@edu.kotka.fi::ba947d2f-69bd-400a-bf90-ceaa8b9df71c" providerId="AD" clId="Web-{157A4569-ADCA-EEDD-B477-819E8617AAB8}" dt="2019-02-08T11:50:10.778" v="6015"/>
        <pc:sldMkLst>
          <pc:docMk/>
          <pc:sldMk cId="2791132090" sldId="302"/>
        </pc:sldMkLst>
        <pc:spChg chg="mod">
          <ac:chgData name="Peurala Venla Maijastiina" userId="S::venla.peurala@edu.kotka.fi::ba947d2f-69bd-400a-bf90-ceaa8b9df71c" providerId="AD" clId="Web-{157A4569-ADCA-EEDD-B477-819E8617AAB8}" dt="2019-02-08T11:49:46.840" v="6010" actId="20577"/>
          <ac:spMkLst>
            <pc:docMk/>
            <pc:sldMk cId="2791132090" sldId="302"/>
            <ac:spMk id="2" creationId="{5579209E-42A8-4261-A4F7-4A00D77E806C}"/>
          </ac:spMkLst>
        </pc:spChg>
        <pc:spChg chg="del">
          <ac:chgData name="Peurala Venla Maijastiina" userId="S::venla.peurala@edu.kotka.fi::ba947d2f-69bd-400a-bf90-ceaa8b9df71c" providerId="AD" clId="Web-{157A4569-ADCA-EEDD-B477-819E8617AAB8}" dt="2019-02-08T11:49:29.090" v="6000"/>
          <ac:spMkLst>
            <pc:docMk/>
            <pc:sldMk cId="2791132090" sldId="302"/>
            <ac:spMk id="3" creationId="{B3B41282-5383-4659-A0BF-05F4A8E0ADE3}"/>
          </ac:spMkLst>
        </pc:spChg>
        <pc:picChg chg="add mod ord">
          <ac:chgData name="Peurala Venla Maijastiina" userId="S::venla.peurala@edu.kotka.fi::ba947d2f-69bd-400a-bf90-ceaa8b9df71c" providerId="AD" clId="Web-{157A4569-ADCA-EEDD-B477-819E8617AAB8}" dt="2019-02-08T11:49:54.137" v="6013" actId="1076"/>
          <ac:picMkLst>
            <pc:docMk/>
            <pc:sldMk cId="2791132090" sldId="302"/>
            <ac:picMk id="4" creationId="{7F6AFCFC-053B-48F9-BD00-33F3643545B5}"/>
          </ac:picMkLst>
        </pc:picChg>
      </pc:sldChg>
      <pc:sldChg chg="add del ord replId">
        <pc:chgData name="Peurala Venla Maijastiina" userId="S::venla.peurala@edu.kotka.fi::ba947d2f-69bd-400a-bf90-ceaa8b9df71c" providerId="AD" clId="Web-{157A4569-ADCA-EEDD-B477-819E8617AAB8}" dt="2019-02-08T11:54:01.702" v="6079"/>
        <pc:sldMkLst>
          <pc:docMk/>
          <pc:sldMk cId="3816981097" sldId="303"/>
        </pc:sldMkLst>
      </pc:sldChg>
      <pc:sldChg chg="addSp modSp new mod setBg">
        <pc:chgData name="Peurala Venla Maijastiina" userId="S::venla.peurala@edu.kotka.fi::ba947d2f-69bd-400a-bf90-ceaa8b9df71c" providerId="AD" clId="Web-{157A4569-ADCA-EEDD-B477-819E8617AAB8}" dt="2019-02-08T11:52:45.170" v="6073" actId="20577"/>
        <pc:sldMkLst>
          <pc:docMk/>
          <pc:sldMk cId="287966484" sldId="304"/>
        </pc:sldMkLst>
        <pc:spChg chg="mod">
          <ac:chgData name="Peurala Venla Maijastiina" userId="S::venla.peurala@edu.kotka.fi::ba947d2f-69bd-400a-bf90-ceaa8b9df71c" providerId="AD" clId="Web-{157A4569-ADCA-EEDD-B477-819E8617AAB8}" dt="2019-02-08T11:51:52.544" v="6055" actId="20577"/>
          <ac:spMkLst>
            <pc:docMk/>
            <pc:sldMk cId="287966484" sldId="304"/>
            <ac:spMk id="2" creationId="{A5E0FE89-F5FA-4A8F-ADB5-AD12D6A260E9}"/>
          </ac:spMkLst>
        </pc:spChg>
        <pc:spChg chg="mod">
          <ac:chgData name="Peurala Venla Maijastiina" userId="S::venla.peurala@edu.kotka.fi::ba947d2f-69bd-400a-bf90-ceaa8b9df71c" providerId="AD" clId="Web-{157A4569-ADCA-EEDD-B477-819E8617AAB8}" dt="2019-02-08T11:52:45.170" v="6073" actId="20577"/>
          <ac:spMkLst>
            <pc:docMk/>
            <pc:sldMk cId="287966484" sldId="304"/>
            <ac:spMk id="3" creationId="{2DFF698A-031A-4EC2-9D50-503FB52E82D7}"/>
          </ac:spMkLst>
        </pc:spChg>
        <pc:spChg chg="add mod">
          <ac:chgData name="Peurala Venla Maijastiina" userId="S::venla.peurala@edu.kotka.fi::ba947d2f-69bd-400a-bf90-ceaa8b9df71c" providerId="AD" clId="Web-{157A4569-ADCA-EEDD-B477-819E8617AAB8}" dt="2019-02-08T11:52:19.185" v="6061" actId="1076"/>
          <ac:spMkLst>
            <pc:docMk/>
            <pc:sldMk cId="287966484" sldId="304"/>
            <ac:spMk id="8" creationId="{890DFFD2-8888-41EF-97CD-A094DE88649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1:17.857" v="6042"/>
          <ac:spMkLst>
            <pc:docMk/>
            <pc:sldMk cId="287966484" sldId="304"/>
            <ac:spMk id="9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157A4569-ADCA-EEDD-B477-819E8617AAB8}" dt="2019-02-08T11:51:17.857" v="6042"/>
          <ac:spMkLst>
            <pc:docMk/>
            <pc:sldMk cId="287966484" sldId="304"/>
            <ac:spMk id="11" creationId="{8FB4235C-4505-46C7-AD8F-8769A1972FC1}"/>
          </ac:spMkLst>
        </pc:spChg>
        <pc:picChg chg="add mod ord">
          <ac:chgData name="Peurala Venla Maijastiina" userId="S::venla.peurala@edu.kotka.fi::ba947d2f-69bd-400a-bf90-ceaa8b9df71c" providerId="AD" clId="Web-{157A4569-ADCA-EEDD-B477-819E8617AAB8}" dt="2019-02-08T11:51:17.857" v="6042"/>
          <ac:picMkLst>
            <pc:docMk/>
            <pc:sldMk cId="287966484" sldId="304"/>
            <ac:picMk id="4" creationId="{BE326F36-9C58-495F-BF45-E89F662519AD}"/>
          </ac:picMkLst>
        </pc:picChg>
      </pc:sldChg>
    </pc:docChg>
  </pc:docChgLst>
  <pc:docChgLst>
    <pc:chgData name="Johansson Juulia Annina Johanna" userId="S::juulia.johansson@edu.kotka.fi::5435ed35-ae74-43b4-8cde-5e469707d79a" providerId="AD" clId="Web-{93E6CEE9-57E3-42AA-BE6E-1E8D5EA75C9A}"/>
    <pc:docChg chg="modSld">
      <pc:chgData name="Johansson Juulia Annina Johanna" userId="S::juulia.johansson@edu.kotka.fi::5435ed35-ae74-43b4-8cde-5e469707d79a" providerId="AD" clId="Web-{93E6CEE9-57E3-42AA-BE6E-1E8D5EA75C9A}" dt="2019-02-08T16:30:01.999" v="861" actId="20577"/>
      <pc:docMkLst>
        <pc:docMk/>
      </pc:docMkLst>
      <pc:sldChg chg="modSp">
        <pc:chgData name="Johansson Juulia Annina Johanna" userId="S::juulia.johansson@edu.kotka.fi::5435ed35-ae74-43b4-8cde-5e469707d79a" providerId="AD" clId="Web-{93E6CEE9-57E3-42AA-BE6E-1E8D5EA75C9A}" dt="2019-02-08T16:29:59.796" v="859" actId="20577"/>
        <pc:sldMkLst>
          <pc:docMk/>
          <pc:sldMk cId="1570325504" sldId="259"/>
        </pc:sldMkLst>
        <pc:spChg chg="mod">
          <ac:chgData name="Johansson Juulia Annina Johanna" userId="S::juulia.johansson@edu.kotka.fi::5435ed35-ae74-43b4-8cde-5e469707d79a" providerId="AD" clId="Web-{93E6CEE9-57E3-42AA-BE6E-1E8D5EA75C9A}" dt="2019-02-08T16:29:59.796" v="859" actId="20577"/>
          <ac:spMkLst>
            <pc:docMk/>
            <pc:sldMk cId="1570325504" sldId="259"/>
            <ac:spMk id="7" creationId="{0836EB62-8FEF-4BA9-A957-18166F12341F}"/>
          </ac:spMkLst>
        </pc:spChg>
      </pc:sldChg>
      <pc:sldChg chg="modSp">
        <pc:chgData name="Johansson Juulia Annina Johanna" userId="S::juulia.johansson@edu.kotka.fi::5435ed35-ae74-43b4-8cde-5e469707d79a" providerId="AD" clId="Web-{93E6CEE9-57E3-42AA-BE6E-1E8D5EA75C9A}" dt="2019-02-08T16:25:48.778" v="855" actId="20577"/>
        <pc:sldMkLst>
          <pc:docMk/>
          <pc:sldMk cId="2127082602" sldId="275"/>
        </pc:sldMkLst>
        <pc:spChg chg="mod">
          <ac:chgData name="Johansson Juulia Annina Johanna" userId="S::juulia.johansson@edu.kotka.fi::5435ed35-ae74-43b4-8cde-5e469707d79a" providerId="AD" clId="Web-{93E6CEE9-57E3-42AA-BE6E-1E8D5EA75C9A}" dt="2019-02-08T16:25:48.778" v="855" actId="20577"/>
          <ac:spMkLst>
            <pc:docMk/>
            <pc:sldMk cId="2127082602" sldId="275"/>
            <ac:spMk id="13" creationId="{58A00A7E-1976-4171-86AE-CE7E0E04AF53}"/>
          </ac:spMkLst>
        </pc:spChg>
      </pc:sldChg>
    </pc:docChg>
  </pc:docChgLst>
  <pc:docChgLst>
    <pc:chgData name="Peurala Venla Maijastiina" userId="S::venla.peurala@edu.kotka.fi::ba947d2f-69bd-400a-bf90-ceaa8b9df71c" providerId="AD" clId="Web-{8AF50EC4-49F2-B21E-30C3-683348FADBC1}"/>
    <pc:docChg chg="addSld modSld">
      <pc:chgData name="Peurala Venla Maijastiina" userId="S::venla.peurala@edu.kotka.fi::ba947d2f-69bd-400a-bf90-ceaa8b9df71c" providerId="AD" clId="Web-{8AF50EC4-49F2-B21E-30C3-683348FADBC1}" dt="2019-02-08T12:44:37.911" v="2023" actId="20577"/>
      <pc:docMkLst>
        <pc:docMk/>
      </pc:docMkLst>
      <pc:sldChg chg="modSp">
        <pc:chgData name="Peurala Venla Maijastiina" userId="S::venla.peurala@edu.kotka.fi::ba947d2f-69bd-400a-bf90-ceaa8b9df71c" providerId="AD" clId="Web-{8AF50EC4-49F2-B21E-30C3-683348FADBC1}" dt="2019-02-08T12:23:27.191" v="292" actId="20577"/>
        <pc:sldMkLst>
          <pc:docMk/>
          <pc:sldMk cId="922066451" sldId="272"/>
        </pc:sldMkLst>
        <pc:spChg chg="mod">
          <ac:chgData name="Peurala Venla Maijastiina" userId="S::venla.peurala@edu.kotka.fi::ba947d2f-69bd-400a-bf90-ceaa8b9df71c" providerId="AD" clId="Web-{8AF50EC4-49F2-B21E-30C3-683348FADBC1}" dt="2019-02-08T12:23:27.191" v="292" actId="20577"/>
          <ac:spMkLst>
            <pc:docMk/>
            <pc:sldMk cId="922066451" sldId="272"/>
            <ac:spMk id="2" creationId="{E2B23EEE-9CA9-4A77-B23B-B820F12FFD36}"/>
          </ac:spMkLst>
        </pc:spChg>
        <pc:spChg chg="mod">
          <ac:chgData name="Peurala Venla Maijastiina" userId="S::venla.peurala@edu.kotka.fi::ba947d2f-69bd-400a-bf90-ceaa8b9df71c" providerId="AD" clId="Web-{8AF50EC4-49F2-B21E-30C3-683348FADBC1}" dt="2019-02-08T12:23:22.738" v="290" actId="20577"/>
          <ac:spMkLst>
            <pc:docMk/>
            <pc:sldMk cId="922066451" sldId="272"/>
            <ac:spMk id="9" creationId="{0E815D5F-84DF-4B24-BDE8-3FB218155BBD}"/>
          </ac:spMkLst>
        </pc:spChg>
      </pc:sldChg>
      <pc:sldChg chg="modSp">
        <pc:chgData name="Peurala Venla Maijastiina" userId="S::venla.peurala@edu.kotka.fi::ba947d2f-69bd-400a-bf90-ceaa8b9df71c" providerId="AD" clId="Web-{8AF50EC4-49F2-B21E-30C3-683348FADBC1}" dt="2019-02-08T12:44:37.907" v="2022" actId="20577"/>
        <pc:sldMkLst>
          <pc:docMk/>
          <pc:sldMk cId="1064895419" sldId="273"/>
        </pc:sldMkLst>
        <pc:spChg chg="mod">
          <ac:chgData name="Peurala Venla Maijastiina" userId="S::venla.peurala@edu.kotka.fi::ba947d2f-69bd-400a-bf90-ceaa8b9df71c" providerId="AD" clId="Web-{8AF50EC4-49F2-B21E-30C3-683348FADBC1}" dt="2019-02-08T12:44:37.907" v="2022" actId="20577"/>
          <ac:spMkLst>
            <pc:docMk/>
            <pc:sldMk cId="1064895419" sldId="273"/>
            <ac:spMk id="3" creationId="{9C0B9E5C-7ECA-4D79-B945-98AE174BA1D2}"/>
          </ac:spMkLst>
        </pc:spChg>
      </pc:sldChg>
      <pc:sldChg chg="addSp delSp modSp new mod setBg">
        <pc:chgData name="Peurala Venla Maijastiina" userId="S::venla.peurala@edu.kotka.fi::ba947d2f-69bd-400a-bf90-ceaa8b9df71c" providerId="AD" clId="Web-{8AF50EC4-49F2-B21E-30C3-683348FADBC1}" dt="2019-02-08T12:44:17.485" v="2013" actId="20577"/>
        <pc:sldMkLst>
          <pc:docMk/>
          <pc:sldMk cId="2558936978" sldId="305"/>
        </pc:sldMkLst>
        <pc:spChg chg="mod">
          <ac:chgData name="Peurala Venla Maijastiina" userId="S::venla.peurala@edu.kotka.fi::ba947d2f-69bd-400a-bf90-ceaa8b9df71c" providerId="AD" clId="Web-{8AF50EC4-49F2-B21E-30C3-683348FADBC1}" dt="2019-02-08T12:44:17.485" v="2013" actId="20577"/>
          <ac:spMkLst>
            <pc:docMk/>
            <pc:sldMk cId="2558936978" sldId="305"/>
            <ac:spMk id="2" creationId="{1EB711BB-9386-4E49-AB62-6D657EF3AA2D}"/>
          </ac:spMkLst>
        </pc:spChg>
        <pc:spChg chg="del">
          <ac:chgData name="Peurala Venla Maijastiina" userId="S::venla.peurala@edu.kotka.fi::ba947d2f-69bd-400a-bf90-ceaa8b9df71c" providerId="AD" clId="Web-{8AF50EC4-49F2-B21E-30C3-683348FADBC1}" dt="2019-02-08T12:24:04.644" v="299"/>
          <ac:spMkLst>
            <pc:docMk/>
            <pc:sldMk cId="2558936978" sldId="305"/>
            <ac:spMk id="3" creationId="{56DA1A20-2D90-46B3-9192-DC97654A3926}"/>
          </ac:spMkLst>
        </pc:spChg>
        <pc:spChg chg="add mod">
          <ac:chgData name="Peurala Venla Maijastiina" userId="S::venla.peurala@edu.kotka.fi::ba947d2f-69bd-400a-bf90-ceaa8b9df71c" providerId="AD" clId="Web-{8AF50EC4-49F2-B21E-30C3-683348FADBC1}" dt="2019-02-08T12:34:27.640" v="1126" actId="20577"/>
          <ac:spMkLst>
            <pc:docMk/>
            <pc:sldMk cId="2558936978" sldId="305"/>
            <ac:spMk id="4" creationId="{E4FDAC07-FFF4-43B2-A6EA-3677DE172826}"/>
          </ac:spMkLst>
        </pc:spChg>
        <pc:spChg chg="add mod">
          <ac:chgData name="Peurala Venla Maijastiina" userId="S::venla.peurala@edu.kotka.fi::ba947d2f-69bd-400a-bf90-ceaa8b9df71c" providerId="AD" clId="Web-{8AF50EC4-49F2-B21E-30C3-683348FADBC1}" dt="2019-02-08T12:34:33.484" v="1128" actId="1076"/>
          <ac:spMkLst>
            <pc:docMk/>
            <pc:sldMk cId="2558936978" sldId="305"/>
            <ac:spMk id="8" creationId="{1F6720D5-8C7A-43A2-9BD7-EC60F7CA5FD5}"/>
          </ac:spMkLst>
        </pc:spChg>
        <pc:spChg chg="add mod">
          <ac:chgData name="Peurala Venla Maijastiina" userId="S::venla.peurala@edu.kotka.fi::ba947d2f-69bd-400a-bf90-ceaa8b9df71c" providerId="AD" clId="Web-{8AF50EC4-49F2-B21E-30C3-683348FADBC1}" dt="2019-02-08T12:28:57.673" v="703" actId="20577"/>
          <ac:spMkLst>
            <pc:docMk/>
            <pc:sldMk cId="2558936978" sldId="305"/>
            <ac:spMk id="9" creationId="{45490AED-F446-42A8-9DEA-11811C167AD1}"/>
          </ac:spMkLst>
        </pc:spChg>
        <pc:spChg chg="add">
          <ac:chgData name="Peurala Venla Maijastiina" userId="S::venla.peurala@edu.kotka.fi::ba947d2f-69bd-400a-bf90-ceaa8b9df71c" providerId="AD" clId="Web-{8AF50EC4-49F2-B21E-30C3-683348FADBC1}" dt="2019-02-08T12:24:09.081" v="300"/>
          <ac:spMkLst>
            <pc:docMk/>
            <pc:sldMk cId="2558936978" sldId="305"/>
            <ac:spMk id="12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8AF50EC4-49F2-B21E-30C3-683348FADBC1}" dt="2019-02-08T12:24:09.081" v="300"/>
          <ac:spMkLst>
            <pc:docMk/>
            <pc:sldMk cId="2558936978" sldId="305"/>
            <ac:spMk id="14" creationId="{8FB4235C-4505-46C7-AD8F-8769A1972FC1}"/>
          </ac:spMkLst>
        </pc:spChg>
        <pc:picChg chg="add del mod ord replId">
          <ac:chgData name="Peurala Venla Maijastiina" userId="S::venla.peurala@edu.kotka.fi::ba947d2f-69bd-400a-bf90-ceaa8b9df71c" providerId="AD" clId="Web-{8AF50EC4-49F2-B21E-30C3-683348FADBC1}" dt="2019-02-08T12:24:09.081" v="300"/>
          <ac:picMkLst>
            <pc:docMk/>
            <pc:sldMk cId="2558936978" sldId="305"/>
            <ac:picMk id="6" creationId="{7D9A42EE-E796-4FAF-A66C-AE6874EB55F0}"/>
          </ac:picMkLst>
        </pc:picChg>
        <pc:picChg chg="add">
          <ac:chgData name="Peurala Venla Maijastiina" userId="S::venla.peurala@edu.kotka.fi::ba947d2f-69bd-400a-bf90-ceaa8b9df71c" providerId="AD" clId="Web-{8AF50EC4-49F2-B21E-30C3-683348FADBC1}" dt="2019-02-08T12:24:09.081" v="300"/>
          <ac:picMkLst>
            <pc:docMk/>
            <pc:sldMk cId="2558936978" sldId="305"/>
            <ac:picMk id="7" creationId="{7D9A42EE-E796-4FAF-A66C-AE6874EB55F0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8AF50EC4-49F2-B21E-30C3-683348FADBC1}" dt="2019-02-08T12:43:51.949" v="1996" actId="20577"/>
        <pc:sldMkLst>
          <pc:docMk/>
          <pc:sldMk cId="1625221262" sldId="306"/>
        </pc:sldMkLst>
        <pc:spChg chg="del mod">
          <ac:chgData name="Peurala Venla Maijastiina" userId="S::venla.peurala@edu.kotka.fi::ba947d2f-69bd-400a-bf90-ceaa8b9df71c" providerId="AD" clId="Web-{8AF50EC4-49F2-B21E-30C3-683348FADBC1}" dt="2019-02-08T12:24:27.972" v="328"/>
          <ac:spMkLst>
            <pc:docMk/>
            <pc:sldMk cId="1625221262" sldId="306"/>
            <ac:spMk id="2" creationId="{E85E59D4-EE18-4664-ACBC-1C67C4CEA2CC}"/>
          </ac:spMkLst>
        </pc:spChg>
        <pc:spChg chg="del">
          <ac:chgData name="Peurala Venla Maijastiina" userId="S::venla.peurala@edu.kotka.fi::ba947d2f-69bd-400a-bf90-ceaa8b9df71c" providerId="AD" clId="Web-{8AF50EC4-49F2-B21E-30C3-683348FADBC1}" dt="2019-02-08T12:23:55.863" v="297"/>
          <ac:spMkLst>
            <pc:docMk/>
            <pc:sldMk cId="1625221262" sldId="306"/>
            <ac:spMk id="3" creationId="{479219F9-7249-49B6-A037-A3DFD335B422}"/>
          </ac:spMkLst>
        </pc:spChg>
        <pc:spChg chg="add mod">
          <ac:chgData name="Peurala Venla Maijastiina" userId="S::venla.peurala@edu.kotka.fi::ba947d2f-69bd-400a-bf90-ceaa8b9df71c" providerId="AD" clId="Web-{8AF50EC4-49F2-B21E-30C3-683348FADBC1}" dt="2019-02-08T12:43:51.949" v="1996" actId="20577"/>
          <ac:spMkLst>
            <pc:docMk/>
            <pc:sldMk cId="1625221262" sldId="306"/>
            <ac:spMk id="4" creationId="{B1818C6A-27AC-443C-B1DC-931DC5E6A2D2}"/>
          </ac:spMkLst>
        </pc:spChg>
        <pc:spChg chg="add mod">
          <ac:chgData name="Peurala Venla Maijastiina" userId="S::venla.peurala@edu.kotka.fi::ba947d2f-69bd-400a-bf90-ceaa8b9df71c" providerId="AD" clId="Web-{8AF50EC4-49F2-B21E-30C3-683348FADBC1}" dt="2019-02-08T12:37:30.560" v="1470" actId="14100"/>
          <ac:spMkLst>
            <pc:docMk/>
            <pc:sldMk cId="1625221262" sldId="306"/>
            <ac:spMk id="9" creationId="{70F55DDC-059C-450A-A0E5-1BB3D1103437}"/>
          </ac:spMkLst>
        </pc:spChg>
        <pc:spChg chg="add">
          <ac:chgData name="Peurala Venla Maijastiina" userId="S::venla.peurala@edu.kotka.fi::ba947d2f-69bd-400a-bf90-ceaa8b9df71c" providerId="AD" clId="Web-{8AF50EC4-49F2-B21E-30C3-683348FADBC1}" dt="2019-02-08T12:23:58.925" v="298"/>
          <ac:spMkLst>
            <pc:docMk/>
            <pc:sldMk cId="1625221262" sldId="306"/>
            <ac:spMk id="12" creationId="{E192707B-B929-41A7-9B41-E959A1C689E4}"/>
          </ac:spMkLst>
        </pc:spChg>
        <pc:spChg chg="add">
          <ac:chgData name="Peurala Venla Maijastiina" userId="S::venla.peurala@edu.kotka.fi::ba947d2f-69bd-400a-bf90-ceaa8b9df71c" providerId="AD" clId="Web-{8AF50EC4-49F2-B21E-30C3-683348FADBC1}" dt="2019-02-08T12:23:58.925" v="298"/>
          <ac:spMkLst>
            <pc:docMk/>
            <pc:sldMk cId="1625221262" sldId="306"/>
            <ac:spMk id="14" creationId="{8FB4235C-4505-46C7-AD8F-8769A1972FC1}"/>
          </ac:spMkLst>
        </pc:spChg>
        <pc:picChg chg="add del mod ord replId">
          <ac:chgData name="Peurala Venla Maijastiina" userId="S::venla.peurala@edu.kotka.fi::ba947d2f-69bd-400a-bf90-ceaa8b9df71c" providerId="AD" clId="Web-{8AF50EC4-49F2-B21E-30C3-683348FADBC1}" dt="2019-02-08T12:23:58.925" v="298"/>
          <ac:picMkLst>
            <pc:docMk/>
            <pc:sldMk cId="1625221262" sldId="306"/>
            <ac:picMk id="6" creationId="{41A9853E-4253-406D-9F57-DE4A89CA6570}"/>
          </ac:picMkLst>
        </pc:picChg>
        <pc:picChg chg="add">
          <ac:chgData name="Peurala Venla Maijastiina" userId="S::venla.peurala@edu.kotka.fi::ba947d2f-69bd-400a-bf90-ceaa8b9df71c" providerId="AD" clId="Web-{8AF50EC4-49F2-B21E-30C3-683348FADBC1}" dt="2019-02-08T12:23:58.925" v="298"/>
          <ac:picMkLst>
            <pc:docMk/>
            <pc:sldMk cId="1625221262" sldId="306"/>
            <ac:picMk id="7" creationId="{41A9853E-4253-406D-9F57-DE4A89CA6570}"/>
          </ac:picMkLst>
        </pc:picChg>
      </pc:sldChg>
    </pc:docChg>
  </pc:docChgLst>
  <pc:docChgLst>
    <pc:chgData name="Peurala Venla Maijastiina" userId="S::venla.peurala@edu.kotka.fi::ba947d2f-69bd-400a-bf90-ceaa8b9df71c" providerId="AD" clId="Web-{D68A6D91-937D-01AE-C9EE-981385E6774C}"/>
    <pc:docChg chg="modSld">
      <pc:chgData name="Peurala Venla Maijastiina" userId="S::venla.peurala@edu.kotka.fi::ba947d2f-69bd-400a-bf90-ceaa8b9df71c" providerId="AD" clId="Web-{D68A6D91-937D-01AE-C9EE-981385E6774C}" dt="2019-02-08T13:46:59.576" v="195" actId="20577"/>
      <pc:docMkLst>
        <pc:docMk/>
      </pc:docMkLst>
      <pc:sldChg chg="modSp">
        <pc:chgData name="Peurala Venla Maijastiina" userId="S::venla.peurala@edu.kotka.fi::ba947d2f-69bd-400a-bf90-ceaa8b9df71c" providerId="AD" clId="Web-{D68A6D91-937D-01AE-C9EE-981385E6774C}" dt="2019-02-08T13:46:59.576" v="194" actId="20577"/>
        <pc:sldMkLst>
          <pc:docMk/>
          <pc:sldMk cId="31866173" sldId="297"/>
        </pc:sldMkLst>
        <pc:spChg chg="mod">
          <ac:chgData name="Peurala Venla Maijastiina" userId="S::venla.peurala@edu.kotka.fi::ba947d2f-69bd-400a-bf90-ceaa8b9df71c" providerId="AD" clId="Web-{D68A6D91-937D-01AE-C9EE-981385E6774C}" dt="2019-02-08T13:46:59.576" v="194" actId="20577"/>
          <ac:spMkLst>
            <pc:docMk/>
            <pc:sldMk cId="31866173" sldId="297"/>
            <ac:spMk id="9" creationId="{8D73C291-7F66-428C-8312-1670F8489980}"/>
          </ac:spMkLst>
        </pc:spChg>
      </pc:sldChg>
    </pc:docChg>
  </pc:docChgLst>
  <pc:docChgLst>
    <pc:chgData name="Peurala Venla Maijastiina" userId="S::venla.peurala@edu.kotka.fi::ba947d2f-69bd-400a-bf90-ceaa8b9df71c" providerId="AD" clId="Web-{A760E5F0-144D-FA81-A2E1-19F35B8ABF0C}"/>
    <pc:docChg chg="addSld modSld">
      <pc:chgData name="Peurala Venla Maijastiina" userId="S::venla.peurala@edu.kotka.fi::ba947d2f-69bd-400a-bf90-ceaa8b9df71c" providerId="AD" clId="Web-{A760E5F0-144D-FA81-A2E1-19F35B8ABF0C}" dt="2018-12-18T20:18:20.435" v="130" actId="20577"/>
      <pc:docMkLst>
        <pc:docMk/>
      </pc:docMkLst>
      <pc:sldChg chg="modSp">
        <pc:chgData name="Peurala Venla Maijastiina" userId="S::venla.peurala@edu.kotka.fi::ba947d2f-69bd-400a-bf90-ceaa8b9df71c" providerId="AD" clId="Web-{A760E5F0-144D-FA81-A2E1-19F35B8ABF0C}" dt="2018-12-18T20:14:18.781" v="70" actId="20577"/>
        <pc:sldMkLst>
          <pc:docMk/>
          <pc:sldMk cId="1064895419" sldId="273"/>
        </pc:sldMkLst>
        <pc:spChg chg="mod">
          <ac:chgData name="Peurala Venla Maijastiina" userId="S::venla.peurala@edu.kotka.fi::ba947d2f-69bd-400a-bf90-ceaa8b9df71c" providerId="AD" clId="Web-{A760E5F0-144D-FA81-A2E1-19F35B8ABF0C}" dt="2018-12-18T20:14:18.781" v="70" actId="20577"/>
          <ac:spMkLst>
            <pc:docMk/>
            <pc:sldMk cId="1064895419" sldId="273"/>
            <ac:spMk id="2" creationId="{1474758F-0A58-4B9E-8920-723702EA7ABE}"/>
          </ac:spMkLst>
        </pc:spChg>
        <pc:spChg chg="mod">
          <ac:chgData name="Peurala Venla Maijastiina" userId="S::venla.peurala@edu.kotka.fi::ba947d2f-69bd-400a-bf90-ceaa8b9df71c" providerId="AD" clId="Web-{A760E5F0-144D-FA81-A2E1-19F35B8ABF0C}" dt="2018-12-18T20:13:48.047" v="13" actId="20577"/>
          <ac:spMkLst>
            <pc:docMk/>
            <pc:sldMk cId="1064895419" sldId="273"/>
            <ac:spMk id="3" creationId="{9C0B9E5C-7ECA-4D79-B945-98AE174BA1D2}"/>
          </ac:spMkLst>
        </pc:spChg>
      </pc:sldChg>
      <pc:sldChg chg="modSp new">
        <pc:chgData name="Peurala Venla Maijastiina" userId="S::venla.peurala@edu.kotka.fi::ba947d2f-69bd-400a-bf90-ceaa8b9df71c" providerId="AD" clId="Web-{A760E5F0-144D-FA81-A2E1-19F35B8ABF0C}" dt="2018-12-18T20:17:02.342" v="92" actId="20577"/>
        <pc:sldMkLst>
          <pc:docMk/>
          <pc:sldMk cId="3730295881" sldId="274"/>
        </pc:sldMkLst>
        <pc:spChg chg="mod">
          <ac:chgData name="Peurala Venla Maijastiina" userId="S::venla.peurala@edu.kotka.fi::ba947d2f-69bd-400a-bf90-ceaa8b9df71c" providerId="AD" clId="Web-{A760E5F0-144D-FA81-A2E1-19F35B8ABF0C}" dt="2018-12-18T20:17:02.342" v="92" actId="20577"/>
          <ac:spMkLst>
            <pc:docMk/>
            <pc:sldMk cId="3730295881" sldId="274"/>
            <ac:spMk id="2" creationId="{EF7522A8-B69A-4D2A-850D-30E27E2CFC0E}"/>
          </ac:spMkLst>
        </pc:spChg>
      </pc:sldChg>
      <pc:sldChg chg="modSp new">
        <pc:chgData name="Peurala Venla Maijastiina" userId="S::venla.peurala@edu.kotka.fi::ba947d2f-69bd-400a-bf90-ceaa8b9df71c" providerId="AD" clId="Web-{A760E5F0-144D-FA81-A2E1-19F35B8ABF0C}" dt="2018-12-18T20:17:40.436" v="108" actId="20577"/>
        <pc:sldMkLst>
          <pc:docMk/>
          <pc:sldMk cId="2127082602" sldId="275"/>
        </pc:sldMkLst>
        <pc:spChg chg="mod">
          <ac:chgData name="Peurala Venla Maijastiina" userId="S::venla.peurala@edu.kotka.fi::ba947d2f-69bd-400a-bf90-ceaa8b9df71c" providerId="AD" clId="Web-{A760E5F0-144D-FA81-A2E1-19F35B8ABF0C}" dt="2018-12-18T20:17:40.436" v="108" actId="20577"/>
          <ac:spMkLst>
            <pc:docMk/>
            <pc:sldMk cId="2127082602" sldId="275"/>
            <ac:spMk id="2" creationId="{7E0E6430-097A-4CE9-82A1-D079C94E9C3E}"/>
          </ac:spMkLst>
        </pc:spChg>
      </pc:sldChg>
      <pc:sldChg chg="modSp new">
        <pc:chgData name="Peurala Venla Maijastiina" userId="S::venla.peurala@edu.kotka.fi::ba947d2f-69bd-400a-bf90-ceaa8b9df71c" providerId="AD" clId="Web-{A760E5F0-144D-FA81-A2E1-19F35B8ABF0C}" dt="2018-12-18T20:18:20.435" v="129" actId="20577"/>
        <pc:sldMkLst>
          <pc:docMk/>
          <pc:sldMk cId="2226967095" sldId="276"/>
        </pc:sldMkLst>
        <pc:spChg chg="mod">
          <ac:chgData name="Peurala Venla Maijastiina" userId="S::venla.peurala@edu.kotka.fi::ba947d2f-69bd-400a-bf90-ceaa8b9df71c" providerId="AD" clId="Web-{A760E5F0-144D-FA81-A2E1-19F35B8ABF0C}" dt="2018-12-18T20:18:20.435" v="129" actId="20577"/>
          <ac:spMkLst>
            <pc:docMk/>
            <pc:sldMk cId="2226967095" sldId="276"/>
            <ac:spMk id="2" creationId="{F180BD58-9488-4BD5-A7D5-D0D35590E5B9}"/>
          </ac:spMkLst>
        </pc:spChg>
      </pc:sldChg>
    </pc:docChg>
  </pc:docChgLst>
  <pc:docChgLst>
    <pc:chgData name="Johansson Juulia Annina Johanna" userId="S::juulia.johansson@edu.kotka.fi::5435ed35-ae74-43b4-8cde-5e469707d79a" providerId="AD" clId="Web-{B7695F16-2BAD-4191-BA65-AEEEF2C46850}"/>
    <pc:docChg chg="modSld">
      <pc:chgData name="Johansson Juulia Annina Johanna" userId="S::juulia.johansson@edu.kotka.fi::5435ed35-ae74-43b4-8cde-5e469707d79a" providerId="AD" clId="Web-{B7695F16-2BAD-4191-BA65-AEEEF2C46850}" dt="2019-02-06T11:56:28.476" v="356" actId="20577"/>
      <pc:docMkLst>
        <pc:docMk/>
      </pc:docMkLst>
      <pc:sldChg chg="modSp">
        <pc:chgData name="Johansson Juulia Annina Johanna" userId="S::juulia.johansson@edu.kotka.fi::5435ed35-ae74-43b4-8cde-5e469707d79a" providerId="AD" clId="Web-{B7695F16-2BAD-4191-BA65-AEEEF2C46850}" dt="2019-02-06T11:50:32.739" v="354" actId="20577"/>
        <pc:sldMkLst>
          <pc:docMk/>
          <pc:sldMk cId="1397327932" sldId="258"/>
        </pc:sldMkLst>
        <pc:spChg chg="mod">
          <ac:chgData name="Johansson Juulia Annina Johanna" userId="S::juulia.johansson@edu.kotka.fi::5435ed35-ae74-43b4-8cde-5e469707d79a" providerId="AD" clId="Web-{B7695F16-2BAD-4191-BA65-AEEEF2C46850}" dt="2019-02-06T11:50:32.739" v="354" actId="20577"/>
          <ac:spMkLst>
            <pc:docMk/>
            <pc:sldMk cId="1397327932" sldId="258"/>
            <ac:spMk id="3" creationId="{D4AFCF59-127A-41EB-A41A-C9BE0ED90725}"/>
          </ac:spMkLst>
        </pc:spChg>
      </pc:sldChg>
      <pc:sldChg chg="addSp modSp mod modClrScheme chgLayout">
        <pc:chgData name="Johansson Juulia Annina Johanna" userId="S::juulia.johansson@edu.kotka.fi::5435ed35-ae74-43b4-8cde-5e469707d79a" providerId="AD" clId="Web-{B7695F16-2BAD-4191-BA65-AEEEF2C46850}" dt="2019-02-06T11:38:23.547" v="11" actId="20577"/>
        <pc:sldMkLst>
          <pc:docMk/>
          <pc:sldMk cId="1277970997" sldId="265"/>
        </pc:sldMkLst>
        <pc:spChg chg="mod ord">
          <ac:chgData name="Johansson Juulia Annina Johanna" userId="S::juulia.johansson@edu.kotka.fi::5435ed35-ae74-43b4-8cde-5e469707d79a" providerId="AD" clId="Web-{B7695F16-2BAD-4191-BA65-AEEEF2C46850}" dt="2019-02-06T11:37:44.468" v="0"/>
          <ac:spMkLst>
            <pc:docMk/>
            <pc:sldMk cId="1277970997" sldId="265"/>
            <ac:spMk id="2" creationId="{94C2DBAD-6088-47C8-B622-8BDD63A05399}"/>
          </ac:spMkLst>
        </pc:spChg>
        <pc:spChg chg="mod ord">
          <ac:chgData name="Johansson Juulia Annina Johanna" userId="S::juulia.johansson@edu.kotka.fi::5435ed35-ae74-43b4-8cde-5e469707d79a" providerId="AD" clId="Web-{B7695F16-2BAD-4191-BA65-AEEEF2C46850}" dt="2019-02-06T11:38:19.031" v="8" actId="20577"/>
          <ac:spMkLst>
            <pc:docMk/>
            <pc:sldMk cId="1277970997" sldId="265"/>
            <ac:spMk id="3" creationId="{6C93A3A0-7475-48BA-A0CD-CB548EF6D855}"/>
          </ac:spMkLst>
        </pc:spChg>
        <pc:spChg chg="add mod ord">
          <ac:chgData name="Johansson Juulia Annina Johanna" userId="S::juulia.johansson@edu.kotka.fi::5435ed35-ae74-43b4-8cde-5e469707d79a" providerId="AD" clId="Web-{B7695F16-2BAD-4191-BA65-AEEEF2C46850}" dt="2019-02-06T11:38:23.547" v="11" actId="20577"/>
          <ac:spMkLst>
            <pc:docMk/>
            <pc:sldMk cId="1277970997" sldId="265"/>
            <ac:spMk id="4" creationId="{6C3496C6-4BA8-48D9-90E3-44A840983E57}"/>
          </ac:spMkLst>
        </pc:spChg>
      </pc:sldChg>
      <pc:sldChg chg="modSp">
        <pc:chgData name="Johansson Juulia Annina Johanna" userId="S::juulia.johansson@edu.kotka.fi::5435ed35-ae74-43b4-8cde-5e469707d79a" providerId="AD" clId="Web-{B7695F16-2BAD-4191-BA65-AEEEF2C46850}" dt="2019-02-06T11:44:35.987" v="129" actId="20577"/>
        <pc:sldMkLst>
          <pc:docMk/>
          <pc:sldMk cId="942098944" sldId="267"/>
        </pc:sldMkLst>
        <pc:spChg chg="mod">
          <ac:chgData name="Johansson Juulia Annina Johanna" userId="S::juulia.johansson@edu.kotka.fi::5435ed35-ae74-43b4-8cde-5e469707d79a" providerId="AD" clId="Web-{B7695F16-2BAD-4191-BA65-AEEEF2C46850}" dt="2019-02-06T11:44:35.987" v="129" actId="20577"/>
          <ac:spMkLst>
            <pc:docMk/>
            <pc:sldMk cId="942098944" sldId="267"/>
            <ac:spMk id="3" creationId="{33D2F5F0-428D-4F47-8F54-BD6D0122F998}"/>
          </ac:spMkLst>
        </pc:spChg>
      </pc:sldChg>
    </pc:docChg>
  </pc:docChgLst>
  <pc:docChgLst>
    <pc:chgData name="Peurala Venla Maijastiina" userId="S::venla.peurala@edu.kotka.fi::ba947d2f-69bd-400a-bf90-ceaa8b9df71c" providerId="AD" clId="Web-{EA63B9FD-FAAD-2D5C-4346-2324395432A9}"/>
    <pc:docChg chg="addSld modSld">
      <pc:chgData name="Peurala Venla Maijastiina" userId="S::venla.peurala@edu.kotka.fi::ba947d2f-69bd-400a-bf90-ceaa8b9df71c" providerId="AD" clId="Web-{EA63B9FD-FAAD-2D5C-4346-2324395432A9}" dt="2019-02-07T14:11:43.926" v="96"/>
      <pc:docMkLst>
        <pc:docMk/>
      </pc:docMkLst>
      <pc:sldChg chg="addSp delSp modSp">
        <pc:chgData name="Peurala Venla Maijastiina" userId="S::venla.peurala@edu.kotka.fi::ba947d2f-69bd-400a-bf90-ceaa8b9df71c" providerId="AD" clId="Web-{EA63B9FD-FAAD-2D5C-4346-2324395432A9}" dt="2019-02-07T14:10:11.297" v="89"/>
        <pc:sldMkLst>
          <pc:docMk/>
          <pc:sldMk cId="2226967095" sldId="276"/>
        </pc:sldMkLst>
        <pc:spChg chg="mod">
          <ac:chgData name="Peurala Venla Maijastiina" userId="S::venla.peurala@edu.kotka.fi::ba947d2f-69bd-400a-bf90-ceaa8b9df71c" providerId="AD" clId="Web-{EA63B9FD-FAAD-2D5C-4346-2324395432A9}" dt="2019-02-07T14:06:03.677" v="2" actId="20577"/>
          <ac:spMkLst>
            <pc:docMk/>
            <pc:sldMk cId="2226967095" sldId="276"/>
            <ac:spMk id="2" creationId="{F180BD58-9488-4BD5-A7D5-D0D35590E5B9}"/>
          </ac:spMkLst>
        </pc:spChg>
        <pc:spChg chg="del">
          <ac:chgData name="Peurala Venla Maijastiina" userId="S::venla.peurala@edu.kotka.fi::ba947d2f-69bd-400a-bf90-ceaa8b9df71c" providerId="AD" clId="Web-{EA63B9FD-FAAD-2D5C-4346-2324395432A9}" dt="2019-02-07T14:07:37.572" v="4"/>
          <ac:spMkLst>
            <pc:docMk/>
            <pc:sldMk cId="2226967095" sldId="276"/>
            <ac:spMk id="3" creationId="{A8227275-C1D8-42B2-A967-BF1B82098F73}"/>
          </ac:spMkLst>
        </pc:spChg>
        <pc:spChg chg="add mod">
          <ac:chgData name="Peurala Venla Maijastiina" userId="S::venla.peurala@edu.kotka.fi::ba947d2f-69bd-400a-bf90-ceaa8b9df71c" providerId="AD" clId="Web-{EA63B9FD-FAAD-2D5C-4346-2324395432A9}" dt="2019-02-07T14:08:19.542" v="36" actId="20577"/>
          <ac:spMkLst>
            <pc:docMk/>
            <pc:sldMk cId="2226967095" sldId="276"/>
            <ac:spMk id="7" creationId="{0DF19AE0-BC61-4F5E-B3DC-9685DEC7D4D6}"/>
          </ac:spMkLst>
        </pc:spChg>
        <pc:picChg chg="add del mod ord">
          <ac:chgData name="Peurala Venla Maijastiina" userId="S::venla.peurala@edu.kotka.fi::ba947d2f-69bd-400a-bf90-ceaa8b9df71c" providerId="AD" clId="Web-{EA63B9FD-FAAD-2D5C-4346-2324395432A9}" dt="2019-02-07T14:07:51.775" v="5"/>
          <ac:picMkLst>
            <pc:docMk/>
            <pc:sldMk cId="2226967095" sldId="276"/>
            <ac:picMk id="4" creationId="{1BE8696D-3461-426B-8881-BC986B417BB9}"/>
          </ac:picMkLst>
        </pc:picChg>
        <pc:picChg chg="add del mod">
          <ac:chgData name="Peurala Venla Maijastiina" userId="S::venla.peurala@edu.kotka.fi::ba947d2f-69bd-400a-bf90-ceaa8b9df71c" providerId="AD" clId="Web-{EA63B9FD-FAAD-2D5C-4346-2324395432A9}" dt="2019-02-07T14:09:39.577" v="83"/>
          <ac:picMkLst>
            <pc:docMk/>
            <pc:sldMk cId="2226967095" sldId="276"/>
            <ac:picMk id="8" creationId="{CB02BF5C-28D7-44A1-B0F5-932EA6CA6708}"/>
          </ac:picMkLst>
        </pc:picChg>
        <pc:picChg chg="add mod">
          <ac:chgData name="Peurala Venla Maijastiina" userId="S::venla.peurala@edu.kotka.fi::ba947d2f-69bd-400a-bf90-ceaa8b9df71c" providerId="AD" clId="Web-{EA63B9FD-FAAD-2D5C-4346-2324395432A9}" dt="2019-02-07T14:09:37.936" v="82" actId="1076"/>
          <ac:picMkLst>
            <pc:docMk/>
            <pc:sldMk cId="2226967095" sldId="276"/>
            <ac:picMk id="10" creationId="{6398B5A4-5A03-4F82-B9F8-AF10AE095647}"/>
          </ac:picMkLst>
        </pc:picChg>
        <pc:picChg chg="add del mod">
          <ac:chgData name="Peurala Venla Maijastiina" userId="S::venla.peurala@edu.kotka.fi::ba947d2f-69bd-400a-bf90-ceaa8b9df71c" providerId="AD" clId="Web-{EA63B9FD-FAAD-2D5C-4346-2324395432A9}" dt="2019-02-07T14:10:04.562" v="87"/>
          <ac:picMkLst>
            <pc:docMk/>
            <pc:sldMk cId="2226967095" sldId="276"/>
            <ac:picMk id="12" creationId="{7BC6A995-E500-455D-BD5F-B423A8492147}"/>
          </ac:picMkLst>
        </pc:picChg>
        <pc:picChg chg="add mod">
          <ac:chgData name="Peurala Venla Maijastiina" userId="S::venla.peurala@edu.kotka.fi::ba947d2f-69bd-400a-bf90-ceaa8b9df71c" providerId="AD" clId="Web-{EA63B9FD-FAAD-2D5C-4346-2324395432A9}" dt="2019-02-07T14:09:35.811" v="80" actId="1076"/>
          <ac:picMkLst>
            <pc:docMk/>
            <pc:sldMk cId="2226967095" sldId="276"/>
            <ac:picMk id="14" creationId="{F9D99144-9001-404D-8BE5-56EBC9F15055}"/>
          </ac:picMkLst>
        </pc:picChg>
        <pc:picChg chg="add del mod">
          <ac:chgData name="Peurala Venla Maijastiina" userId="S::venla.peurala@edu.kotka.fi::ba947d2f-69bd-400a-bf90-ceaa8b9df71c" providerId="AD" clId="Web-{EA63B9FD-FAAD-2D5C-4346-2324395432A9}" dt="2019-02-07T14:10:11.297" v="89"/>
          <ac:picMkLst>
            <pc:docMk/>
            <pc:sldMk cId="2226967095" sldId="276"/>
            <ac:picMk id="16" creationId="{2145D6D3-0009-4ED5-B4C9-EBF72000517A}"/>
          </ac:picMkLst>
        </pc:picChg>
      </pc:sldChg>
      <pc:sldChg chg="addSp delSp modSp new mod setBg">
        <pc:chgData name="Peurala Venla Maijastiina" userId="S::venla.peurala@edu.kotka.fi::ba947d2f-69bd-400a-bf90-ceaa8b9df71c" providerId="AD" clId="Web-{EA63B9FD-FAAD-2D5C-4346-2324395432A9}" dt="2019-02-07T14:11:43.926" v="96"/>
        <pc:sldMkLst>
          <pc:docMk/>
          <pc:sldMk cId="1992387641" sldId="285"/>
        </pc:sldMkLst>
        <pc:spChg chg="mo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2" creationId="{3D9073C3-1C8B-4E72-8F06-91423188D622}"/>
          </ac:spMkLst>
        </pc:spChg>
        <pc:spChg chg="del">
          <ac:chgData name="Peurala Venla Maijastiina" userId="S::venla.peurala@edu.kotka.fi::ba947d2f-69bd-400a-bf90-ceaa8b9df71c" providerId="AD" clId="Web-{EA63B9FD-FAAD-2D5C-4346-2324395432A9}" dt="2019-02-07T14:11:25.863" v="93"/>
          <ac:spMkLst>
            <pc:docMk/>
            <pc:sldMk cId="1992387641" sldId="285"/>
            <ac:spMk id="3" creationId="{986230E9-1156-4AFC-B262-7AD5F41204A5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9" creationId="{C7B51788-2D6C-4445-A0AB-24022343DBE0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11" creationId="{FBB86CA6-F228-4C1F-B04B-0E76BD328D29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12" creationId="{EAC0FF53-B1CF-4DE1-8675-9D2DA6FAC6EA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13" creationId="{BF649F38-AB1F-4790-9A5F-E9C0EB7C8503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14" creationId="{3481B653-D86F-4522-8F07-42E6961A4656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15" creationId="{808265C2-7DBE-490A-B4DA-2E54A9ACDA39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16" creationId="{D6338CA8-E807-4F25-A0BD-068A02B7639F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17" creationId="{0049D1D1-08A0-4579-9AC3-7C245EA94286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18" creationId="{B94F4B4C-3E53-4FDE-B8EA-4778FC550D54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19" creationId="{48E48736-FFD5-45DC-964E-34DAAF0921EF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21" creationId="{90ABB49A-8A8E-4689-A6F1-D616AA7B01F0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22" creationId="{B9413794-137B-4458-A885-D5CE286B0E9F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23" creationId="{9850B22E-CDC0-40A0-AD4E-F7072A8095A7}"/>
          </ac:spMkLst>
        </pc:spChg>
        <pc:spChg chg="add">
          <ac:chgData name="Peurala Venla Maijastiina" userId="S::venla.peurala@edu.kotka.fi::ba947d2f-69bd-400a-bf90-ceaa8b9df71c" providerId="AD" clId="Web-{EA63B9FD-FAAD-2D5C-4346-2324395432A9}" dt="2019-02-07T14:11:43.926" v="96"/>
          <ac:spMkLst>
            <pc:docMk/>
            <pc:sldMk cId="1992387641" sldId="285"/>
            <ac:spMk id="24" creationId="{E314FFD3-4563-4D26-9C9F-DB0945498AA1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25" creationId="{7E0B62DC-1CD6-4115-9A1B-B12CBD2EC461}"/>
          </ac:spMkLst>
        </pc:spChg>
        <pc:spChg chg="add del">
          <ac:chgData name="Peurala Venla Maijastiina" userId="S::venla.peurala@edu.kotka.fi::ba947d2f-69bd-400a-bf90-ceaa8b9df71c" providerId="AD" clId="Web-{EA63B9FD-FAAD-2D5C-4346-2324395432A9}" dt="2019-02-07T14:11:43.707" v="95"/>
          <ac:spMkLst>
            <pc:docMk/>
            <pc:sldMk cId="1992387641" sldId="285"/>
            <ac:spMk id="27" creationId="{BF753A62-8BC1-4F98-AD63-2C72AEAEFC94}"/>
          </ac:spMkLst>
        </pc:spChg>
        <pc:picChg chg="add mod ord">
          <ac:chgData name="Peurala Venla Maijastiina" userId="S::venla.peurala@edu.kotka.fi::ba947d2f-69bd-400a-bf90-ceaa8b9df71c" providerId="AD" clId="Web-{EA63B9FD-FAAD-2D5C-4346-2324395432A9}" dt="2019-02-07T14:11:43.926" v="96"/>
          <ac:picMkLst>
            <pc:docMk/>
            <pc:sldMk cId="1992387641" sldId="285"/>
            <ac:picMk id="4" creationId="{F0E75794-55E5-4873-8B81-094982C516AA}"/>
          </ac:picMkLst>
        </pc:picChg>
        <pc:picChg chg="add mod">
          <ac:chgData name="Peurala Venla Maijastiina" userId="S::venla.peurala@edu.kotka.fi::ba947d2f-69bd-400a-bf90-ceaa8b9df71c" providerId="AD" clId="Web-{EA63B9FD-FAAD-2D5C-4346-2324395432A9}" dt="2019-02-07T14:11:43.926" v="96"/>
          <ac:picMkLst>
            <pc:docMk/>
            <pc:sldMk cId="1992387641" sldId="285"/>
            <ac:picMk id="5" creationId="{72E5F6CA-7A9E-4053-AC4C-78EB501C48B4}"/>
          </ac:picMkLst>
        </pc:picChg>
        <pc:picChg chg="add mod">
          <ac:chgData name="Peurala Venla Maijastiina" userId="S::venla.peurala@edu.kotka.fi::ba947d2f-69bd-400a-bf90-ceaa8b9df71c" providerId="AD" clId="Web-{EA63B9FD-FAAD-2D5C-4346-2324395432A9}" dt="2019-02-07T14:11:43.926" v="96"/>
          <ac:picMkLst>
            <pc:docMk/>
            <pc:sldMk cId="1992387641" sldId="285"/>
            <ac:picMk id="6" creationId="{C07BF3D2-F273-40DF-B3FD-0BB2E2EF00B2}"/>
          </ac:picMkLst>
        </pc:picChg>
        <pc:picChg chg="add del">
          <ac:chgData name="Peurala Venla Maijastiina" userId="S::venla.peurala@edu.kotka.fi::ba947d2f-69bd-400a-bf90-ceaa8b9df71c" providerId="AD" clId="Web-{EA63B9FD-FAAD-2D5C-4346-2324395432A9}" dt="2019-02-07T14:11:43.707" v="95"/>
          <ac:picMkLst>
            <pc:docMk/>
            <pc:sldMk cId="1992387641" sldId="285"/>
            <ac:picMk id="10" creationId="{58E8158C-01F5-45BD-B750-35B881F79E52}"/>
          </ac:picMkLst>
        </pc:picChg>
        <pc:picChg chg="add">
          <ac:chgData name="Peurala Venla Maijastiina" userId="S::venla.peurala@edu.kotka.fi::ba947d2f-69bd-400a-bf90-ceaa8b9df71c" providerId="AD" clId="Web-{EA63B9FD-FAAD-2D5C-4346-2324395432A9}" dt="2019-02-07T14:11:43.926" v="96"/>
          <ac:picMkLst>
            <pc:docMk/>
            <pc:sldMk cId="1992387641" sldId="285"/>
            <ac:picMk id="20" creationId="{58E8158C-01F5-45BD-B750-35B881F79E52}"/>
          </ac:picMkLst>
        </pc:picChg>
        <pc:picChg chg="add del mod ord replId">
          <ac:chgData name="Peurala Venla Maijastiina" userId="S::venla.peurala@edu.kotka.fi::ba947d2f-69bd-400a-bf90-ceaa8b9df71c" providerId="AD" clId="Web-{EA63B9FD-FAAD-2D5C-4346-2324395432A9}" dt="2019-02-07T14:11:43.926" v="96"/>
          <ac:picMkLst>
            <pc:docMk/>
            <pc:sldMk cId="1992387641" sldId="285"/>
            <ac:picMk id="25" creationId="{58E8158C-01F5-45BD-B750-35B881F79E52}"/>
          </ac:picMkLst>
        </pc:picChg>
      </pc:sldChg>
      <pc:sldChg chg="modSp new">
        <pc:chgData name="Peurala Venla Maijastiina" userId="S::venla.peurala@edu.kotka.fi::ba947d2f-69bd-400a-bf90-ceaa8b9df71c" providerId="AD" clId="Web-{EA63B9FD-FAAD-2D5C-4346-2324395432A9}" dt="2019-02-07T14:09:18.388" v="64" actId="20577"/>
        <pc:sldMkLst>
          <pc:docMk/>
          <pc:sldMk cId="1075559369" sldId="286"/>
        </pc:sldMkLst>
        <pc:spChg chg="mod">
          <ac:chgData name="Peurala Venla Maijastiina" userId="S::venla.peurala@edu.kotka.fi::ba947d2f-69bd-400a-bf90-ceaa8b9df71c" providerId="AD" clId="Web-{EA63B9FD-FAAD-2D5C-4346-2324395432A9}" dt="2019-02-07T14:09:18.388" v="64" actId="20577"/>
          <ac:spMkLst>
            <pc:docMk/>
            <pc:sldMk cId="1075559369" sldId="286"/>
            <ac:spMk id="2" creationId="{78364086-FAAC-4C9C-BE7A-359BEE34ABF7}"/>
          </ac:spMkLst>
        </pc:spChg>
      </pc:sldChg>
      <pc:sldChg chg="modSp new">
        <pc:chgData name="Peurala Venla Maijastiina" userId="S::venla.peurala@edu.kotka.fi::ba947d2f-69bd-400a-bf90-ceaa8b9df71c" providerId="AD" clId="Web-{EA63B9FD-FAAD-2D5C-4346-2324395432A9}" dt="2019-02-07T14:09:26.701" v="72" actId="20577"/>
        <pc:sldMkLst>
          <pc:docMk/>
          <pc:sldMk cId="3231693377" sldId="287"/>
        </pc:sldMkLst>
        <pc:spChg chg="mod">
          <ac:chgData name="Peurala Venla Maijastiina" userId="S::venla.peurala@edu.kotka.fi::ba947d2f-69bd-400a-bf90-ceaa8b9df71c" providerId="AD" clId="Web-{EA63B9FD-FAAD-2D5C-4346-2324395432A9}" dt="2019-02-07T14:09:26.701" v="72" actId="20577"/>
          <ac:spMkLst>
            <pc:docMk/>
            <pc:sldMk cId="3231693377" sldId="287"/>
            <ac:spMk id="2" creationId="{15F9C1F4-9694-4085-B898-3A28762E0672}"/>
          </ac:spMkLst>
        </pc:spChg>
      </pc:sldChg>
      <pc:sldChg chg="modSp new">
        <pc:chgData name="Peurala Venla Maijastiina" userId="S::venla.peurala@edu.kotka.fi::ba947d2f-69bd-400a-bf90-ceaa8b9df71c" providerId="AD" clId="Web-{EA63B9FD-FAAD-2D5C-4346-2324395432A9}" dt="2019-02-07T14:09:31.545" v="76" actId="20577"/>
        <pc:sldMkLst>
          <pc:docMk/>
          <pc:sldMk cId="1606551667" sldId="288"/>
        </pc:sldMkLst>
        <pc:spChg chg="mod">
          <ac:chgData name="Peurala Venla Maijastiina" userId="S::venla.peurala@edu.kotka.fi::ba947d2f-69bd-400a-bf90-ceaa8b9df71c" providerId="AD" clId="Web-{EA63B9FD-FAAD-2D5C-4346-2324395432A9}" dt="2019-02-07T14:09:31.545" v="76" actId="20577"/>
          <ac:spMkLst>
            <pc:docMk/>
            <pc:sldMk cId="1606551667" sldId="288"/>
            <ac:spMk id="2" creationId="{2BEFD40C-5144-455F-BC3C-609475BD1D2C}"/>
          </ac:spMkLst>
        </pc:spChg>
      </pc:sldChg>
    </pc:docChg>
  </pc:docChgLst>
  <pc:docChgLst>
    <pc:chgData name="Johansson Juulia Annina Johanna" userId="S::juulia.johansson@edu.kotka.fi::5435ed35-ae74-43b4-8cde-5e469707d79a" providerId="AD" clId="Web-{49DDAC1A-FB52-40D1-9F18-AF50F73676D5}"/>
    <pc:docChg chg="modSld">
      <pc:chgData name="Johansson Juulia Annina Johanna" userId="S::juulia.johansson@edu.kotka.fi::5435ed35-ae74-43b4-8cde-5e469707d79a" providerId="AD" clId="Web-{49DDAC1A-FB52-40D1-9F18-AF50F73676D5}" dt="2019-02-04T13:34:10.859" v="152" actId="20577"/>
      <pc:docMkLst>
        <pc:docMk/>
      </pc:docMkLst>
      <pc:sldChg chg="modSp">
        <pc:chgData name="Johansson Juulia Annina Johanna" userId="S::juulia.johansson@edu.kotka.fi::5435ed35-ae74-43b4-8cde-5e469707d79a" providerId="AD" clId="Web-{49DDAC1A-FB52-40D1-9F18-AF50F73676D5}" dt="2019-02-04T13:34:10.859" v="151" actId="20577"/>
        <pc:sldMkLst>
          <pc:docMk/>
          <pc:sldMk cId="1570325504" sldId="259"/>
        </pc:sldMkLst>
        <pc:spChg chg="mod">
          <ac:chgData name="Johansson Juulia Annina Johanna" userId="S::juulia.johansson@edu.kotka.fi::5435ed35-ae74-43b4-8cde-5e469707d79a" providerId="AD" clId="Web-{49DDAC1A-FB52-40D1-9F18-AF50F73676D5}" dt="2019-02-04T13:34:10.859" v="151" actId="20577"/>
          <ac:spMkLst>
            <pc:docMk/>
            <pc:sldMk cId="1570325504" sldId="259"/>
            <ac:spMk id="7" creationId="{0836EB62-8FEF-4BA9-A957-18166F12341F}"/>
          </ac:spMkLst>
        </pc:spChg>
      </pc:sldChg>
      <pc:sldChg chg="addSp modSp">
        <pc:chgData name="Johansson Juulia Annina Johanna" userId="S::juulia.johansson@edu.kotka.fi::5435ed35-ae74-43b4-8cde-5e469707d79a" providerId="AD" clId="Web-{49DDAC1A-FB52-40D1-9F18-AF50F73676D5}" dt="2019-02-04T13:29:46.798" v="142"/>
        <pc:sldMkLst>
          <pc:docMk/>
          <pc:sldMk cId="3053822279" sldId="268"/>
        </pc:sldMkLst>
        <pc:spChg chg="mod">
          <ac:chgData name="Johansson Juulia Annina Johanna" userId="S::juulia.johansson@edu.kotka.fi::5435ed35-ae74-43b4-8cde-5e469707d79a" providerId="AD" clId="Web-{49DDAC1A-FB52-40D1-9F18-AF50F73676D5}" dt="2019-02-04T13:27:28.471" v="130" actId="14100"/>
          <ac:spMkLst>
            <pc:docMk/>
            <pc:sldMk cId="3053822279" sldId="268"/>
            <ac:spMk id="4" creationId="{DBA2D202-3B77-4606-874E-4AAE5868E45A}"/>
          </ac:spMkLst>
        </pc:spChg>
        <pc:spChg chg="mod">
          <ac:chgData name="Johansson Juulia Annina Johanna" userId="S::juulia.johansson@edu.kotka.fi::5435ed35-ae74-43b4-8cde-5e469707d79a" providerId="AD" clId="Web-{49DDAC1A-FB52-40D1-9F18-AF50F73676D5}" dt="2019-02-04T13:27:28.440" v="129" actId="14100"/>
          <ac:spMkLst>
            <pc:docMk/>
            <pc:sldMk cId="3053822279" sldId="268"/>
            <ac:spMk id="5" creationId="{07E39E97-4B7D-4E11-AA03-E7246815A655}"/>
          </ac:spMkLst>
        </pc:spChg>
        <pc:spChg chg="add mod">
          <ac:chgData name="Johansson Juulia Annina Johanna" userId="S::juulia.johansson@edu.kotka.fi::5435ed35-ae74-43b4-8cde-5e469707d79a" providerId="AD" clId="Web-{49DDAC1A-FB52-40D1-9F18-AF50F73676D5}" dt="2019-02-04T13:27:28.643" v="133" actId="14100"/>
          <ac:spMkLst>
            <pc:docMk/>
            <pc:sldMk cId="3053822279" sldId="268"/>
            <ac:spMk id="6" creationId="{621A0AD9-E7A7-4C45-BFE7-978F04D5511F}"/>
          </ac:spMkLst>
        </pc:spChg>
        <pc:spChg chg="mod">
          <ac:chgData name="Johansson Juulia Annina Johanna" userId="S::juulia.johansson@edu.kotka.fi::5435ed35-ae74-43b4-8cde-5e469707d79a" providerId="AD" clId="Web-{49DDAC1A-FB52-40D1-9F18-AF50F73676D5}" dt="2019-02-04T13:27:28.612" v="132" actId="14100"/>
          <ac:spMkLst>
            <pc:docMk/>
            <pc:sldMk cId="3053822279" sldId="268"/>
            <ac:spMk id="7" creationId="{3BAA1F23-F11D-47A6-88BA-2A60F1EFB8EE}"/>
          </ac:spMkLst>
        </pc:spChg>
        <pc:spChg chg="add mod">
          <ac:chgData name="Johansson Juulia Annina Johanna" userId="S::juulia.johansson@edu.kotka.fi::5435ed35-ae74-43b4-8cde-5e469707d79a" providerId="AD" clId="Web-{49DDAC1A-FB52-40D1-9F18-AF50F73676D5}" dt="2019-02-04T13:29:46.798" v="142"/>
          <ac:spMkLst>
            <pc:docMk/>
            <pc:sldMk cId="3053822279" sldId="268"/>
            <ac:spMk id="8" creationId="{27F1264B-2980-497C-A6C7-37143C4AB7EB}"/>
          </ac:spMkLst>
        </pc:spChg>
      </pc:sldChg>
      <pc:sldChg chg="modSp">
        <pc:chgData name="Johansson Juulia Annina Johanna" userId="S::juulia.johansson@edu.kotka.fi::5435ed35-ae74-43b4-8cde-5e469707d79a" providerId="AD" clId="Web-{49DDAC1A-FB52-40D1-9F18-AF50F73676D5}" dt="2019-02-04T13:32:51.094" v="149" actId="20577"/>
        <pc:sldMkLst>
          <pc:docMk/>
          <pc:sldMk cId="2763522007" sldId="270"/>
        </pc:sldMkLst>
        <pc:spChg chg="mod">
          <ac:chgData name="Johansson Juulia Annina Johanna" userId="S::juulia.johansson@edu.kotka.fi::5435ed35-ae74-43b4-8cde-5e469707d79a" providerId="AD" clId="Web-{49DDAC1A-FB52-40D1-9F18-AF50F73676D5}" dt="2019-02-04T13:32:51.094" v="149" actId="20577"/>
          <ac:spMkLst>
            <pc:docMk/>
            <pc:sldMk cId="2763522007" sldId="270"/>
            <ac:spMk id="3" creationId="{B0769BFA-4737-4A9A-A5B3-75529C49E3C5}"/>
          </ac:spMkLst>
        </pc:spChg>
      </pc:sldChg>
    </pc:docChg>
  </pc:docChgLst>
  <pc:docChgLst>
    <pc:chgData name="Johansson Juulia Annina Johanna" userId="S::juulia.johansson@edu.kotka.fi::5435ed35-ae74-43b4-8cde-5e469707d79a" providerId="AD" clId="Web-{6085422A-998F-448A-9B09-47BE91EF3104}"/>
    <pc:docChg chg="delSld">
      <pc:chgData name="Johansson Juulia Annina Johanna" userId="S::juulia.johansson@edu.kotka.fi::5435ed35-ae74-43b4-8cde-5e469707d79a" providerId="AD" clId="Web-{6085422A-998F-448A-9B09-47BE91EF3104}" dt="2019-02-08T15:31:56.132" v="0"/>
      <pc:docMkLst>
        <pc:docMk/>
      </pc:docMkLst>
      <pc:sldChg chg="del">
        <pc:chgData name="Johansson Juulia Annina Johanna" userId="S::juulia.johansson@edu.kotka.fi::5435ed35-ae74-43b4-8cde-5e469707d79a" providerId="AD" clId="Web-{6085422A-998F-448A-9B09-47BE91EF3104}" dt="2019-02-08T15:31:56.132" v="0"/>
        <pc:sldMkLst>
          <pc:docMk/>
          <pc:sldMk cId="205649259" sldId="26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8E6F43-46DF-4B79-875F-0302D2AA2F01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66F53FA-9BFF-4E72-B9F9-BE835384E3F1}">
      <dgm:prSet/>
      <dgm:spPr/>
      <dgm:t>
        <a:bodyPr/>
        <a:lstStyle/>
        <a:p>
          <a:r>
            <a:rPr lang="fi-FI"/>
            <a:t>Kehitys- ja elämänkriisit</a:t>
          </a:r>
          <a:endParaRPr lang="en-US"/>
        </a:p>
      </dgm:t>
    </dgm:pt>
    <dgm:pt modelId="{AD844259-D615-4809-9A36-85AE14A0946F}" type="parTrans" cxnId="{9006BEB2-71AD-474C-BDB8-0621D80AFC84}">
      <dgm:prSet/>
      <dgm:spPr/>
      <dgm:t>
        <a:bodyPr/>
        <a:lstStyle/>
        <a:p>
          <a:endParaRPr lang="en-US"/>
        </a:p>
      </dgm:t>
    </dgm:pt>
    <dgm:pt modelId="{60A4F39E-642B-44FA-AA0E-2D3C8D8689D3}" type="sibTrans" cxnId="{9006BEB2-71AD-474C-BDB8-0621D80AFC84}">
      <dgm:prSet/>
      <dgm:spPr/>
      <dgm:t>
        <a:bodyPr/>
        <a:lstStyle/>
        <a:p>
          <a:endParaRPr lang="en-US"/>
        </a:p>
      </dgm:t>
    </dgm:pt>
    <dgm:pt modelId="{7EC73979-F655-4520-97B3-AC35E1BD11AE}">
      <dgm:prSet/>
      <dgm:spPr/>
      <dgm:t>
        <a:bodyPr/>
        <a:lstStyle/>
        <a:p>
          <a:r>
            <a:rPr lang="fi-FI"/>
            <a:t>Kehityskriisi</a:t>
          </a:r>
          <a:endParaRPr lang="en-US"/>
        </a:p>
      </dgm:t>
    </dgm:pt>
    <dgm:pt modelId="{617C8B15-11C4-44BC-9EB8-3AFF4823D333}" type="parTrans" cxnId="{5BCCD17F-07F0-4B11-893E-BE6C5985BE4B}">
      <dgm:prSet/>
      <dgm:spPr/>
      <dgm:t>
        <a:bodyPr/>
        <a:lstStyle/>
        <a:p>
          <a:endParaRPr lang="en-US"/>
        </a:p>
      </dgm:t>
    </dgm:pt>
    <dgm:pt modelId="{216DA1BC-C8C1-47DE-929F-E3DD145D1D1F}" type="sibTrans" cxnId="{5BCCD17F-07F0-4B11-893E-BE6C5985BE4B}">
      <dgm:prSet/>
      <dgm:spPr/>
      <dgm:t>
        <a:bodyPr/>
        <a:lstStyle/>
        <a:p>
          <a:endParaRPr lang="en-US"/>
        </a:p>
      </dgm:t>
    </dgm:pt>
    <dgm:pt modelId="{FB0B298B-1B9C-424C-A09A-D600E6F8E0D7}">
      <dgm:prSet/>
      <dgm:spPr/>
      <dgm:t>
        <a:bodyPr/>
        <a:lstStyle/>
        <a:p>
          <a:r>
            <a:rPr lang="fi-FI"/>
            <a:t>Kestää kuukausia jopa vuosia</a:t>
          </a:r>
          <a:endParaRPr lang="en-US"/>
        </a:p>
      </dgm:t>
    </dgm:pt>
    <dgm:pt modelId="{94D0007D-4F2E-408B-99A9-6A40C73BF813}" type="parTrans" cxnId="{16F5DA90-A6C2-4C66-80E4-87F506FBA39A}">
      <dgm:prSet/>
      <dgm:spPr/>
      <dgm:t>
        <a:bodyPr/>
        <a:lstStyle/>
        <a:p>
          <a:endParaRPr lang="en-US"/>
        </a:p>
      </dgm:t>
    </dgm:pt>
    <dgm:pt modelId="{47F447E1-FBDB-4E4F-B675-B1956D318FA8}" type="sibTrans" cxnId="{16F5DA90-A6C2-4C66-80E4-87F506FBA39A}">
      <dgm:prSet/>
      <dgm:spPr/>
      <dgm:t>
        <a:bodyPr/>
        <a:lstStyle/>
        <a:p>
          <a:endParaRPr lang="en-US"/>
        </a:p>
      </dgm:t>
    </dgm:pt>
    <dgm:pt modelId="{64CF3B02-9D97-46AD-BA66-07D033B01CF2}">
      <dgm:prSet/>
      <dgm:spPr/>
      <dgm:t>
        <a:bodyPr/>
        <a:lstStyle/>
        <a:p>
          <a:r>
            <a:rPr lang="fi-FI"/>
            <a:t>Elämänkulkuun kuuluvia siirtymisvaiheita (esim. Sisarusten syntymä, murrosikä itsenäistymisvaihe jne.)</a:t>
          </a:r>
          <a:endParaRPr lang="en-US"/>
        </a:p>
      </dgm:t>
    </dgm:pt>
    <dgm:pt modelId="{B050148A-9136-4C37-89FB-8993162B4247}" type="parTrans" cxnId="{527D6B16-B4D4-4FB8-959B-2618AAB8B355}">
      <dgm:prSet/>
      <dgm:spPr/>
      <dgm:t>
        <a:bodyPr/>
        <a:lstStyle/>
        <a:p>
          <a:endParaRPr lang="en-US"/>
        </a:p>
      </dgm:t>
    </dgm:pt>
    <dgm:pt modelId="{44B4551E-2440-418A-93A4-297F0B19C92E}" type="sibTrans" cxnId="{527D6B16-B4D4-4FB8-959B-2618AAB8B355}">
      <dgm:prSet/>
      <dgm:spPr/>
      <dgm:t>
        <a:bodyPr/>
        <a:lstStyle/>
        <a:p>
          <a:endParaRPr lang="en-US"/>
        </a:p>
      </dgm:t>
    </dgm:pt>
    <dgm:pt modelId="{87FAB90C-468D-440E-B567-7A7D00ADAD65}">
      <dgm:prSet/>
      <dgm:spPr/>
      <dgm:t>
        <a:bodyPr/>
        <a:lstStyle/>
        <a:p>
          <a:r>
            <a:rPr lang="fi-FI"/>
            <a:t>Pystytään varautumaan etukäteen</a:t>
          </a:r>
          <a:endParaRPr lang="en-US"/>
        </a:p>
      </dgm:t>
    </dgm:pt>
    <dgm:pt modelId="{59237584-5A39-4809-95D6-4EB7BDE4521B}" type="parTrans" cxnId="{081D3E06-326E-4804-AFC0-96A519E751F5}">
      <dgm:prSet/>
      <dgm:spPr/>
      <dgm:t>
        <a:bodyPr/>
        <a:lstStyle/>
        <a:p>
          <a:endParaRPr lang="en-US"/>
        </a:p>
      </dgm:t>
    </dgm:pt>
    <dgm:pt modelId="{9D922546-8AA8-4F8C-87B0-3574A69C4343}" type="sibTrans" cxnId="{081D3E06-326E-4804-AFC0-96A519E751F5}">
      <dgm:prSet/>
      <dgm:spPr/>
      <dgm:t>
        <a:bodyPr/>
        <a:lstStyle/>
        <a:p>
          <a:endParaRPr lang="en-US"/>
        </a:p>
      </dgm:t>
    </dgm:pt>
    <dgm:pt modelId="{A1CC32AE-34CB-4566-89CB-851B712DC9D9}">
      <dgm:prSet/>
      <dgm:spPr/>
      <dgm:t>
        <a:bodyPr/>
        <a:lstStyle/>
        <a:p>
          <a:r>
            <a:rPr lang="fi-FI"/>
            <a:t>Elämänkriisi</a:t>
          </a:r>
          <a:endParaRPr lang="en-US"/>
        </a:p>
      </dgm:t>
    </dgm:pt>
    <dgm:pt modelId="{DE7F9F2E-B7E2-46B1-9D57-0B9E47AC955E}" type="parTrans" cxnId="{3E0699E4-FDFB-49D7-9100-55E01691D8B8}">
      <dgm:prSet/>
      <dgm:spPr/>
      <dgm:t>
        <a:bodyPr/>
        <a:lstStyle/>
        <a:p>
          <a:endParaRPr lang="en-US"/>
        </a:p>
      </dgm:t>
    </dgm:pt>
    <dgm:pt modelId="{C578354E-FDE7-4BBB-A453-EC76B7784A64}" type="sibTrans" cxnId="{3E0699E4-FDFB-49D7-9100-55E01691D8B8}">
      <dgm:prSet/>
      <dgm:spPr/>
      <dgm:t>
        <a:bodyPr/>
        <a:lstStyle/>
        <a:p>
          <a:endParaRPr lang="en-US"/>
        </a:p>
      </dgm:t>
    </dgm:pt>
    <dgm:pt modelId="{11C7EA81-159A-4E44-9B85-7B58E8EAC87C}">
      <dgm:prSet/>
      <dgm:spPr/>
      <dgm:t>
        <a:bodyPr/>
        <a:lstStyle/>
        <a:p>
          <a:r>
            <a:rPr lang="fi-FI"/>
            <a:t>Kestää päiviä, viikkoja tai jopa kuukausia</a:t>
          </a:r>
          <a:endParaRPr lang="en-US"/>
        </a:p>
      </dgm:t>
    </dgm:pt>
    <dgm:pt modelId="{FB31D5A1-D371-4ED0-A1E7-585193B983AB}" type="parTrans" cxnId="{404C6687-0C9E-4192-8622-5F2357988B98}">
      <dgm:prSet/>
      <dgm:spPr/>
      <dgm:t>
        <a:bodyPr/>
        <a:lstStyle/>
        <a:p>
          <a:endParaRPr lang="en-US"/>
        </a:p>
      </dgm:t>
    </dgm:pt>
    <dgm:pt modelId="{90E41882-CE40-40FE-9CB0-2B2A7989CECA}" type="sibTrans" cxnId="{404C6687-0C9E-4192-8622-5F2357988B98}">
      <dgm:prSet/>
      <dgm:spPr/>
      <dgm:t>
        <a:bodyPr/>
        <a:lstStyle/>
        <a:p>
          <a:endParaRPr lang="en-US"/>
        </a:p>
      </dgm:t>
    </dgm:pt>
    <dgm:pt modelId="{613FDD94-3D29-4771-8A2A-988EE570CB06}">
      <dgm:prSet/>
      <dgm:spPr/>
      <dgm:t>
        <a:bodyPr/>
        <a:lstStyle/>
        <a:p>
          <a:r>
            <a:rPr lang="fi-FI"/>
            <a:t>Liittyy elämän muutostilantaeisiin (esim. Ihmissuhteen aloittaminen tai loppuminen)</a:t>
          </a:r>
          <a:endParaRPr lang="en-US"/>
        </a:p>
      </dgm:t>
    </dgm:pt>
    <dgm:pt modelId="{2EB235E0-EB7A-4B0F-AFCE-743D49BDBD47}" type="parTrans" cxnId="{6A59F9FA-1111-453C-9958-7EE6693B5E43}">
      <dgm:prSet/>
      <dgm:spPr/>
      <dgm:t>
        <a:bodyPr/>
        <a:lstStyle/>
        <a:p>
          <a:endParaRPr lang="en-US"/>
        </a:p>
      </dgm:t>
    </dgm:pt>
    <dgm:pt modelId="{C693A790-C299-4373-AFB1-ED3BD4FB09B1}" type="sibTrans" cxnId="{6A59F9FA-1111-453C-9958-7EE6693B5E43}">
      <dgm:prSet/>
      <dgm:spPr/>
      <dgm:t>
        <a:bodyPr/>
        <a:lstStyle/>
        <a:p>
          <a:endParaRPr lang="en-US"/>
        </a:p>
      </dgm:t>
    </dgm:pt>
    <dgm:pt modelId="{814EBEB7-8CCE-482D-9879-DA5BE1DE027B}">
      <dgm:prSet/>
      <dgm:spPr/>
      <dgm:t>
        <a:bodyPr/>
        <a:lstStyle/>
        <a:p>
          <a:r>
            <a:rPr lang="fi-FI"/>
            <a:t>Kehittyy useimmiten vähitellen ja voivat heikentää hyvinvointia</a:t>
          </a:r>
          <a:endParaRPr lang="en-US"/>
        </a:p>
      </dgm:t>
    </dgm:pt>
    <dgm:pt modelId="{F7A18B9B-7277-4528-857B-4E53D7DF0CE1}" type="parTrans" cxnId="{ADFBBF8E-C3DD-4D40-9DCB-EEC9A7F0CC59}">
      <dgm:prSet/>
      <dgm:spPr/>
      <dgm:t>
        <a:bodyPr/>
        <a:lstStyle/>
        <a:p>
          <a:endParaRPr lang="en-US"/>
        </a:p>
      </dgm:t>
    </dgm:pt>
    <dgm:pt modelId="{7F08AA0D-215F-4D33-B0E2-5595E01E18E6}" type="sibTrans" cxnId="{ADFBBF8E-C3DD-4D40-9DCB-EEC9A7F0CC59}">
      <dgm:prSet/>
      <dgm:spPr/>
      <dgm:t>
        <a:bodyPr/>
        <a:lstStyle/>
        <a:p>
          <a:endParaRPr lang="en-US"/>
        </a:p>
      </dgm:t>
    </dgm:pt>
    <dgm:pt modelId="{D9912DA5-D4F5-4E0B-8EEF-62B9ABEACF34}">
      <dgm:prSet/>
      <dgm:spPr/>
      <dgm:t>
        <a:bodyPr/>
        <a:lstStyle/>
        <a:p>
          <a:r>
            <a:rPr lang="fi-FI"/>
            <a:t>Äkillisien traumaattisen kriisin tyypillisiä piirteitä ja psyykkisen ensiavun ohjeita</a:t>
          </a:r>
          <a:endParaRPr lang="en-US"/>
        </a:p>
      </dgm:t>
    </dgm:pt>
    <dgm:pt modelId="{5B441D82-E0D6-421F-939F-DB6F56DDB113}" type="parTrans" cxnId="{E02CBE39-5E95-4321-9CC3-1E66650E2ADB}">
      <dgm:prSet/>
      <dgm:spPr/>
      <dgm:t>
        <a:bodyPr/>
        <a:lstStyle/>
        <a:p>
          <a:endParaRPr lang="en-US"/>
        </a:p>
      </dgm:t>
    </dgm:pt>
    <dgm:pt modelId="{61AA8917-691C-4E8F-8341-BDE923DE1401}" type="sibTrans" cxnId="{E02CBE39-5E95-4321-9CC3-1E66650E2ADB}">
      <dgm:prSet/>
      <dgm:spPr/>
      <dgm:t>
        <a:bodyPr/>
        <a:lstStyle/>
        <a:p>
          <a:endParaRPr lang="en-US"/>
        </a:p>
      </dgm:t>
    </dgm:pt>
    <dgm:pt modelId="{C0BCBCE4-48A5-4FCD-AEC1-2F10390AAACB}">
      <dgm:prSet/>
      <dgm:spPr/>
      <dgm:t>
        <a:bodyPr/>
        <a:lstStyle/>
        <a:p>
          <a:r>
            <a:rPr lang="fi-FI"/>
            <a:t>Sokkivaihe (muutamasta minuutista muutamaan päivän)</a:t>
          </a:r>
          <a:endParaRPr lang="en-US"/>
        </a:p>
      </dgm:t>
    </dgm:pt>
    <dgm:pt modelId="{37093D65-1817-4E17-93B9-9F0BC7A4CE28}" type="parTrans" cxnId="{10F4780F-3FCB-40ED-97CE-6AECD8B384BF}">
      <dgm:prSet/>
      <dgm:spPr/>
      <dgm:t>
        <a:bodyPr/>
        <a:lstStyle/>
        <a:p>
          <a:endParaRPr lang="en-US"/>
        </a:p>
      </dgm:t>
    </dgm:pt>
    <dgm:pt modelId="{D1E8525C-2D0A-46EA-8FEE-CB73A242287E}" type="sibTrans" cxnId="{10F4780F-3FCB-40ED-97CE-6AECD8B384BF}">
      <dgm:prSet/>
      <dgm:spPr/>
      <dgm:t>
        <a:bodyPr/>
        <a:lstStyle/>
        <a:p>
          <a:endParaRPr lang="en-US"/>
        </a:p>
      </dgm:t>
    </dgm:pt>
    <dgm:pt modelId="{A5E35556-4847-4B44-9805-8CD3E57A0A19}">
      <dgm:prSet/>
      <dgm:spPr/>
      <dgm:t>
        <a:bodyPr/>
        <a:lstStyle/>
        <a:p>
          <a:r>
            <a:rPr lang="fi-FI"/>
            <a:t>Tyypillisiä piirteitä:</a:t>
          </a:r>
          <a:endParaRPr lang="en-US"/>
        </a:p>
      </dgm:t>
    </dgm:pt>
    <dgm:pt modelId="{7152F541-D657-4D1C-A65F-A47A52AAA440}" type="parTrans" cxnId="{8297B9C3-933F-4868-B285-EB1CA025504B}">
      <dgm:prSet/>
      <dgm:spPr/>
      <dgm:t>
        <a:bodyPr/>
        <a:lstStyle/>
        <a:p>
          <a:endParaRPr lang="en-US"/>
        </a:p>
      </dgm:t>
    </dgm:pt>
    <dgm:pt modelId="{C40FD955-A5F5-46A5-AAC2-C198AB9C7D3E}" type="sibTrans" cxnId="{8297B9C3-933F-4868-B285-EB1CA025504B}">
      <dgm:prSet/>
      <dgm:spPr/>
      <dgm:t>
        <a:bodyPr/>
        <a:lstStyle/>
        <a:p>
          <a:endParaRPr lang="en-US"/>
        </a:p>
      </dgm:t>
    </dgm:pt>
    <dgm:pt modelId="{215CA950-FC56-4495-9C51-6C1674F80EA2}">
      <dgm:prSet/>
      <dgm:spPr/>
      <dgm:t>
        <a:bodyPr/>
        <a:lstStyle/>
        <a:p>
          <a:r>
            <a:rPr lang="fi-FI"/>
            <a:t>Tapahtunut kielletään</a:t>
          </a:r>
          <a:endParaRPr lang="en-US"/>
        </a:p>
      </dgm:t>
    </dgm:pt>
    <dgm:pt modelId="{A06242DD-4507-4CCD-B858-3F03EC294132}" type="parTrans" cxnId="{1666D208-409E-4F61-BECA-A15D4319594C}">
      <dgm:prSet/>
      <dgm:spPr/>
      <dgm:t>
        <a:bodyPr/>
        <a:lstStyle/>
        <a:p>
          <a:endParaRPr lang="en-US"/>
        </a:p>
      </dgm:t>
    </dgm:pt>
    <dgm:pt modelId="{F7CF5E93-4405-4C56-A499-BF63FFFFFDFD}" type="sibTrans" cxnId="{1666D208-409E-4F61-BECA-A15D4319594C}">
      <dgm:prSet/>
      <dgm:spPr/>
      <dgm:t>
        <a:bodyPr/>
        <a:lstStyle/>
        <a:p>
          <a:endParaRPr lang="en-US"/>
        </a:p>
      </dgm:t>
    </dgm:pt>
    <dgm:pt modelId="{7238256F-2679-426C-BA5F-8E035D6585F8}">
      <dgm:prSet/>
      <dgm:spPr/>
      <dgm:t>
        <a:bodyPr/>
        <a:lstStyle/>
        <a:p>
          <a:r>
            <a:rPr lang="fi-FI"/>
            <a:t>Epäodellinen olo</a:t>
          </a:r>
          <a:endParaRPr lang="en-US"/>
        </a:p>
      </dgm:t>
    </dgm:pt>
    <dgm:pt modelId="{8FFA4456-7618-4B69-97CC-82D1ED90CB05}" type="parTrans" cxnId="{255D7209-F97E-4188-93C7-892FAF4F723C}">
      <dgm:prSet/>
      <dgm:spPr/>
      <dgm:t>
        <a:bodyPr/>
        <a:lstStyle/>
        <a:p>
          <a:endParaRPr lang="en-US"/>
        </a:p>
      </dgm:t>
    </dgm:pt>
    <dgm:pt modelId="{02731730-341E-480C-8EDB-39C9EB259A5F}" type="sibTrans" cxnId="{255D7209-F97E-4188-93C7-892FAF4F723C}">
      <dgm:prSet/>
      <dgm:spPr/>
      <dgm:t>
        <a:bodyPr/>
        <a:lstStyle/>
        <a:p>
          <a:endParaRPr lang="en-US"/>
        </a:p>
      </dgm:t>
    </dgm:pt>
    <dgm:pt modelId="{DF252068-EC30-42E8-BE14-777FFE374F87}">
      <dgm:prSet/>
      <dgm:spPr/>
      <dgm:t>
        <a:bodyPr/>
        <a:lstStyle/>
        <a:p>
          <a:r>
            <a:rPr lang="fi-FI"/>
            <a:t>Ajantajun katoaminen</a:t>
          </a:r>
          <a:endParaRPr lang="en-US"/>
        </a:p>
      </dgm:t>
    </dgm:pt>
    <dgm:pt modelId="{3386D6B1-579F-4DEB-988C-3FD0B56E700F}" type="parTrans" cxnId="{DFB56AE8-E261-4923-BFAE-C7DF649507E3}">
      <dgm:prSet/>
      <dgm:spPr/>
      <dgm:t>
        <a:bodyPr/>
        <a:lstStyle/>
        <a:p>
          <a:endParaRPr lang="en-US"/>
        </a:p>
      </dgm:t>
    </dgm:pt>
    <dgm:pt modelId="{8056064A-1C35-44F8-85F1-D332DDBA9620}" type="sibTrans" cxnId="{DFB56AE8-E261-4923-BFAE-C7DF649507E3}">
      <dgm:prSet/>
      <dgm:spPr/>
      <dgm:t>
        <a:bodyPr/>
        <a:lstStyle/>
        <a:p>
          <a:endParaRPr lang="en-US"/>
        </a:p>
      </dgm:t>
    </dgm:pt>
    <dgm:pt modelId="{86080E6A-41CE-4962-BDE3-32D421CD3933}">
      <dgm:prSet/>
      <dgm:spPr/>
      <dgm:t>
        <a:bodyPr/>
        <a:lstStyle/>
        <a:p>
          <a:r>
            <a:rPr lang="fi-FI"/>
            <a:t>Psyykkinen ensiapu</a:t>
          </a:r>
          <a:endParaRPr lang="en-US"/>
        </a:p>
      </dgm:t>
    </dgm:pt>
    <dgm:pt modelId="{0B180855-F06C-4DA5-BDDA-E06BB3DBD92B}" type="parTrans" cxnId="{15C431AD-2D03-4E2C-8042-11BA3A1D2789}">
      <dgm:prSet/>
      <dgm:spPr/>
      <dgm:t>
        <a:bodyPr/>
        <a:lstStyle/>
        <a:p>
          <a:endParaRPr lang="en-US"/>
        </a:p>
      </dgm:t>
    </dgm:pt>
    <dgm:pt modelId="{A9B953E2-8B20-4576-9D70-5A8F69382A74}" type="sibTrans" cxnId="{15C431AD-2D03-4E2C-8042-11BA3A1D2789}">
      <dgm:prSet/>
      <dgm:spPr/>
      <dgm:t>
        <a:bodyPr/>
        <a:lstStyle/>
        <a:p>
          <a:endParaRPr lang="en-US"/>
        </a:p>
      </dgm:t>
    </dgm:pt>
    <dgm:pt modelId="{8FEDE1F9-DB3E-4494-B53B-7BEA87B04F03}">
      <dgm:prSet/>
      <dgm:spPr/>
      <dgm:t>
        <a:bodyPr/>
        <a:lstStyle/>
        <a:p>
          <a:r>
            <a:rPr lang="fi-FI"/>
            <a:t>Kriisin kokenutta ei saa jättää yksin</a:t>
          </a:r>
          <a:endParaRPr lang="en-US"/>
        </a:p>
      </dgm:t>
    </dgm:pt>
    <dgm:pt modelId="{4A056E40-3A58-4651-A399-94E8EFF76E42}" type="parTrans" cxnId="{F80C4DC4-C313-413E-AD7F-973CFC998B48}">
      <dgm:prSet/>
      <dgm:spPr/>
      <dgm:t>
        <a:bodyPr/>
        <a:lstStyle/>
        <a:p>
          <a:endParaRPr lang="en-US"/>
        </a:p>
      </dgm:t>
    </dgm:pt>
    <dgm:pt modelId="{E5208359-1139-4464-9AB0-4B4F731B33AB}" type="sibTrans" cxnId="{F80C4DC4-C313-413E-AD7F-973CFC998B48}">
      <dgm:prSet/>
      <dgm:spPr/>
      <dgm:t>
        <a:bodyPr/>
        <a:lstStyle/>
        <a:p>
          <a:endParaRPr lang="en-US"/>
        </a:p>
      </dgm:t>
    </dgm:pt>
    <dgm:pt modelId="{03286802-A476-42F5-AA21-94ED684A95F5}">
      <dgm:prSet/>
      <dgm:spPr/>
      <dgm:t>
        <a:bodyPr/>
        <a:lstStyle/>
        <a:p>
          <a:r>
            <a:rPr lang="fi-FI"/>
            <a:t>Läsnäolo ja empatia tärkeää</a:t>
          </a:r>
          <a:endParaRPr lang="en-US"/>
        </a:p>
      </dgm:t>
    </dgm:pt>
    <dgm:pt modelId="{27FA11B4-B64B-4EAF-87D2-3D185E464C16}" type="parTrans" cxnId="{A63F9028-28AE-4BD9-A08A-24FACB2C81FE}">
      <dgm:prSet/>
      <dgm:spPr/>
      <dgm:t>
        <a:bodyPr/>
        <a:lstStyle/>
        <a:p>
          <a:endParaRPr lang="en-US"/>
        </a:p>
      </dgm:t>
    </dgm:pt>
    <dgm:pt modelId="{B8A60EB1-A3FF-4936-A348-BD7CCB0ABDB2}" type="sibTrans" cxnId="{A63F9028-28AE-4BD9-A08A-24FACB2C81FE}">
      <dgm:prSet/>
      <dgm:spPr/>
      <dgm:t>
        <a:bodyPr/>
        <a:lstStyle/>
        <a:p>
          <a:endParaRPr lang="en-US"/>
        </a:p>
      </dgm:t>
    </dgm:pt>
    <dgm:pt modelId="{A94EA31C-62EF-481F-8AE3-4DF6AB06C73C}">
      <dgm:prSet/>
      <dgm:spPr/>
      <dgm:t>
        <a:bodyPr/>
        <a:lstStyle/>
        <a:p>
          <a:r>
            <a:rPr lang="fi-FI"/>
            <a:t>Kysymyksiin vastataaan todenmukaisesti</a:t>
          </a:r>
          <a:endParaRPr lang="en-US"/>
        </a:p>
      </dgm:t>
    </dgm:pt>
    <dgm:pt modelId="{33464F24-0FEC-404E-B7C3-9A7A01FBECCE}" type="parTrans" cxnId="{C291D662-9371-408E-82E0-E5D02F786024}">
      <dgm:prSet/>
      <dgm:spPr/>
      <dgm:t>
        <a:bodyPr/>
        <a:lstStyle/>
        <a:p>
          <a:endParaRPr lang="en-US"/>
        </a:p>
      </dgm:t>
    </dgm:pt>
    <dgm:pt modelId="{8CF5A49D-4058-44C8-B067-7B438AC98524}" type="sibTrans" cxnId="{C291D662-9371-408E-82E0-E5D02F786024}">
      <dgm:prSet/>
      <dgm:spPr/>
      <dgm:t>
        <a:bodyPr/>
        <a:lstStyle/>
        <a:p>
          <a:endParaRPr lang="en-US"/>
        </a:p>
      </dgm:t>
    </dgm:pt>
    <dgm:pt modelId="{01CF8D93-A3D2-4AC6-8439-97F3FA6BCF82}" type="pres">
      <dgm:prSet presAssocID="{D58E6F43-46DF-4B79-875F-0302D2AA2F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D68817A2-615D-4DB3-9A0B-B7BB0CDDDF16}" type="pres">
      <dgm:prSet presAssocID="{366F53FA-9BFF-4E72-B9F9-BE835384E3F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8932EB1-E819-425D-9969-20E6A1327DBB}" type="pres">
      <dgm:prSet presAssocID="{366F53FA-9BFF-4E72-B9F9-BE835384E3F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DC176E2E-B346-4788-B85F-8E220E407B08}" type="pres">
      <dgm:prSet presAssocID="{D9912DA5-D4F5-4E0B-8EEF-62B9ABEACF3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7E1BFE85-AC4A-4E89-A9E3-9671599F82E4}" type="pres">
      <dgm:prSet presAssocID="{D9912DA5-D4F5-4E0B-8EEF-62B9ABEACF3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E02CBE39-5E95-4321-9CC3-1E66650E2ADB}" srcId="{D58E6F43-46DF-4B79-875F-0302D2AA2F01}" destId="{D9912DA5-D4F5-4E0B-8EEF-62B9ABEACF34}" srcOrd="1" destOrd="0" parTransId="{5B441D82-E0D6-421F-939F-DB6F56DDB113}" sibTransId="{61AA8917-691C-4E8F-8341-BDE923DE1401}"/>
    <dgm:cxn modelId="{5BCCD17F-07F0-4B11-893E-BE6C5985BE4B}" srcId="{366F53FA-9BFF-4E72-B9F9-BE835384E3F1}" destId="{7EC73979-F655-4520-97B3-AC35E1BD11AE}" srcOrd="0" destOrd="0" parTransId="{617C8B15-11C4-44BC-9EB8-3AFF4823D333}" sibTransId="{216DA1BC-C8C1-47DE-929F-E3DD145D1D1F}"/>
    <dgm:cxn modelId="{255D7209-F97E-4188-93C7-892FAF4F723C}" srcId="{A5E35556-4847-4B44-9805-8CD3E57A0A19}" destId="{7238256F-2679-426C-BA5F-8E035D6585F8}" srcOrd="1" destOrd="0" parTransId="{8FFA4456-7618-4B69-97CC-82D1ED90CB05}" sibTransId="{02731730-341E-480C-8EDB-39C9EB259A5F}"/>
    <dgm:cxn modelId="{4E832609-84E6-4D8D-B10B-F73A39A66418}" type="presOf" srcId="{87FAB90C-468D-440E-B567-7A7D00ADAD65}" destId="{38932EB1-E819-425D-9969-20E6A1327DBB}" srcOrd="0" destOrd="3" presId="urn:microsoft.com/office/officeart/2005/8/layout/vList2"/>
    <dgm:cxn modelId="{404C6687-0C9E-4192-8622-5F2357988B98}" srcId="{A1CC32AE-34CB-4566-89CB-851B712DC9D9}" destId="{11C7EA81-159A-4E44-9B85-7B58E8EAC87C}" srcOrd="0" destOrd="0" parTransId="{FB31D5A1-D371-4ED0-A1E7-585193B983AB}" sibTransId="{90E41882-CE40-40FE-9CB0-2B2A7989CECA}"/>
    <dgm:cxn modelId="{464C37A4-5213-4D3D-B1D4-D911CF0ED663}" type="presOf" srcId="{64CF3B02-9D97-46AD-BA66-07D033B01CF2}" destId="{38932EB1-E819-425D-9969-20E6A1327DBB}" srcOrd="0" destOrd="2" presId="urn:microsoft.com/office/officeart/2005/8/layout/vList2"/>
    <dgm:cxn modelId="{A0CEC449-9122-4325-B41B-9ADAEFE1A73A}" type="presOf" srcId="{613FDD94-3D29-4771-8A2A-988EE570CB06}" destId="{38932EB1-E819-425D-9969-20E6A1327DBB}" srcOrd="0" destOrd="6" presId="urn:microsoft.com/office/officeart/2005/8/layout/vList2"/>
    <dgm:cxn modelId="{4E5BE0A0-C82C-46AB-A020-9D1651B52F5F}" type="presOf" srcId="{03286802-A476-42F5-AA21-94ED684A95F5}" destId="{7E1BFE85-AC4A-4E89-A9E3-9671599F82E4}" srcOrd="0" destOrd="7" presId="urn:microsoft.com/office/officeart/2005/8/layout/vList2"/>
    <dgm:cxn modelId="{BA46FA02-0BFC-4C65-9717-F92639048E2B}" type="presOf" srcId="{366F53FA-9BFF-4E72-B9F9-BE835384E3F1}" destId="{D68817A2-615D-4DB3-9A0B-B7BB0CDDDF16}" srcOrd="0" destOrd="0" presId="urn:microsoft.com/office/officeart/2005/8/layout/vList2"/>
    <dgm:cxn modelId="{D7E39953-6885-48A8-96A8-B1628577A1A0}" type="presOf" srcId="{A94EA31C-62EF-481F-8AE3-4DF6AB06C73C}" destId="{7E1BFE85-AC4A-4E89-A9E3-9671599F82E4}" srcOrd="0" destOrd="8" presId="urn:microsoft.com/office/officeart/2005/8/layout/vList2"/>
    <dgm:cxn modelId="{ADFBBF8E-C3DD-4D40-9DCB-EEC9A7F0CC59}" srcId="{A1CC32AE-34CB-4566-89CB-851B712DC9D9}" destId="{814EBEB7-8CCE-482D-9879-DA5BE1DE027B}" srcOrd="2" destOrd="0" parTransId="{F7A18B9B-7277-4528-857B-4E53D7DF0CE1}" sibTransId="{7F08AA0D-215F-4D33-B0E2-5595E01E18E6}"/>
    <dgm:cxn modelId="{A63F9028-28AE-4BD9-A08A-24FACB2C81FE}" srcId="{86080E6A-41CE-4962-BDE3-32D421CD3933}" destId="{03286802-A476-42F5-AA21-94ED684A95F5}" srcOrd="1" destOrd="0" parTransId="{27FA11B4-B64B-4EAF-87D2-3D185E464C16}" sibTransId="{B8A60EB1-A3FF-4936-A348-BD7CCB0ABDB2}"/>
    <dgm:cxn modelId="{4485E933-9D2D-414A-90F1-FA1D1C41CA6B}" type="presOf" srcId="{8FEDE1F9-DB3E-4494-B53B-7BEA87B04F03}" destId="{7E1BFE85-AC4A-4E89-A9E3-9671599F82E4}" srcOrd="0" destOrd="6" presId="urn:microsoft.com/office/officeart/2005/8/layout/vList2"/>
    <dgm:cxn modelId="{527D6B16-B4D4-4FB8-959B-2618AAB8B355}" srcId="{7EC73979-F655-4520-97B3-AC35E1BD11AE}" destId="{64CF3B02-9D97-46AD-BA66-07D033B01CF2}" srcOrd="1" destOrd="0" parTransId="{B050148A-9136-4C37-89FB-8993162B4247}" sibTransId="{44B4551E-2440-418A-93A4-297F0B19C92E}"/>
    <dgm:cxn modelId="{6A59F9FA-1111-453C-9958-7EE6693B5E43}" srcId="{A1CC32AE-34CB-4566-89CB-851B712DC9D9}" destId="{613FDD94-3D29-4771-8A2A-988EE570CB06}" srcOrd="1" destOrd="0" parTransId="{2EB235E0-EB7A-4B0F-AFCE-743D49BDBD47}" sibTransId="{C693A790-C299-4373-AFB1-ED3BD4FB09B1}"/>
    <dgm:cxn modelId="{DE633915-0A0E-4539-984D-FE39250EA5B0}" type="presOf" srcId="{7238256F-2679-426C-BA5F-8E035D6585F8}" destId="{7E1BFE85-AC4A-4E89-A9E3-9671599F82E4}" srcOrd="0" destOrd="3" presId="urn:microsoft.com/office/officeart/2005/8/layout/vList2"/>
    <dgm:cxn modelId="{9D1566DF-F3E2-4DC7-996B-11911742F29D}" type="presOf" srcId="{11C7EA81-159A-4E44-9B85-7B58E8EAC87C}" destId="{38932EB1-E819-425D-9969-20E6A1327DBB}" srcOrd="0" destOrd="5" presId="urn:microsoft.com/office/officeart/2005/8/layout/vList2"/>
    <dgm:cxn modelId="{F013E0F5-7401-44E5-9194-5B3894B43917}" type="presOf" srcId="{FB0B298B-1B9C-424C-A09A-D600E6F8E0D7}" destId="{38932EB1-E819-425D-9969-20E6A1327DBB}" srcOrd="0" destOrd="1" presId="urn:microsoft.com/office/officeart/2005/8/layout/vList2"/>
    <dgm:cxn modelId="{16F5DA90-A6C2-4C66-80E4-87F506FBA39A}" srcId="{7EC73979-F655-4520-97B3-AC35E1BD11AE}" destId="{FB0B298B-1B9C-424C-A09A-D600E6F8E0D7}" srcOrd="0" destOrd="0" parTransId="{94D0007D-4F2E-408B-99A9-6A40C73BF813}" sibTransId="{47F447E1-FBDB-4E4F-B675-B1956D318FA8}"/>
    <dgm:cxn modelId="{95FC5ECB-067D-424F-BE75-481EB361080B}" type="presOf" srcId="{A1CC32AE-34CB-4566-89CB-851B712DC9D9}" destId="{38932EB1-E819-425D-9969-20E6A1327DBB}" srcOrd="0" destOrd="4" presId="urn:microsoft.com/office/officeart/2005/8/layout/vList2"/>
    <dgm:cxn modelId="{31D1A32B-BA1B-48E7-87CF-74165149C601}" type="presOf" srcId="{814EBEB7-8CCE-482D-9879-DA5BE1DE027B}" destId="{38932EB1-E819-425D-9969-20E6A1327DBB}" srcOrd="0" destOrd="7" presId="urn:microsoft.com/office/officeart/2005/8/layout/vList2"/>
    <dgm:cxn modelId="{9006BEB2-71AD-474C-BDB8-0621D80AFC84}" srcId="{D58E6F43-46DF-4B79-875F-0302D2AA2F01}" destId="{366F53FA-9BFF-4E72-B9F9-BE835384E3F1}" srcOrd="0" destOrd="0" parTransId="{AD844259-D615-4809-9A36-85AE14A0946F}" sibTransId="{60A4F39E-642B-44FA-AA0E-2D3C8D8689D3}"/>
    <dgm:cxn modelId="{15C431AD-2D03-4E2C-8042-11BA3A1D2789}" srcId="{C0BCBCE4-48A5-4FCD-AEC1-2F10390AAACB}" destId="{86080E6A-41CE-4962-BDE3-32D421CD3933}" srcOrd="1" destOrd="0" parTransId="{0B180855-F06C-4DA5-BDDA-E06BB3DBD92B}" sibTransId="{A9B953E2-8B20-4576-9D70-5A8F69382A74}"/>
    <dgm:cxn modelId="{18365BF8-FDB1-4B7B-AFF3-285D552BFE8D}" type="presOf" srcId="{D9912DA5-D4F5-4E0B-8EEF-62B9ABEACF34}" destId="{DC176E2E-B346-4788-B85F-8E220E407B08}" srcOrd="0" destOrd="0" presId="urn:microsoft.com/office/officeart/2005/8/layout/vList2"/>
    <dgm:cxn modelId="{E8434D4C-4D3F-4793-B737-715C6379180C}" type="presOf" srcId="{A5E35556-4847-4B44-9805-8CD3E57A0A19}" destId="{7E1BFE85-AC4A-4E89-A9E3-9671599F82E4}" srcOrd="0" destOrd="1" presId="urn:microsoft.com/office/officeart/2005/8/layout/vList2"/>
    <dgm:cxn modelId="{DFB62A68-B577-4C00-877A-57508A9C5FC5}" type="presOf" srcId="{86080E6A-41CE-4962-BDE3-32D421CD3933}" destId="{7E1BFE85-AC4A-4E89-A9E3-9671599F82E4}" srcOrd="0" destOrd="5" presId="urn:microsoft.com/office/officeart/2005/8/layout/vList2"/>
    <dgm:cxn modelId="{C291D662-9371-408E-82E0-E5D02F786024}" srcId="{86080E6A-41CE-4962-BDE3-32D421CD3933}" destId="{A94EA31C-62EF-481F-8AE3-4DF6AB06C73C}" srcOrd="2" destOrd="0" parTransId="{33464F24-0FEC-404E-B7C3-9A7A01FBECCE}" sibTransId="{8CF5A49D-4058-44C8-B067-7B438AC98524}"/>
    <dgm:cxn modelId="{F61852F4-8193-4C37-A415-BFDDDAA71755}" type="presOf" srcId="{7EC73979-F655-4520-97B3-AC35E1BD11AE}" destId="{38932EB1-E819-425D-9969-20E6A1327DBB}" srcOrd="0" destOrd="0" presId="urn:microsoft.com/office/officeart/2005/8/layout/vList2"/>
    <dgm:cxn modelId="{DFB56AE8-E261-4923-BFAE-C7DF649507E3}" srcId="{A5E35556-4847-4B44-9805-8CD3E57A0A19}" destId="{DF252068-EC30-42E8-BE14-777FFE374F87}" srcOrd="2" destOrd="0" parTransId="{3386D6B1-579F-4DEB-988C-3FD0B56E700F}" sibTransId="{8056064A-1C35-44F8-85F1-D332DDBA9620}"/>
    <dgm:cxn modelId="{3E0699E4-FDFB-49D7-9100-55E01691D8B8}" srcId="{366F53FA-9BFF-4E72-B9F9-BE835384E3F1}" destId="{A1CC32AE-34CB-4566-89CB-851B712DC9D9}" srcOrd="1" destOrd="0" parTransId="{DE7F9F2E-B7E2-46B1-9D57-0B9E47AC955E}" sibTransId="{C578354E-FDE7-4BBB-A453-EC76B7784A64}"/>
    <dgm:cxn modelId="{10F4780F-3FCB-40ED-97CE-6AECD8B384BF}" srcId="{D9912DA5-D4F5-4E0B-8EEF-62B9ABEACF34}" destId="{C0BCBCE4-48A5-4FCD-AEC1-2F10390AAACB}" srcOrd="0" destOrd="0" parTransId="{37093D65-1817-4E17-93B9-9F0BC7A4CE28}" sibTransId="{D1E8525C-2D0A-46EA-8FEE-CB73A242287E}"/>
    <dgm:cxn modelId="{1666D208-409E-4F61-BECA-A15D4319594C}" srcId="{A5E35556-4847-4B44-9805-8CD3E57A0A19}" destId="{215CA950-FC56-4495-9C51-6C1674F80EA2}" srcOrd="0" destOrd="0" parTransId="{A06242DD-4507-4CCD-B858-3F03EC294132}" sibTransId="{F7CF5E93-4405-4C56-A499-BF63FFFFFDFD}"/>
    <dgm:cxn modelId="{F80C4DC4-C313-413E-AD7F-973CFC998B48}" srcId="{86080E6A-41CE-4962-BDE3-32D421CD3933}" destId="{8FEDE1F9-DB3E-4494-B53B-7BEA87B04F03}" srcOrd="0" destOrd="0" parTransId="{4A056E40-3A58-4651-A399-94E8EFF76E42}" sibTransId="{E5208359-1139-4464-9AB0-4B4F731B33AB}"/>
    <dgm:cxn modelId="{8528D188-78D7-4763-AFCD-C441D69CD615}" type="presOf" srcId="{DF252068-EC30-42E8-BE14-777FFE374F87}" destId="{7E1BFE85-AC4A-4E89-A9E3-9671599F82E4}" srcOrd="0" destOrd="4" presId="urn:microsoft.com/office/officeart/2005/8/layout/vList2"/>
    <dgm:cxn modelId="{CB5FA2E8-256D-4662-9CDA-B0E55BE85DE3}" type="presOf" srcId="{215CA950-FC56-4495-9C51-6C1674F80EA2}" destId="{7E1BFE85-AC4A-4E89-A9E3-9671599F82E4}" srcOrd="0" destOrd="2" presId="urn:microsoft.com/office/officeart/2005/8/layout/vList2"/>
    <dgm:cxn modelId="{081D3E06-326E-4804-AFC0-96A519E751F5}" srcId="{7EC73979-F655-4520-97B3-AC35E1BD11AE}" destId="{87FAB90C-468D-440E-B567-7A7D00ADAD65}" srcOrd="2" destOrd="0" parTransId="{59237584-5A39-4809-95D6-4EB7BDE4521B}" sibTransId="{9D922546-8AA8-4F8C-87B0-3574A69C4343}"/>
    <dgm:cxn modelId="{25407EB4-AB08-46FA-999B-4B86A9837EF9}" type="presOf" srcId="{C0BCBCE4-48A5-4FCD-AEC1-2F10390AAACB}" destId="{7E1BFE85-AC4A-4E89-A9E3-9671599F82E4}" srcOrd="0" destOrd="0" presId="urn:microsoft.com/office/officeart/2005/8/layout/vList2"/>
    <dgm:cxn modelId="{8B954AC2-F4D6-4508-9E41-CB220171998C}" type="presOf" srcId="{D58E6F43-46DF-4B79-875F-0302D2AA2F01}" destId="{01CF8D93-A3D2-4AC6-8439-97F3FA6BCF82}" srcOrd="0" destOrd="0" presId="urn:microsoft.com/office/officeart/2005/8/layout/vList2"/>
    <dgm:cxn modelId="{8297B9C3-933F-4868-B285-EB1CA025504B}" srcId="{C0BCBCE4-48A5-4FCD-AEC1-2F10390AAACB}" destId="{A5E35556-4847-4B44-9805-8CD3E57A0A19}" srcOrd="0" destOrd="0" parTransId="{7152F541-D657-4D1C-A65F-A47A52AAA440}" sibTransId="{C40FD955-A5F5-46A5-AAC2-C198AB9C7D3E}"/>
    <dgm:cxn modelId="{93D671BB-0BC9-43D8-AF59-8CB5ECE88224}" type="presParOf" srcId="{01CF8D93-A3D2-4AC6-8439-97F3FA6BCF82}" destId="{D68817A2-615D-4DB3-9A0B-B7BB0CDDDF16}" srcOrd="0" destOrd="0" presId="urn:microsoft.com/office/officeart/2005/8/layout/vList2"/>
    <dgm:cxn modelId="{5F5500A6-7DAC-4BE5-BB52-48E0F90DB080}" type="presParOf" srcId="{01CF8D93-A3D2-4AC6-8439-97F3FA6BCF82}" destId="{38932EB1-E819-425D-9969-20E6A1327DBB}" srcOrd="1" destOrd="0" presId="urn:microsoft.com/office/officeart/2005/8/layout/vList2"/>
    <dgm:cxn modelId="{56AE7BEC-E615-4C7C-BA21-248E918761F0}" type="presParOf" srcId="{01CF8D93-A3D2-4AC6-8439-97F3FA6BCF82}" destId="{DC176E2E-B346-4788-B85F-8E220E407B08}" srcOrd="2" destOrd="0" presId="urn:microsoft.com/office/officeart/2005/8/layout/vList2"/>
    <dgm:cxn modelId="{7E874CF5-DE24-4EC1-89CA-73B00CF5332A}" type="presParOf" srcId="{01CF8D93-A3D2-4AC6-8439-97F3FA6BCF82}" destId="{7E1BFE85-AC4A-4E89-A9E3-9671599F82E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ED144A-DA5C-4A5D-BE37-E94A36531E2A}" type="doc">
      <dgm:prSet loTypeId="urn:microsoft.com/office/officeart/2016/7/layout/HorizontalActionList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4268578B-AAD2-424A-B0F3-7815E4C5F2E2}">
      <dgm:prSet/>
      <dgm:spPr/>
      <dgm:t>
        <a:bodyPr/>
        <a:lstStyle/>
        <a:p>
          <a:r>
            <a:rPr lang="fi-FI"/>
            <a:t>Reaktiovaihe(muutamasta viikosta muutamiin kuukauksiin)</a:t>
          </a:r>
          <a:endParaRPr lang="en-US"/>
        </a:p>
      </dgm:t>
    </dgm:pt>
    <dgm:pt modelId="{356EF775-B11E-4CFC-BC1A-189429CE9681}" type="parTrans" cxnId="{0C23B9E9-FC47-4755-BADF-2C9F6937ECC1}">
      <dgm:prSet/>
      <dgm:spPr/>
      <dgm:t>
        <a:bodyPr/>
        <a:lstStyle/>
        <a:p>
          <a:endParaRPr lang="en-US"/>
        </a:p>
      </dgm:t>
    </dgm:pt>
    <dgm:pt modelId="{F1551254-545A-4517-B71E-E873A1746F08}" type="sibTrans" cxnId="{0C23B9E9-FC47-4755-BADF-2C9F6937ECC1}">
      <dgm:prSet/>
      <dgm:spPr/>
      <dgm:t>
        <a:bodyPr/>
        <a:lstStyle/>
        <a:p>
          <a:endParaRPr lang="en-US"/>
        </a:p>
      </dgm:t>
    </dgm:pt>
    <dgm:pt modelId="{89CC278D-6BA4-454F-B45F-F02EB9C487AD}">
      <dgm:prSet/>
      <dgm:spPr/>
      <dgm:t>
        <a:bodyPr/>
        <a:lstStyle/>
        <a:p>
          <a:r>
            <a:rPr lang="fi-FI"/>
            <a:t>Tyypillisiä piirteitä</a:t>
          </a:r>
          <a:endParaRPr lang="en-US"/>
        </a:p>
      </dgm:t>
    </dgm:pt>
    <dgm:pt modelId="{7A8645C4-79C5-4AD1-A21B-306F7D9869A3}" type="parTrans" cxnId="{292AFCAA-0318-4C7B-9EBF-357C9CA5BAF9}">
      <dgm:prSet/>
      <dgm:spPr/>
      <dgm:t>
        <a:bodyPr/>
        <a:lstStyle/>
        <a:p>
          <a:endParaRPr lang="en-US"/>
        </a:p>
      </dgm:t>
    </dgm:pt>
    <dgm:pt modelId="{895B94BF-976F-49C7-8D6B-06B8AE2B283E}" type="sibTrans" cxnId="{292AFCAA-0318-4C7B-9EBF-357C9CA5BAF9}">
      <dgm:prSet/>
      <dgm:spPr/>
      <dgm:t>
        <a:bodyPr/>
        <a:lstStyle/>
        <a:p>
          <a:endParaRPr lang="en-US"/>
        </a:p>
      </dgm:t>
    </dgm:pt>
    <dgm:pt modelId="{7FAE1208-ED59-4CC0-9CFD-786583336DEC}">
      <dgm:prSet/>
      <dgm:spPr/>
      <dgm:t>
        <a:bodyPr/>
        <a:lstStyle/>
        <a:p>
          <a:r>
            <a:rPr lang="fi-FI"/>
            <a:t>Vähitellen tietoisuus tapahtuneesta</a:t>
          </a:r>
          <a:endParaRPr lang="en-US"/>
        </a:p>
      </dgm:t>
    </dgm:pt>
    <dgm:pt modelId="{EB95EB67-DD5D-47AB-83A8-2E9EFC4626E1}" type="parTrans" cxnId="{5D05488F-570B-433B-8B01-EB9BC810F217}">
      <dgm:prSet/>
      <dgm:spPr/>
      <dgm:t>
        <a:bodyPr/>
        <a:lstStyle/>
        <a:p>
          <a:endParaRPr lang="en-US"/>
        </a:p>
      </dgm:t>
    </dgm:pt>
    <dgm:pt modelId="{51143F4A-F333-44B0-8D74-4D4E42C61D6D}" type="sibTrans" cxnId="{5D05488F-570B-433B-8B01-EB9BC810F217}">
      <dgm:prSet/>
      <dgm:spPr/>
      <dgm:t>
        <a:bodyPr/>
        <a:lstStyle/>
        <a:p>
          <a:endParaRPr lang="en-US"/>
        </a:p>
      </dgm:t>
    </dgm:pt>
    <dgm:pt modelId="{B094CAD4-9B74-42D3-8A45-20A6C8787CB8}">
      <dgm:prSet/>
      <dgm:spPr/>
      <dgm:t>
        <a:bodyPr/>
        <a:lstStyle/>
        <a:p>
          <a:r>
            <a:rPr lang="fi-FI"/>
            <a:t>Voimakkaista ja outoja tunteita</a:t>
          </a:r>
          <a:endParaRPr lang="en-US"/>
        </a:p>
      </dgm:t>
    </dgm:pt>
    <dgm:pt modelId="{95FF1297-D4EF-4540-9136-A7AC1327CB89}" type="parTrans" cxnId="{48AD5E9E-7647-4BAE-8319-0422E822CECD}">
      <dgm:prSet/>
      <dgm:spPr/>
      <dgm:t>
        <a:bodyPr/>
        <a:lstStyle/>
        <a:p>
          <a:endParaRPr lang="en-US"/>
        </a:p>
      </dgm:t>
    </dgm:pt>
    <dgm:pt modelId="{3976948C-D7F1-4F24-8DF0-4D187738A20C}" type="sibTrans" cxnId="{48AD5E9E-7647-4BAE-8319-0422E822CECD}">
      <dgm:prSet/>
      <dgm:spPr/>
      <dgm:t>
        <a:bodyPr/>
        <a:lstStyle/>
        <a:p>
          <a:endParaRPr lang="en-US"/>
        </a:p>
      </dgm:t>
    </dgm:pt>
    <dgm:pt modelId="{0705C141-4E30-4DF2-B357-55D3E69C1FF3}">
      <dgm:prSet/>
      <dgm:spPr/>
      <dgm:t>
        <a:bodyPr/>
        <a:lstStyle/>
        <a:p>
          <a:r>
            <a:rPr lang="fi-FI"/>
            <a:t>Uupumusta ja voimattomuutta</a:t>
          </a:r>
          <a:endParaRPr lang="en-US"/>
        </a:p>
      </dgm:t>
    </dgm:pt>
    <dgm:pt modelId="{1194EB7C-5177-4B2C-9890-5D40EFA80449}" type="parTrans" cxnId="{27208076-CF88-4D65-835D-ECFC3A9099C6}">
      <dgm:prSet/>
      <dgm:spPr/>
      <dgm:t>
        <a:bodyPr/>
        <a:lstStyle/>
        <a:p>
          <a:endParaRPr lang="en-US"/>
        </a:p>
      </dgm:t>
    </dgm:pt>
    <dgm:pt modelId="{CF512D70-CD8E-4037-B7B2-9E7072097C3C}" type="sibTrans" cxnId="{27208076-CF88-4D65-835D-ECFC3A9099C6}">
      <dgm:prSet/>
      <dgm:spPr/>
      <dgm:t>
        <a:bodyPr/>
        <a:lstStyle/>
        <a:p>
          <a:endParaRPr lang="en-US"/>
        </a:p>
      </dgm:t>
    </dgm:pt>
    <dgm:pt modelId="{C164F9C6-1468-44CC-BD01-AC1F5DD8A1C9}">
      <dgm:prSet/>
      <dgm:spPr/>
      <dgm:t>
        <a:bodyPr/>
        <a:lstStyle/>
        <a:p>
          <a:r>
            <a:rPr lang="fi-FI"/>
            <a:t>Psyykkinen esniapu</a:t>
          </a:r>
          <a:endParaRPr lang="en-US"/>
        </a:p>
      </dgm:t>
    </dgm:pt>
    <dgm:pt modelId="{495D3C27-F2B7-4124-B4DF-6F1EE88CE747}" type="parTrans" cxnId="{E01E6C8B-8D33-42B0-B97D-817330CC5F33}">
      <dgm:prSet/>
      <dgm:spPr/>
      <dgm:t>
        <a:bodyPr/>
        <a:lstStyle/>
        <a:p>
          <a:endParaRPr lang="en-US"/>
        </a:p>
      </dgm:t>
    </dgm:pt>
    <dgm:pt modelId="{1C110639-800C-4E38-A69F-C33B201DA7DE}" type="sibTrans" cxnId="{E01E6C8B-8D33-42B0-B97D-817330CC5F33}">
      <dgm:prSet/>
      <dgm:spPr/>
      <dgm:t>
        <a:bodyPr/>
        <a:lstStyle/>
        <a:p>
          <a:endParaRPr lang="en-US"/>
        </a:p>
      </dgm:t>
    </dgm:pt>
    <dgm:pt modelId="{7C06C18D-22ED-49D7-BC32-A5C3CA2B4CDD}">
      <dgm:prSet/>
      <dgm:spPr/>
      <dgm:t>
        <a:bodyPr/>
        <a:lstStyle/>
        <a:p>
          <a:r>
            <a:rPr lang="fi-FI"/>
            <a:t>Läsnäoleva kuuntelija</a:t>
          </a:r>
          <a:endParaRPr lang="en-US"/>
        </a:p>
      </dgm:t>
    </dgm:pt>
    <dgm:pt modelId="{9A4105F9-52FF-4816-9B1C-E8652AFB3E32}" type="parTrans" cxnId="{76F2FA6A-B5C0-4B36-AD70-74B757F3E269}">
      <dgm:prSet/>
      <dgm:spPr/>
      <dgm:t>
        <a:bodyPr/>
        <a:lstStyle/>
        <a:p>
          <a:endParaRPr lang="en-US"/>
        </a:p>
      </dgm:t>
    </dgm:pt>
    <dgm:pt modelId="{0B164A07-E1AA-4B3A-8A5C-1AFD96842298}" type="sibTrans" cxnId="{76F2FA6A-B5C0-4B36-AD70-74B757F3E269}">
      <dgm:prSet/>
      <dgm:spPr/>
      <dgm:t>
        <a:bodyPr/>
        <a:lstStyle/>
        <a:p>
          <a:endParaRPr lang="en-US"/>
        </a:p>
      </dgm:t>
    </dgm:pt>
    <dgm:pt modelId="{973F30E1-EDB8-4DC2-A7DA-555D399B1E6F}">
      <dgm:prSet/>
      <dgm:spPr/>
      <dgm:t>
        <a:bodyPr/>
        <a:lstStyle/>
        <a:p>
          <a:r>
            <a:rPr lang="fi-FI"/>
            <a:t>Tarjota apua arjen toimiin</a:t>
          </a:r>
          <a:endParaRPr lang="en-US"/>
        </a:p>
      </dgm:t>
    </dgm:pt>
    <dgm:pt modelId="{999F99CC-6DEA-49BC-9F55-5C78F20BB06A}" type="parTrans" cxnId="{93579956-046E-4F89-9952-660F9A39DCAA}">
      <dgm:prSet/>
      <dgm:spPr/>
      <dgm:t>
        <a:bodyPr/>
        <a:lstStyle/>
        <a:p>
          <a:endParaRPr lang="en-US"/>
        </a:p>
      </dgm:t>
    </dgm:pt>
    <dgm:pt modelId="{85075C6A-5C3C-4B5D-A633-EE4CF3D0ECCD}" type="sibTrans" cxnId="{93579956-046E-4F89-9952-660F9A39DCAA}">
      <dgm:prSet/>
      <dgm:spPr/>
      <dgm:t>
        <a:bodyPr/>
        <a:lstStyle/>
        <a:p>
          <a:endParaRPr lang="en-US"/>
        </a:p>
      </dgm:t>
    </dgm:pt>
    <dgm:pt modelId="{7AF5F67F-E731-441D-9835-C8A5A473D866}">
      <dgm:prSet/>
      <dgm:spPr/>
      <dgm:t>
        <a:bodyPr/>
        <a:lstStyle/>
        <a:p>
          <a:r>
            <a:rPr lang="fi-FI"/>
            <a:t>Kriisiryhmät</a:t>
          </a:r>
          <a:endParaRPr lang="en-US"/>
        </a:p>
      </dgm:t>
    </dgm:pt>
    <dgm:pt modelId="{133085E3-91E7-43D7-B15A-9EDA7F3EA239}" type="parTrans" cxnId="{6AF72502-B8B1-407A-BF52-E58BD04DF8B8}">
      <dgm:prSet/>
      <dgm:spPr/>
      <dgm:t>
        <a:bodyPr/>
        <a:lstStyle/>
        <a:p>
          <a:endParaRPr lang="en-US"/>
        </a:p>
      </dgm:t>
    </dgm:pt>
    <dgm:pt modelId="{A16B5B8D-F408-4419-BC0A-545B5FBBDA8C}" type="sibTrans" cxnId="{6AF72502-B8B1-407A-BF52-E58BD04DF8B8}">
      <dgm:prSet/>
      <dgm:spPr/>
      <dgm:t>
        <a:bodyPr/>
        <a:lstStyle/>
        <a:p>
          <a:endParaRPr lang="en-US"/>
        </a:p>
      </dgm:t>
    </dgm:pt>
    <dgm:pt modelId="{CD951408-706A-44DE-9E36-6278669E3C3E}">
      <dgm:prSet/>
      <dgm:spPr/>
      <dgm:t>
        <a:bodyPr/>
        <a:lstStyle/>
        <a:p>
          <a:r>
            <a:rPr lang="fi-FI"/>
            <a:t>Työstämis- ja käsittelyvaihe (muutamista kuukauksista noin vuoteen)</a:t>
          </a:r>
          <a:endParaRPr lang="en-US"/>
        </a:p>
      </dgm:t>
    </dgm:pt>
    <dgm:pt modelId="{1DEE2262-1B68-47C6-B151-1A90544E45A0}" type="parTrans" cxnId="{89B28BE8-B707-4FFA-862B-810399E65318}">
      <dgm:prSet/>
      <dgm:spPr/>
      <dgm:t>
        <a:bodyPr/>
        <a:lstStyle/>
        <a:p>
          <a:endParaRPr lang="en-US"/>
        </a:p>
      </dgm:t>
    </dgm:pt>
    <dgm:pt modelId="{E2CF4A64-4032-4975-BD8B-6147741574B1}" type="sibTrans" cxnId="{89B28BE8-B707-4FFA-862B-810399E65318}">
      <dgm:prSet/>
      <dgm:spPr/>
      <dgm:t>
        <a:bodyPr/>
        <a:lstStyle/>
        <a:p>
          <a:endParaRPr lang="en-US"/>
        </a:p>
      </dgm:t>
    </dgm:pt>
    <dgm:pt modelId="{A98AFF54-0EF0-4BF3-B375-C2FB29A7D01C}">
      <dgm:prSet/>
      <dgm:spPr/>
      <dgm:t>
        <a:bodyPr/>
        <a:lstStyle/>
        <a:p>
          <a:r>
            <a:rPr lang="fi-FI"/>
            <a:t>Tyypillisiä piirteitä</a:t>
          </a:r>
          <a:endParaRPr lang="en-US"/>
        </a:p>
      </dgm:t>
    </dgm:pt>
    <dgm:pt modelId="{38E18FA7-BB44-41FD-B8AA-4DF5E3AA507D}" type="parTrans" cxnId="{17EC1A87-8191-4778-9858-297DE8D04937}">
      <dgm:prSet/>
      <dgm:spPr/>
      <dgm:t>
        <a:bodyPr/>
        <a:lstStyle/>
        <a:p>
          <a:endParaRPr lang="en-US"/>
        </a:p>
      </dgm:t>
    </dgm:pt>
    <dgm:pt modelId="{C5F0889C-5640-4E9F-860C-F2A377F8E4A3}" type="sibTrans" cxnId="{17EC1A87-8191-4778-9858-297DE8D04937}">
      <dgm:prSet/>
      <dgm:spPr/>
      <dgm:t>
        <a:bodyPr/>
        <a:lstStyle/>
        <a:p>
          <a:endParaRPr lang="en-US"/>
        </a:p>
      </dgm:t>
    </dgm:pt>
    <dgm:pt modelId="{8502073B-FC53-4CB7-8F6A-65BB7E27985D}">
      <dgm:prSet/>
      <dgm:spPr/>
      <dgm:t>
        <a:bodyPr/>
        <a:lstStyle/>
        <a:p>
          <a:r>
            <a:rPr lang="fi-FI"/>
            <a:t>Tapahtunut aletaan hyväksymään, eikä enää kielletä</a:t>
          </a:r>
          <a:endParaRPr lang="en-US"/>
        </a:p>
      </dgm:t>
    </dgm:pt>
    <dgm:pt modelId="{33C76304-DFF8-4196-8264-BA2075CA9B5E}" type="parTrans" cxnId="{49A79D67-779E-418B-99AB-AB8AF7F3E4F4}">
      <dgm:prSet/>
      <dgm:spPr/>
      <dgm:t>
        <a:bodyPr/>
        <a:lstStyle/>
        <a:p>
          <a:endParaRPr lang="en-US"/>
        </a:p>
      </dgm:t>
    </dgm:pt>
    <dgm:pt modelId="{AA834034-AAC5-409E-8CBF-694D0C616941}" type="sibTrans" cxnId="{49A79D67-779E-418B-99AB-AB8AF7F3E4F4}">
      <dgm:prSet/>
      <dgm:spPr/>
      <dgm:t>
        <a:bodyPr/>
        <a:lstStyle/>
        <a:p>
          <a:endParaRPr lang="en-US"/>
        </a:p>
      </dgm:t>
    </dgm:pt>
    <dgm:pt modelId="{F5303AC8-8EA4-44BA-8842-6F5430E0A465}">
      <dgm:prSet/>
      <dgm:spPr/>
      <dgm:t>
        <a:bodyPr/>
        <a:lstStyle/>
        <a:p>
          <a:r>
            <a:rPr lang="fi-FI"/>
            <a:t>Ärtymystä ja eristäytymistä</a:t>
          </a:r>
          <a:endParaRPr lang="en-US"/>
        </a:p>
      </dgm:t>
    </dgm:pt>
    <dgm:pt modelId="{F14C0A01-658A-4E0B-890B-2593018E5470}" type="parTrans" cxnId="{9283067E-5365-47E6-BFFB-69F8FD0FD7FF}">
      <dgm:prSet/>
      <dgm:spPr/>
      <dgm:t>
        <a:bodyPr/>
        <a:lstStyle/>
        <a:p>
          <a:endParaRPr lang="en-US"/>
        </a:p>
      </dgm:t>
    </dgm:pt>
    <dgm:pt modelId="{C0599FC3-E2BF-47ED-BD91-61411992CF21}" type="sibTrans" cxnId="{9283067E-5365-47E6-BFFB-69F8FD0FD7FF}">
      <dgm:prSet/>
      <dgm:spPr/>
      <dgm:t>
        <a:bodyPr/>
        <a:lstStyle/>
        <a:p>
          <a:endParaRPr lang="en-US"/>
        </a:p>
      </dgm:t>
    </dgm:pt>
    <dgm:pt modelId="{570865AC-4D9C-436F-A401-EC9FAF4AF706}">
      <dgm:prSet/>
      <dgm:spPr/>
      <dgm:t>
        <a:bodyPr/>
        <a:lstStyle/>
        <a:p>
          <a:r>
            <a:rPr lang="fi-FI"/>
            <a:t>Parempia ja huonompia päiviä</a:t>
          </a:r>
          <a:endParaRPr lang="en-US"/>
        </a:p>
      </dgm:t>
    </dgm:pt>
    <dgm:pt modelId="{BA614EA8-BAA7-4607-85DA-5FFF4722114A}" type="parTrans" cxnId="{EF2E7D35-ED33-490F-BFA3-DB99F45E31E9}">
      <dgm:prSet/>
      <dgm:spPr/>
      <dgm:t>
        <a:bodyPr/>
        <a:lstStyle/>
        <a:p>
          <a:endParaRPr lang="en-US"/>
        </a:p>
      </dgm:t>
    </dgm:pt>
    <dgm:pt modelId="{64542543-A72C-402A-ACA3-038D118F18EE}" type="sibTrans" cxnId="{EF2E7D35-ED33-490F-BFA3-DB99F45E31E9}">
      <dgm:prSet/>
      <dgm:spPr/>
      <dgm:t>
        <a:bodyPr/>
        <a:lstStyle/>
        <a:p>
          <a:endParaRPr lang="en-US"/>
        </a:p>
      </dgm:t>
    </dgm:pt>
    <dgm:pt modelId="{8BE935BC-5D4C-435B-BB1D-4EF2F878111B}">
      <dgm:prSet/>
      <dgm:spPr/>
      <dgm:t>
        <a:bodyPr/>
        <a:lstStyle/>
        <a:p>
          <a:r>
            <a:rPr lang="fi-FI"/>
            <a:t>Psyykkinen ensiapu</a:t>
          </a:r>
          <a:endParaRPr lang="en-US"/>
        </a:p>
      </dgm:t>
    </dgm:pt>
    <dgm:pt modelId="{EF81F866-1EFC-46E3-836C-4EE87A7E494C}" type="parTrans" cxnId="{519859AA-1E6A-4B6E-AA30-E7430AF8C56D}">
      <dgm:prSet/>
      <dgm:spPr/>
      <dgm:t>
        <a:bodyPr/>
        <a:lstStyle/>
        <a:p>
          <a:endParaRPr lang="en-US"/>
        </a:p>
      </dgm:t>
    </dgm:pt>
    <dgm:pt modelId="{6A03B3CE-E3DE-488B-BA33-C559ED6563BD}" type="sibTrans" cxnId="{519859AA-1E6A-4B6E-AA30-E7430AF8C56D}">
      <dgm:prSet/>
      <dgm:spPr/>
      <dgm:t>
        <a:bodyPr/>
        <a:lstStyle/>
        <a:p>
          <a:endParaRPr lang="en-US"/>
        </a:p>
      </dgm:t>
    </dgm:pt>
    <dgm:pt modelId="{97CA8571-86F7-4E72-9F3D-08912A9F780C}">
      <dgm:prSet/>
      <dgm:spPr/>
      <dgm:t>
        <a:bodyPr/>
        <a:lstStyle/>
        <a:p>
          <a:r>
            <a:rPr lang="fi-FI"/>
            <a:t>Kriisin kokenut harjoittelee itsenäisiä selviytrymiskeinoja</a:t>
          </a:r>
          <a:endParaRPr lang="en-US"/>
        </a:p>
      </dgm:t>
    </dgm:pt>
    <dgm:pt modelId="{B59587CD-C1CF-4996-980B-2522B7E1466C}" type="parTrans" cxnId="{A23E953A-55B6-4EB8-9CF0-95B5F5B2701B}">
      <dgm:prSet/>
      <dgm:spPr/>
      <dgm:t>
        <a:bodyPr/>
        <a:lstStyle/>
        <a:p>
          <a:endParaRPr lang="en-US"/>
        </a:p>
      </dgm:t>
    </dgm:pt>
    <dgm:pt modelId="{D88D31E6-776E-463B-AA3B-889F3AF42014}" type="sibTrans" cxnId="{A23E953A-55B6-4EB8-9CF0-95B5F5B2701B}">
      <dgm:prSet/>
      <dgm:spPr/>
      <dgm:t>
        <a:bodyPr/>
        <a:lstStyle/>
        <a:p>
          <a:endParaRPr lang="en-US"/>
        </a:p>
      </dgm:t>
    </dgm:pt>
    <dgm:pt modelId="{4482A5E8-926B-4DB1-B95B-29A55112591A}">
      <dgm:prSet/>
      <dgm:spPr/>
      <dgm:t>
        <a:bodyPr/>
        <a:lstStyle/>
        <a:p>
          <a:r>
            <a:rPr lang="fi-FI"/>
            <a:t>Toipumisprosessi hidastuu</a:t>
          </a:r>
          <a:endParaRPr lang="en-US"/>
        </a:p>
      </dgm:t>
    </dgm:pt>
    <dgm:pt modelId="{AFE59935-EE16-4218-A63A-F5A7D9115DF1}" type="parTrans" cxnId="{F558B436-6545-479D-898A-54741E3B1E89}">
      <dgm:prSet/>
      <dgm:spPr/>
      <dgm:t>
        <a:bodyPr/>
        <a:lstStyle/>
        <a:p>
          <a:endParaRPr lang="en-US"/>
        </a:p>
      </dgm:t>
    </dgm:pt>
    <dgm:pt modelId="{EC102E0B-8EDD-4322-8D70-BF44191C951C}" type="sibTrans" cxnId="{F558B436-6545-479D-898A-54741E3B1E89}">
      <dgm:prSet/>
      <dgm:spPr/>
      <dgm:t>
        <a:bodyPr/>
        <a:lstStyle/>
        <a:p>
          <a:endParaRPr lang="en-US"/>
        </a:p>
      </dgm:t>
    </dgm:pt>
    <dgm:pt modelId="{E6B8E69B-860F-4E41-99B6-1C36F5E3F2F9}">
      <dgm:prSet/>
      <dgm:spPr/>
      <dgm:t>
        <a:bodyPr/>
        <a:lstStyle/>
        <a:p>
          <a:r>
            <a:rPr lang="fi-FI"/>
            <a:t>Vertaustuki</a:t>
          </a:r>
          <a:endParaRPr lang="en-US"/>
        </a:p>
      </dgm:t>
    </dgm:pt>
    <dgm:pt modelId="{13EBBCC4-10B3-4204-ADB1-BD46663C3B77}" type="parTrans" cxnId="{B6D0028B-611E-45B8-B37E-105DB30EFBA8}">
      <dgm:prSet/>
      <dgm:spPr/>
      <dgm:t>
        <a:bodyPr/>
        <a:lstStyle/>
        <a:p>
          <a:endParaRPr lang="en-US"/>
        </a:p>
      </dgm:t>
    </dgm:pt>
    <dgm:pt modelId="{2E6EEF15-7BA7-43C8-832B-47A225BADA0D}" type="sibTrans" cxnId="{B6D0028B-611E-45B8-B37E-105DB30EFBA8}">
      <dgm:prSet/>
      <dgm:spPr/>
      <dgm:t>
        <a:bodyPr/>
        <a:lstStyle/>
        <a:p>
          <a:endParaRPr lang="en-US"/>
        </a:p>
      </dgm:t>
    </dgm:pt>
    <dgm:pt modelId="{A51B0773-516F-43B5-B508-C3DB105F2005}" type="pres">
      <dgm:prSet presAssocID="{9AED144A-DA5C-4A5D-BE37-E94A36531E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44E345B4-52F0-4EC6-9639-65DE5262A117}" type="pres">
      <dgm:prSet presAssocID="{4268578B-AAD2-424A-B0F3-7815E4C5F2E2}" presName="composite" presStyleCnt="0"/>
      <dgm:spPr/>
    </dgm:pt>
    <dgm:pt modelId="{C0F07DE0-FC8C-4DF5-A5FA-DCDABB985EEF}" type="pres">
      <dgm:prSet presAssocID="{4268578B-AAD2-424A-B0F3-7815E4C5F2E2}" presName="parTx" presStyleLbl="alignNode1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fi-FI"/>
        </a:p>
      </dgm:t>
    </dgm:pt>
    <dgm:pt modelId="{F58C28B4-A762-4AA1-853C-63EB62B88DF6}" type="pres">
      <dgm:prSet presAssocID="{4268578B-AAD2-424A-B0F3-7815E4C5F2E2}" presName="desTx" presStyleLbl="alignAccFollowNode1" presStyleIdx="0" presStyleCnt="2">
        <dgm:presLayoutVars/>
      </dgm:prSet>
      <dgm:spPr/>
      <dgm:t>
        <a:bodyPr/>
        <a:lstStyle/>
        <a:p>
          <a:endParaRPr lang="fi-FI"/>
        </a:p>
      </dgm:t>
    </dgm:pt>
    <dgm:pt modelId="{81556C39-8F05-41D1-8196-793DD2F7A7F6}" type="pres">
      <dgm:prSet presAssocID="{F1551254-545A-4517-B71E-E873A1746F08}" presName="space" presStyleCnt="0"/>
      <dgm:spPr/>
    </dgm:pt>
    <dgm:pt modelId="{8A32FED9-402E-4890-9A3D-C93B0F758007}" type="pres">
      <dgm:prSet presAssocID="{CD951408-706A-44DE-9E36-6278669E3C3E}" presName="composite" presStyleCnt="0"/>
      <dgm:spPr/>
    </dgm:pt>
    <dgm:pt modelId="{B3427587-8D7A-4E06-9C8B-1917D5CAC4D2}" type="pres">
      <dgm:prSet presAssocID="{CD951408-706A-44DE-9E36-6278669E3C3E}" presName="parTx" presStyleLbl="alignNod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fi-FI"/>
        </a:p>
      </dgm:t>
    </dgm:pt>
    <dgm:pt modelId="{F2C338E1-3053-40AA-92F0-5F0590150F23}" type="pres">
      <dgm:prSet presAssocID="{CD951408-706A-44DE-9E36-6278669E3C3E}" presName="desTx" presStyleLbl="alignAccFollowNode1" presStyleIdx="1" presStyleCnt="2">
        <dgm:presLayoutVars/>
      </dgm:prSet>
      <dgm:spPr/>
      <dgm:t>
        <a:bodyPr/>
        <a:lstStyle/>
        <a:p>
          <a:endParaRPr lang="fi-FI"/>
        </a:p>
      </dgm:t>
    </dgm:pt>
  </dgm:ptLst>
  <dgm:cxnLst>
    <dgm:cxn modelId="{A23E953A-55B6-4EB8-9CF0-95B5F5B2701B}" srcId="{8BE935BC-5D4C-435B-BB1D-4EF2F878111B}" destId="{97CA8571-86F7-4E72-9F3D-08912A9F780C}" srcOrd="0" destOrd="0" parTransId="{B59587CD-C1CF-4996-980B-2522B7E1466C}" sibTransId="{D88D31E6-776E-463B-AA3B-889F3AF42014}"/>
    <dgm:cxn modelId="{66C2D0BD-8BD3-4DB7-8D3A-5F7F84F5EBB0}" type="presOf" srcId="{7AF5F67F-E731-441D-9835-C8A5A473D866}" destId="{F58C28B4-A762-4AA1-853C-63EB62B88DF6}" srcOrd="0" destOrd="7" presId="urn:microsoft.com/office/officeart/2016/7/layout/HorizontalActionList"/>
    <dgm:cxn modelId="{9283067E-5365-47E6-BFFB-69F8FD0FD7FF}" srcId="{A98AFF54-0EF0-4BF3-B375-C2FB29A7D01C}" destId="{F5303AC8-8EA4-44BA-8842-6F5430E0A465}" srcOrd="1" destOrd="0" parTransId="{F14C0A01-658A-4E0B-890B-2593018E5470}" sibTransId="{C0599FC3-E2BF-47ED-BD91-61411992CF21}"/>
    <dgm:cxn modelId="{49A79D67-779E-418B-99AB-AB8AF7F3E4F4}" srcId="{A98AFF54-0EF0-4BF3-B375-C2FB29A7D01C}" destId="{8502073B-FC53-4CB7-8F6A-65BB7E27985D}" srcOrd="0" destOrd="0" parTransId="{33C76304-DFF8-4196-8264-BA2075CA9B5E}" sibTransId="{AA834034-AAC5-409E-8CBF-694D0C616941}"/>
    <dgm:cxn modelId="{48AD5E9E-7647-4BAE-8319-0422E822CECD}" srcId="{89CC278D-6BA4-454F-B45F-F02EB9C487AD}" destId="{B094CAD4-9B74-42D3-8A45-20A6C8787CB8}" srcOrd="1" destOrd="0" parTransId="{95FF1297-D4EF-4540-9136-A7AC1327CB89}" sibTransId="{3976948C-D7F1-4F24-8DF0-4D187738A20C}"/>
    <dgm:cxn modelId="{292AFCAA-0318-4C7B-9EBF-357C9CA5BAF9}" srcId="{4268578B-AAD2-424A-B0F3-7815E4C5F2E2}" destId="{89CC278D-6BA4-454F-B45F-F02EB9C487AD}" srcOrd="0" destOrd="0" parTransId="{7A8645C4-79C5-4AD1-A21B-306F7D9869A3}" sibTransId="{895B94BF-976F-49C7-8D6B-06B8AE2B283E}"/>
    <dgm:cxn modelId="{1B2C1077-018D-4B41-8435-C7DBD04FFA1B}" type="presOf" srcId="{89CC278D-6BA4-454F-B45F-F02EB9C487AD}" destId="{F58C28B4-A762-4AA1-853C-63EB62B88DF6}" srcOrd="0" destOrd="0" presId="urn:microsoft.com/office/officeart/2016/7/layout/HorizontalActionList"/>
    <dgm:cxn modelId="{DF98A0C7-A463-4D11-8A46-11EC56DC1BEF}" type="presOf" srcId="{4268578B-AAD2-424A-B0F3-7815E4C5F2E2}" destId="{C0F07DE0-FC8C-4DF5-A5FA-DCDABB985EEF}" srcOrd="0" destOrd="0" presId="urn:microsoft.com/office/officeart/2016/7/layout/HorizontalActionList"/>
    <dgm:cxn modelId="{62F13E6F-93F1-475D-BDCB-9D2F2BCC8B5C}" type="presOf" srcId="{973F30E1-EDB8-4DC2-A7DA-555D399B1E6F}" destId="{F58C28B4-A762-4AA1-853C-63EB62B88DF6}" srcOrd="0" destOrd="6" presId="urn:microsoft.com/office/officeart/2016/7/layout/HorizontalActionList"/>
    <dgm:cxn modelId="{E2CAD1BC-85E8-420A-8D61-BCC7FE1086FE}" type="presOf" srcId="{8502073B-FC53-4CB7-8F6A-65BB7E27985D}" destId="{F2C338E1-3053-40AA-92F0-5F0590150F23}" srcOrd="0" destOrd="1" presId="urn:microsoft.com/office/officeart/2016/7/layout/HorizontalActionList"/>
    <dgm:cxn modelId="{27208076-CF88-4D65-835D-ECFC3A9099C6}" srcId="{89CC278D-6BA4-454F-B45F-F02EB9C487AD}" destId="{0705C141-4E30-4DF2-B357-55D3E69C1FF3}" srcOrd="2" destOrd="0" parTransId="{1194EB7C-5177-4B2C-9890-5D40EFA80449}" sibTransId="{CF512D70-CD8E-4037-B7B2-9E7072097C3C}"/>
    <dgm:cxn modelId="{B46F41EB-AAE4-44BC-BAF9-6D893DFD4D71}" type="presOf" srcId="{7C06C18D-22ED-49D7-BC32-A5C3CA2B4CDD}" destId="{F58C28B4-A762-4AA1-853C-63EB62B88DF6}" srcOrd="0" destOrd="5" presId="urn:microsoft.com/office/officeart/2016/7/layout/HorizontalActionList"/>
    <dgm:cxn modelId="{17EC1A87-8191-4778-9858-297DE8D04937}" srcId="{CD951408-706A-44DE-9E36-6278669E3C3E}" destId="{A98AFF54-0EF0-4BF3-B375-C2FB29A7D01C}" srcOrd="0" destOrd="0" parTransId="{38E18FA7-BB44-41FD-B8AA-4DF5E3AA507D}" sibTransId="{C5F0889C-5640-4E9F-860C-F2A377F8E4A3}"/>
    <dgm:cxn modelId="{76673A6D-0241-41C7-88B2-375BFB756E41}" type="presOf" srcId="{4482A5E8-926B-4DB1-B95B-29A55112591A}" destId="{F2C338E1-3053-40AA-92F0-5F0590150F23}" srcOrd="0" destOrd="6" presId="urn:microsoft.com/office/officeart/2016/7/layout/HorizontalActionList"/>
    <dgm:cxn modelId="{6AF72502-B8B1-407A-BF52-E58BD04DF8B8}" srcId="{C164F9C6-1468-44CC-BD01-AC1F5DD8A1C9}" destId="{7AF5F67F-E731-441D-9835-C8A5A473D866}" srcOrd="2" destOrd="0" parTransId="{133085E3-91E7-43D7-B15A-9EDA7F3EA239}" sibTransId="{A16B5B8D-F408-4419-BC0A-545B5FBBDA8C}"/>
    <dgm:cxn modelId="{2CA85852-4444-4FFC-A08F-55A76D4ABF3C}" type="presOf" srcId="{97CA8571-86F7-4E72-9F3D-08912A9F780C}" destId="{F2C338E1-3053-40AA-92F0-5F0590150F23}" srcOrd="0" destOrd="5" presId="urn:microsoft.com/office/officeart/2016/7/layout/HorizontalActionList"/>
    <dgm:cxn modelId="{76F2FA6A-B5C0-4B36-AD70-74B757F3E269}" srcId="{C164F9C6-1468-44CC-BD01-AC1F5DD8A1C9}" destId="{7C06C18D-22ED-49D7-BC32-A5C3CA2B4CDD}" srcOrd="0" destOrd="0" parTransId="{9A4105F9-52FF-4816-9B1C-E8652AFB3E32}" sibTransId="{0B164A07-E1AA-4B3A-8A5C-1AFD96842298}"/>
    <dgm:cxn modelId="{327A3215-38C0-43E5-960A-06F85CBECA14}" type="presOf" srcId="{CD951408-706A-44DE-9E36-6278669E3C3E}" destId="{B3427587-8D7A-4E06-9C8B-1917D5CAC4D2}" srcOrd="0" destOrd="0" presId="urn:microsoft.com/office/officeart/2016/7/layout/HorizontalActionList"/>
    <dgm:cxn modelId="{22B96F36-FDED-4959-87F9-55BD485E615D}" type="presOf" srcId="{A98AFF54-0EF0-4BF3-B375-C2FB29A7D01C}" destId="{F2C338E1-3053-40AA-92F0-5F0590150F23}" srcOrd="0" destOrd="0" presId="urn:microsoft.com/office/officeart/2016/7/layout/HorizontalActionList"/>
    <dgm:cxn modelId="{0C23B9E9-FC47-4755-BADF-2C9F6937ECC1}" srcId="{9AED144A-DA5C-4A5D-BE37-E94A36531E2A}" destId="{4268578B-AAD2-424A-B0F3-7815E4C5F2E2}" srcOrd="0" destOrd="0" parTransId="{356EF775-B11E-4CFC-BC1A-189429CE9681}" sibTransId="{F1551254-545A-4517-B71E-E873A1746F08}"/>
    <dgm:cxn modelId="{E01E6C8B-8D33-42B0-B97D-817330CC5F33}" srcId="{4268578B-AAD2-424A-B0F3-7815E4C5F2E2}" destId="{C164F9C6-1468-44CC-BD01-AC1F5DD8A1C9}" srcOrd="1" destOrd="0" parTransId="{495D3C27-F2B7-4124-B4DF-6F1EE88CE747}" sibTransId="{1C110639-800C-4E38-A69F-C33B201DA7DE}"/>
    <dgm:cxn modelId="{EF2E7D35-ED33-490F-BFA3-DB99F45E31E9}" srcId="{A98AFF54-0EF0-4BF3-B375-C2FB29A7D01C}" destId="{570865AC-4D9C-436F-A401-EC9FAF4AF706}" srcOrd="2" destOrd="0" parTransId="{BA614EA8-BAA7-4607-85DA-5FFF4722114A}" sibTransId="{64542543-A72C-402A-ACA3-038D118F18EE}"/>
    <dgm:cxn modelId="{B6D0028B-611E-45B8-B37E-105DB30EFBA8}" srcId="{8BE935BC-5D4C-435B-BB1D-4EF2F878111B}" destId="{E6B8E69B-860F-4E41-99B6-1C36F5E3F2F9}" srcOrd="2" destOrd="0" parTransId="{13EBBCC4-10B3-4204-ADB1-BD46663C3B77}" sibTransId="{2E6EEF15-7BA7-43C8-832B-47A225BADA0D}"/>
    <dgm:cxn modelId="{93579956-046E-4F89-9952-660F9A39DCAA}" srcId="{C164F9C6-1468-44CC-BD01-AC1F5DD8A1C9}" destId="{973F30E1-EDB8-4DC2-A7DA-555D399B1E6F}" srcOrd="1" destOrd="0" parTransId="{999F99CC-6DEA-49BC-9F55-5C78F20BB06A}" sibTransId="{85075C6A-5C3C-4B5D-A633-EE4CF3D0ECCD}"/>
    <dgm:cxn modelId="{F558B436-6545-479D-898A-54741E3B1E89}" srcId="{8BE935BC-5D4C-435B-BB1D-4EF2F878111B}" destId="{4482A5E8-926B-4DB1-B95B-29A55112591A}" srcOrd="1" destOrd="0" parTransId="{AFE59935-EE16-4218-A63A-F5A7D9115DF1}" sibTransId="{EC102E0B-8EDD-4322-8D70-BF44191C951C}"/>
    <dgm:cxn modelId="{8EA68F01-67E8-482D-8EED-2A45859BA19D}" type="presOf" srcId="{E6B8E69B-860F-4E41-99B6-1C36F5E3F2F9}" destId="{F2C338E1-3053-40AA-92F0-5F0590150F23}" srcOrd="0" destOrd="7" presId="urn:microsoft.com/office/officeart/2016/7/layout/HorizontalActionList"/>
    <dgm:cxn modelId="{1E71CCC9-618E-477A-B03D-D469BA6C0497}" type="presOf" srcId="{9AED144A-DA5C-4A5D-BE37-E94A36531E2A}" destId="{A51B0773-516F-43B5-B508-C3DB105F2005}" srcOrd="0" destOrd="0" presId="urn:microsoft.com/office/officeart/2016/7/layout/HorizontalActionList"/>
    <dgm:cxn modelId="{5D05488F-570B-433B-8B01-EB9BC810F217}" srcId="{89CC278D-6BA4-454F-B45F-F02EB9C487AD}" destId="{7FAE1208-ED59-4CC0-9CFD-786583336DEC}" srcOrd="0" destOrd="0" parTransId="{EB95EB67-DD5D-47AB-83A8-2E9EFC4626E1}" sibTransId="{51143F4A-F333-44B0-8D74-4D4E42C61D6D}"/>
    <dgm:cxn modelId="{EDCB8F49-7D68-4C32-BBB3-C79167A1FABA}" type="presOf" srcId="{0705C141-4E30-4DF2-B357-55D3E69C1FF3}" destId="{F58C28B4-A762-4AA1-853C-63EB62B88DF6}" srcOrd="0" destOrd="3" presId="urn:microsoft.com/office/officeart/2016/7/layout/HorizontalActionList"/>
    <dgm:cxn modelId="{5C3C0A95-6EE5-4DBB-82A6-61D4F4A3D013}" type="presOf" srcId="{C164F9C6-1468-44CC-BD01-AC1F5DD8A1C9}" destId="{F58C28B4-A762-4AA1-853C-63EB62B88DF6}" srcOrd="0" destOrd="4" presId="urn:microsoft.com/office/officeart/2016/7/layout/HorizontalActionList"/>
    <dgm:cxn modelId="{193A6084-9E4A-4F75-8F0C-1F66723AD6B4}" type="presOf" srcId="{B094CAD4-9B74-42D3-8A45-20A6C8787CB8}" destId="{F58C28B4-A762-4AA1-853C-63EB62B88DF6}" srcOrd="0" destOrd="2" presId="urn:microsoft.com/office/officeart/2016/7/layout/HorizontalActionList"/>
    <dgm:cxn modelId="{12EBEE95-7BE5-450B-BBA5-9E5BDC1E3A46}" type="presOf" srcId="{8BE935BC-5D4C-435B-BB1D-4EF2F878111B}" destId="{F2C338E1-3053-40AA-92F0-5F0590150F23}" srcOrd="0" destOrd="4" presId="urn:microsoft.com/office/officeart/2016/7/layout/HorizontalActionList"/>
    <dgm:cxn modelId="{89B28BE8-B707-4FFA-862B-810399E65318}" srcId="{9AED144A-DA5C-4A5D-BE37-E94A36531E2A}" destId="{CD951408-706A-44DE-9E36-6278669E3C3E}" srcOrd="1" destOrd="0" parTransId="{1DEE2262-1B68-47C6-B151-1A90544E45A0}" sibTransId="{E2CF4A64-4032-4975-BD8B-6147741574B1}"/>
    <dgm:cxn modelId="{519859AA-1E6A-4B6E-AA30-E7430AF8C56D}" srcId="{CD951408-706A-44DE-9E36-6278669E3C3E}" destId="{8BE935BC-5D4C-435B-BB1D-4EF2F878111B}" srcOrd="1" destOrd="0" parTransId="{EF81F866-1EFC-46E3-836C-4EE87A7E494C}" sibTransId="{6A03B3CE-E3DE-488B-BA33-C559ED6563BD}"/>
    <dgm:cxn modelId="{950BA19E-CCE5-46A8-A2A0-29DCBBBBF712}" type="presOf" srcId="{7FAE1208-ED59-4CC0-9CFD-786583336DEC}" destId="{F58C28B4-A762-4AA1-853C-63EB62B88DF6}" srcOrd="0" destOrd="1" presId="urn:microsoft.com/office/officeart/2016/7/layout/HorizontalActionList"/>
    <dgm:cxn modelId="{1B267870-22A8-4BEB-A488-6619ECFD4AB9}" type="presOf" srcId="{570865AC-4D9C-436F-A401-EC9FAF4AF706}" destId="{F2C338E1-3053-40AA-92F0-5F0590150F23}" srcOrd="0" destOrd="3" presId="urn:microsoft.com/office/officeart/2016/7/layout/HorizontalActionList"/>
    <dgm:cxn modelId="{8F8022E0-2F50-455C-88F4-D65DD4E7246E}" type="presOf" srcId="{F5303AC8-8EA4-44BA-8842-6F5430E0A465}" destId="{F2C338E1-3053-40AA-92F0-5F0590150F23}" srcOrd="0" destOrd="2" presId="urn:microsoft.com/office/officeart/2016/7/layout/HorizontalActionList"/>
    <dgm:cxn modelId="{C2403B68-78DE-4DFC-896F-454233A1BCD3}" type="presParOf" srcId="{A51B0773-516F-43B5-B508-C3DB105F2005}" destId="{44E345B4-52F0-4EC6-9639-65DE5262A117}" srcOrd="0" destOrd="0" presId="urn:microsoft.com/office/officeart/2016/7/layout/HorizontalActionList"/>
    <dgm:cxn modelId="{E4C90243-1A04-456A-B99B-5C789F087DC5}" type="presParOf" srcId="{44E345B4-52F0-4EC6-9639-65DE5262A117}" destId="{C0F07DE0-FC8C-4DF5-A5FA-DCDABB985EEF}" srcOrd="0" destOrd="0" presId="urn:microsoft.com/office/officeart/2016/7/layout/HorizontalActionList"/>
    <dgm:cxn modelId="{C52F5474-F9BB-4DB9-B2BA-39590C7B33DB}" type="presParOf" srcId="{44E345B4-52F0-4EC6-9639-65DE5262A117}" destId="{F58C28B4-A762-4AA1-853C-63EB62B88DF6}" srcOrd="1" destOrd="0" presId="urn:microsoft.com/office/officeart/2016/7/layout/HorizontalActionList"/>
    <dgm:cxn modelId="{BAB66C40-C272-48B3-8245-BF2DAA319E3A}" type="presParOf" srcId="{A51B0773-516F-43B5-B508-C3DB105F2005}" destId="{81556C39-8F05-41D1-8196-793DD2F7A7F6}" srcOrd="1" destOrd="0" presId="urn:microsoft.com/office/officeart/2016/7/layout/HorizontalActionList"/>
    <dgm:cxn modelId="{6B77D87C-7089-4FD9-9A89-1D85FACB4C4D}" type="presParOf" srcId="{A51B0773-516F-43B5-B508-C3DB105F2005}" destId="{8A32FED9-402E-4890-9A3D-C93B0F758007}" srcOrd="2" destOrd="0" presId="urn:microsoft.com/office/officeart/2016/7/layout/HorizontalActionList"/>
    <dgm:cxn modelId="{712DCCC4-BBBE-4D8E-9C5B-875C38182948}" type="presParOf" srcId="{8A32FED9-402E-4890-9A3D-C93B0F758007}" destId="{B3427587-8D7A-4E06-9C8B-1917D5CAC4D2}" srcOrd="0" destOrd="0" presId="urn:microsoft.com/office/officeart/2016/7/layout/HorizontalActionList"/>
    <dgm:cxn modelId="{1D5B5AD2-7199-44F7-8181-793762A75F1D}" type="presParOf" srcId="{8A32FED9-402E-4890-9A3D-C93B0F758007}" destId="{F2C338E1-3053-40AA-92F0-5F0590150F23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817A2-615D-4DB3-9A0B-B7BB0CDDDF16}">
      <dsp:nvSpPr>
        <dsp:cNvPr id="0" name=""/>
        <dsp:cNvSpPr/>
      </dsp:nvSpPr>
      <dsp:spPr>
        <a:xfrm>
          <a:off x="0" y="103908"/>
          <a:ext cx="5906181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/>
            <a:t>Kehitys- ja elämänkriisit</a:t>
          </a:r>
          <a:endParaRPr lang="en-US" sz="1600" kern="1200"/>
        </a:p>
      </dsp:txBody>
      <dsp:txXfrm>
        <a:off x="30442" y="134350"/>
        <a:ext cx="5845297" cy="562726"/>
      </dsp:txXfrm>
    </dsp:sp>
    <dsp:sp modelId="{38932EB1-E819-425D-9969-20E6A1327DBB}">
      <dsp:nvSpPr>
        <dsp:cNvPr id="0" name=""/>
        <dsp:cNvSpPr/>
      </dsp:nvSpPr>
      <dsp:spPr>
        <a:xfrm>
          <a:off x="0" y="727518"/>
          <a:ext cx="5906181" cy="195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Kehityskriisi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Kestää kuukausia jopa vuosia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Elämänkulkuun kuuluvia siirtymisvaiheita (esim. Sisarusten syntymä, murrosikä itsenäistymisvaihe jne.)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Pystytään varautumaan etukäteen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Elämänkriisi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Kestää päiviä, viikkoja tai jopa kuukausia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Liittyy elämän muutostilantaeisiin (esim. Ihmissuhteen aloittaminen tai loppuminen)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Kehittyy useimmiten vähitellen ja voivat heikentää hyvinvointia</a:t>
          </a:r>
          <a:endParaRPr lang="en-US" sz="1200" kern="1200"/>
        </a:p>
      </dsp:txBody>
      <dsp:txXfrm>
        <a:off x="0" y="727518"/>
        <a:ext cx="5906181" cy="1954080"/>
      </dsp:txXfrm>
    </dsp:sp>
    <dsp:sp modelId="{DC176E2E-B346-4788-B85F-8E220E407B08}">
      <dsp:nvSpPr>
        <dsp:cNvPr id="0" name=""/>
        <dsp:cNvSpPr/>
      </dsp:nvSpPr>
      <dsp:spPr>
        <a:xfrm>
          <a:off x="0" y="2681599"/>
          <a:ext cx="5906181" cy="623610"/>
        </a:xfrm>
        <a:prstGeom prst="roundRect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0000"/>
                <a:lumMod val="100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/>
            <a:t>Äkillisien traumaattisen kriisin tyypillisiä piirteitä ja psyykkisen ensiavun ohjeita</a:t>
          </a:r>
          <a:endParaRPr lang="en-US" sz="1600" kern="1200"/>
        </a:p>
      </dsp:txBody>
      <dsp:txXfrm>
        <a:off x="30442" y="2712041"/>
        <a:ext cx="5845297" cy="562726"/>
      </dsp:txXfrm>
    </dsp:sp>
    <dsp:sp modelId="{7E1BFE85-AC4A-4E89-A9E3-9671599F82E4}">
      <dsp:nvSpPr>
        <dsp:cNvPr id="0" name=""/>
        <dsp:cNvSpPr/>
      </dsp:nvSpPr>
      <dsp:spPr>
        <a:xfrm>
          <a:off x="0" y="3305209"/>
          <a:ext cx="5906181" cy="182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Sokkivaihe (muutamasta minuutista muutamaan päivän)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Tyypillisiä piirteitä:</a:t>
          </a:r>
          <a:endParaRPr lang="en-US" sz="1200" kern="1200"/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Tapahtunut kielletään</a:t>
          </a:r>
          <a:endParaRPr lang="en-US" sz="1200" kern="1200"/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Epäodellinen olo</a:t>
          </a:r>
          <a:endParaRPr lang="en-US" sz="1200" kern="1200"/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Ajantajun katoaminen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Psyykkinen ensiapu</a:t>
          </a:r>
          <a:endParaRPr lang="en-US" sz="1200" kern="1200"/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Kriisin kokenutta ei saa jättää yksin</a:t>
          </a:r>
          <a:endParaRPr lang="en-US" sz="1200" kern="1200"/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Läsnäolo ja empatia tärkeää</a:t>
          </a:r>
          <a:endParaRPr lang="en-US" sz="1200" kern="1200"/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1200" kern="1200"/>
            <a:t>Kysymyksiin vastataaan todenmukaisesti</a:t>
          </a:r>
          <a:endParaRPr lang="en-US" sz="1200" kern="1200"/>
        </a:p>
      </dsp:txBody>
      <dsp:txXfrm>
        <a:off x="0" y="3305209"/>
        <a:ext cx="5906181" cy="1821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07DE0-FC8C-4DF5-A5FA-DCDABB985EEF}">
      <dsp:nvSpPr>
        <dsp:cNvPr id="0" name=""/>
        <dsp:cNvSpPr/>
      </dsp:nvSpPr>
      <dsp:spPr>
        <a:xfrm>
          <a:off x="5122" y="666245"/>
          <a:ext cx="3502306" cy="10506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6760" tIns="276760" rIns="276760" bIns="2767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kern="1200"/>
            <a:t>Reaktiovaihe(muutamasta viikosta muutamiin kuukauksiin)</a:t>
          </a:r>
          <a:endParaRPr lang="en-US" sz="1400" kern="1200"/>
        </a:p>
      </dsp:txBody>
      <dsp:txXfrm>
        <a:off x="5122" y="666245"/>
        <a:ext cx="3502306" cy="1050692"/>
      </dsp:txXfrm>
    </dsp:sp>
    <dsp:sp modelId="{F58C28B4-A762-4AA1-853C-63EB62B88DF6}">
      <dsp:nvSpPr>
        <dsp:cNvPr id="0" name=""/>
        <dsp:cNvSpPr/>
      </dsp:nvSpPr>
      <dsp:spPr>
        <a:xfrm>
          <a:off x="5122" y="1716937"/>
          <a:ext cx="3502306" cy="223747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5950" tIns="345950" rIns="345950" bIns="34595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/>
            <a:t>Tyypillisiä piirteitä</a:t>
          </a:r>
          <a:endParaRPr lang="en-US" sz="11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Vähitellen tietoisuus tapahtuneesta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Voimakkaista ja outoja tunteita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Uupumusta ja voimattomuutta</a:t>
          </a:r>
          <a:endParaRPr lang="en-US" sz="900" kern="120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/>
            <a:t>Psyykkinen esniapu</a:t>
          </a:r>
          <a:endParaRPr lang="en-US" sz="11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Läsnäoleva kuuntelija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Tarjota apua arjen toimiin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Kriisiryhmät</a:t>
          </a:r>
          <a:endParaRPr lang="en-US" sz="900" kern="1200"/>
        </a:p>
      </dsp:txBody>
      <dsp:txXfrm>
        <a:off x="5122" y="1716937"/>
        <a:ext cx="3502306" cy="2237479"/>
      </dsp:txXfrm>
    </dsp:sp>
    <dsp:sp modelId="{B3427587-8D7A-4E06-9C8B-1917D5CAC4D2}">
      <dsp:nvSpPr>
        <dsp:cNvPr id="0" name=""/>
        <dsp:cNvSpPr/>
      </dsp:nvSpPr>
      <dsp:spPr>
        <a:xfrm>
          <a:off x="3615324" y="666245"/>
          <a:ext cx="3502306" cy="10506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6760" tIns="276760" rIns="276760" bIns="2767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kern="1200"/>
            <a:t>Työstämis- ja käsittelyvaihe (muutamista kuukauksista noin vuoteen)</a:t>
          </a:r>
          <a:endParaRPr lang="en-US" sz="1400" kern="1200"/>
        </a:p>
      </dsp:txBody>
      <dsp:txXfrm>
        <a:off x="3615324" y="666245"/>
        <a:ext cx="3502306" cy="1050692"/>
      </dsp:txXfrm>
    </dsp:sp>
    <dsp:sp modelId="{F2C338E1-3053-40AA-92F0-5F0590150F23}">
      <dsp:nvSpPr>
        <dsp:cNvPr id="0" name=""/>
        <dsp:cNvSpPr/>
      </dsp:nvSpPr>
      <dsp:spPr>
        <a:xfrm>
          <a:off x="3615324" y="1716937"/>
          <a:ext cx="3502306" cy="223747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5950" tIns="345950" rIns="345950" bIns="34595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/>
            <a:t>Tyypillisiä piirteitä</a:t>
          </a:r>
          <a:endParaRPr lang="en-US" sz="11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Tapahtunut aletaan hyväksymään, eikä enää kielletä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Ärtymystä ja eristäytymistä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Parempia ja huonompia päiviä</a:t>
          </a:r>
          <a:endParaRPr lang="en-US" sz="900" kern="120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/>
            <a:t>Psyykkinen ensiapu</a:t>
          </a:r>
          <a:endParaRPr lang="en-US" sz="11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Kriisin kokenut harjoittelee itsenäisiä selviytrymiskeinoja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Toipumisprosessi hidastuu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900" kern="1200"/>
            <a:t>Vertaustuki</a:t>
          </a:r>
          <a:endParaRPr lang="en-US" sz="900" kern="1200"/>
        </a:p>
      </dsp:txBody>
      <dsp:txXfrm>
        <a:off x="3615324" y="1716937"/>
        <a:ext cx="3502306" cy="2237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131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65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6308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863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581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193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8655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06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5715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948727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739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9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9.sv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9.sv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Mielenterveys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Juulia</a:t>
            </a:r>
            <a:r>
              <a:rPr lang="en-US"/>
              <a:t> Johansson &amp; </a:t>
            </a:r>
            <a:r>
              <a:rPr lang="en-US" err="1"/>
              <a:t>Venla</a:t>
            </a:r>
            <a:r>
              <a:rPr lang="en-US"/>
              <a:t> </a:t>
            </a:r>
            <a:r>
              <a:rPr lang="en-US" err="1"/>
              <a:t>Peurala</a:t>
            </a:r>
          </a:p>
        </p:txBody>
      </p:sp>
    </p:spTree>
    <p:extLst>
      <p:ext uri="{BB962C8B-B14F-4D97-AF65-F5344CB8AC3E}">
        <p14:creationId xmlns:p14="http://schemas.microsoft.com/office/powerpoint/2010/main" val="1627197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2">
            <a:extLst>
              <a:ext uri="{FF2B5EF4-FFF2-40B4-BE49-F238E27FC236}">
                <a16:creationId xmlns:a16="http://schemas.microsoft.com/office/drawing/2014/main" id="{8E90402B-F829-48C3-8037-7738137F2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EE35CCD1-2093-4AC0-AABD-494F51FE88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EB32BAC1-5F58-428B-A1B8-B0BBB38A6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78373" cy="6108192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3CF51E1-AEAD-454A-9B25-A29707E4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674915"/>
            <a:ext cx="3765200" cy="5479056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chemeClr val="bg1"/>
                </a:solidFill>
              </a:rPr>
              <a:t>Kriisit ja psyykkistä ensiapua</a:t>
            </a:r>
          </a:p>
        </p:txBody>
      </p:sp>
      <p:graphicFrame>
        <p:nvGraphicFramePr>
          <p:cNvPr id="20" name="Sisällön paikkamerkki 2">
            <a:extLst>
              <a:ext uri="{FF2B5EF4-FFF2-40B4-BE49-F238E27FC236}">
                <a16:creationId xmlns:a16="http://schemas.microsoft.com/office/drawing/2014/main" id="{0F9BD518-4DA9-4AE9-ACF2-0DF6C2AC2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916961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5042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9603FDC-97A3-4133-8BBA-FBF76F8D7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DBDB63B-9A0A-47CB-A777-1781C6FD3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0C04E4A-69A8-4DE1-A419-AA2CEDAA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4836756" cy="75666"/>
          </a:xfrm>
        </p:spPr>
        <p:txBody>
          <a:bodyPr>
            <a:normAutofit fontScale="90000"/>
          </a:bodyPr>
          <a:lstStyle/>
          <a:p>
            <a:endParaRPr lang="fi-FI"/>
          </a:p>
        </p:txBody>
      </p:sp>
      <p:pic>
        <p:nvPicPr>
          <p:cNvPr id="52" name="Kuva 52" descr="Kuva, joka sisältää kohteen ulko, taivas, puu, mies&#10;&#10;Kuvaus luotu, erittäin korkea luotettavuus">
            <a:extLst>
              <a:ext uri="{FF2B5EF4-FFF2-40B4-BE49-F238E27FC236}">
                <a16:creationId xmlns:a16="http://schemas.microsoft.com/office/drawing/2014/main" id="{B31447AC-B566-4D0A-A9B0-40A1FCD70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57" r="6223" b="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graphicFrame>
        <p:nvGraphicFramePr>
          <p:cNvPr id="7" name="Sisällön paikkamerkki 2">
            <a:extLst>
              <a:ext uri="{FF2B5EF4-FFF2-40B4-BE49-F238E27FC236}">
                <a16:creationId xmlns:a16="http://schemas.microsoft.com/office/drawing/2014/main" id="{55A84879-DEE2-4AB3-BFE9-171091866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176356"/>
              </p:ext>
            </p:extLst>
          </p:nvPr>
        </p:nvGraphicFramePr>
        <p:xfrm>
          <a:off x="461405" y="1374964"/>
          <a:ext cx="7122754" cy="462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654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8804DE4-1637-4B90-8D8A-695667954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merkki, ulko, taivas, oikea&#10;&#10;Kuvaus luotu, erittäin korkea luotettavuus">
            <a:extLst>
              <a:ext uri="{FF2B5EF4-FFF2-40B4-BE49-F238E27FC236}">
                <a16:creationId xmlns:a16="http://schemas.microsoft.com/office/drawing/2014/main" id="{34D7187E-CE39-436B-8FFC-D938BF1D1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" r="1" b="1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F9C2710-A835-43A8-B330-3761AF54A3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0" y="237744"/>
            <a:ext cx="5377853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C096F1-214E-42AA-A9AA-E973322D97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8615" y="372498"/>
            <a:ext cx="5103934" cy="6113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D32139E-6833-4867-A0AD-ADF8B737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pPr marL="457200" lvl="1" indent="-182880">
              <a:spcBef>
                <a:spcPts val="500"/>
              </a:spcBef>
              <a:buChar char="•"/>
            </a:pPr>
            <a:endParaRPr lang="fi-FI" b="1"/>
          </a:p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CE75E1-5582-4151-BECC-43B745FA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fi-FI"/>
              <a:t>Uudelleensuuntautumisvaihe</a:t>
            </a:r>
            <a:endParaRPr lang="en-US"/>
          </a:p>
          <a:p>
            <a:pPr lvl="2"/>
            <a:r>
              <a:rPr lang="fi-FI"/>
              <a:t>Tyypillisiä piirteitä</a:t>
            </a:r>
            <a:endParaRPr lang="en-US"/>
          </a:p>
          <a:p>
            <a:pPr lvl="3"/>
            <a:r>
              <a:rPr lang="fi-FI"/>
              <a:t>Tapahtunut muuttuu osaksi elämää</a:t>
            </a:r>
            <a:endParaRPr lang="en-US"/>
          </a:p>
          <a:p>
            <a:pPr lvl="3"/>
            <a:r>
              <a:rPr lang="fi-FI"/>
              <a:t>Ihminen suuntaa ajatukset tulevaisuuteen</a:t>
            </a:r>
            <a:endParaRPr lang="en-US"/>
          </a:p>
          <a:p>
            <a:pPr lvl="3"/>
            <a:r>
              <a:rPr lang="fi-FI"/>
              <a:t>Elämänilo palautuu hiljalleen</a:t>
            </a:r>
            <a:endParaRPr lang="en-US"/>
          </a:p>
          <a:p>
            <a:pPr lvl="2"/>
            <a:r>
              <a:rPr lang="fi-FI"/>
              <a:t>Psyykkinen ensiapu</a:t>
            </a:r>
            <a:endParaRPr lang="en-US"/>
          </a:p>
          <a:p>
            <a:pPr lvl="3"/>
            <a:r>
              <a:rPr lang="fi-FI"/>
              <a:t>Jatketaan apua ja tukea riittävän kauan</a:t>
            </a:r>
            <a:endParaRPr lang="en-US"/>
          </a:p>
          <a:p>
            <a:pPr lvl="3"/>
            <a:r>
              <a:rPr lang="fi-FI"/>
              <a:t>Tulevaisuudesta keskustellaan vasta sitten kun henkilö on siihen valmis</a:t>
            </a:r>
            <a:endParaRPr lang="en-US"/>
          </a:p>
          <a:p>
            <a:pPr lvl="3"/>
            <a:r>
              <a:rPr lang="fi-FI"/>
              <a:t>vertaisryhmät</a:t>
            </a:r>
            <a:endParaRPr lang="en-US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152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23FB29C5-9E32-4F49-A689-B10EE31E5B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2A7BB0-FEC0-4D6B-9BC2-76C91FA9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Mielenterveyden häiriöt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AFCF59-127A-41EB-A41A-C9BE0ED90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Mielenterveyden häiriöllä tarkoitetaan yleensä mielenterveyden poikkeamista tavanomaisesta sellaisella tavalla, että siitä aiheutuu haittaa itselle tai muille</a:t>
            </a:r>
            <a:endParaRPr lang="fi-FI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Yleisempiä ovat:</a:t>
            </a:r>
          </a:p>
          <a:p>
            <a:pPr marL="742950" lvl="1" indent="-28575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Depressio</a:t>
            </a:r>
          </a:p>
          <a:p>
            <a:pPr marL="742950" lvl="1" indent="-28575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Ahdistuneisuushäiriöt</a:t>
            </a:r>
          </a:p>
          <a:p>
            <a:pPr marL="742950" lvl="1" indent="-28575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Käytöshäiriöt</a:t>
            </a:r>
          </a:p>
          <a:p>
            <a:pPr marL="742950" lvl="1" indent="-28575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Syömishäiriöt</a:t>
            </a:r>
          </a:p>
          <a:p>
            <a:pPr marL="742950" lvl="1" indent="-28575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persoonallisuushäiriöt</a:t>
            </a:r>
          </a:p>
          <a:p>
            <a:endParaRPr lang="fi-F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27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863FEEA2-C6D4-43F1-8E31-ABC8D22A2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" b="220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8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uva 6">
            <a:extLst>
              <a:ext uri="{FF2B5EF4-FFF2-40B4-BE49-F238E27FC236}">
                <a16:creationId xmlns:a16="http://schemas.microsoft.com/office/drawing/2014/main" id="{AA2820C8-6DDB-4123-861C-3B22272E5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B671A8A-183A-418D-A71D-F796EEDC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7077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        Depressio eli masennus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5DF0E1B-1285-49D0-AF1C-603C40426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663" y="1236017"/>
            <a:ext cx="10452537" cy="51931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Toimintakyky</a:t>
            </a:r>
            <a:r>
              <a:rPr lang="en-US"/>
              <a:t> </a:t>
            </a:r>
            <a:r>
              <a:rPr lang="en-US" err="1"/>
              <a:t>alenee</a:t>
            </a:r>
            <a:endParaRPr lang="fi-FI" err="1"/>
          </a:p>
          <a:p>
            <a:r>
              <a:rPr lang="en-US" err="1"/>
              <a:t>mikään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kiinnosta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Harrastukset</a:t>
            </a:r>
            <a:r>
              <a:rPr lang="en-US"/>
              <a:t>, </a:t>
            </a:r>
            <a:r>
              <a:rPr lang="en-US" err="1"/>
              <a:t>koulu</a:t>
            </a:r>
            <a:r>
              <a:rPr lang="en-US"/>
              <a:t>, </a:t>
            </a:r>
            <a:r>
              <a:rPr lang="en-US" err="1"/>
              <a:t>työ</a:t>
            </a:r>
          </a:p>
          <a:p>
            <a:r>
              <a:rPr lang="en-US" err="1"/>
              <a:t>Erilaisia</a:t>
            </a:r>
            <a:r>
              <a:rPr lang="en-US"/>
              <a:t> </a:t>
            </a:r>
            <a:r>
              <a:rPr lang="en-US" err="1"/>
              <a:t>hoitomuotoja</a:t>
            </a:r>
          </a:p>
          <a:p>
            <a:pPr lvl="1"/>
            <a:r>
              <a:rPr lang="en-US" err="1"/>
              <a:t>Psykoterapia</a:t>
            </a:r>
          </a:p>
          <a:p>
            <a:pPr lvl="1"/>
            <a:r>
              <a:rPr lang="en-US" err="1"/>
              <a:t>Masennuslääkkeet</a:t>
            </a:r>
          </a:p>
          <a:p>
            <a:pPr lvl="1"/>
            <a:r>
              <a:rPr lang="en-US" err="1"/>
              <a:t>Psykoosilääkkeet</a:t>
            </a:r>
          </a:p>
          <a:p>
            <a:pPr lvl="1"/>
            <a:r>
              <a:rPr lang="en-US" err="1"/>
              <a:t>sähköhoito</a:t>
            </a:r>
          </a:p>
          <a:p>
            <a:r>
              <a:rPr lang="en-US" err="1"/>
              <a:t>Masennuksen</a:t>
            </a:r>
            <a:r>
              <a:rPr lang="en-US"/>
              <a:t> </a:t>
            </a:r>
            <a:r>
              <a:rPr lang="en-US" err="1"/>
              <a:t>vaikeusasteet</a:t>
            </a:r>
          </a:p>
          <a:p>
            <a:pPr lvl="1"/>
            <a:r>
              <a:rPr lang="en-US" err="1"/>
              <a:t>Lievä</a:t>
            </a:r>
            <a:r>
              <a:rPr lang="en-US"/>
              <a:t> </a:t>
            </a:r>
            <a:r>
              <a:rPr lang="en-US" err="1"/>
              <a:t>masennus</a:t>
            </a:r>
            <a:r>
              <a:rPr lang="en-US"/>
              <a:t>           </a:t>
            </a:r>
            <a:r>
              <a:rPr lang="en-US" err="1"/>
              <a:t>pystyy</a:t>
            </a:r>
            <a:r>
              <a:rPr lang="en-US"/>
              <a:t> </a:t>
            </a:r>
            <a:r>
              <a:rPr lang="en-US" err="1"/>
              <a:t>opiskelemaan</a:t>
            </a:r>
            <a:r>
              <a:rPr lang="en-US"/>
              <a:t> tai </a:t>
            </a:r>
            <a:r>
              <a:rPr lang="en-US" err="1"/>
              <a:t>työskentelemään</a:t>
            </a:r>
            <a:r>
              <a:rPr lang="en-US"/>
              <a:t> </a:t>
            </a:r>
            <a:r>
              <a:rPr lang="en-US" err="1"/>
              <a:t>ylimääräisestä</a:t>
            </a:r>
            <a:r>
              <a:rPr lang="en-US"/>
              <a:t> </a:t>
            </a:r>
            <a:r>
              <a:rPr lang="en-US" err="1"/>
              <a:t>ponnistelusta</a:t>
            </a:r>
            <a:r>
              <a:rPr lang="en-US"/>
              <a:t> </a:t>
            </a:r>
            <a:r>
              <a:rPr lang="en-US" err="1"/>
              <a:t>huolimatta</a:t>
            </a:r>
          </a:p>
          <a:p>
            <a:pPr lvl="1"/>
            <a:r>
              <a:rPr lang="en-US" err="1"/>
              <a:t>Keskivaikea</a:t>
            </a:r>
            <a:r>
              <a:rPr lang="en-US"/>
              <a:t> </a:t>
            </a:r>
            <a:r>
              <a:rPr lang="en-US" err="1"/>
              <a:t>masennus</a:t>
            </a:r>
            <a:r>
              <a:rPr lang="en-US"/>
              <a:t>           </a:t>
            </a:r>
            <a:r>
              <a:rPr lang="en-US" err="1"/>
              <a:t>työ</a:t>
            </a:r>
            <a:r>
              <a:rPr lang="en-US"/>
              <a:t>- ja </a:t>
            </a:r>
            <a:r>
              <a:rPr lang="en-US" err="1"/>
              <a:t>toimintakyky</a:t>
            </a:r>
            <a:r>
              <a:rPr lang="en-US"/>
              <a:t> </a:t>
            </a:r>
            <a:r>
              <a:rPr lang="en-US" err="1"/>
              <a:t>alentuneet</a:t>
            </a:r>
            <a:r>
              <a:rPr lang="en-US"/>
              <a:t>, </a:t>
            </a:r>
            <a:r>
              <a:rPr lang="en-US" err="1"/>
              <a:t>tulevaisuuden</a:t>
            </a:r>
            <a:r>
              <a:rPr lang="en-US"/>
              <a:t> </a:t>
            </a:r>
            <a:r>
              <a:rPr lang="en-US" err="1"/>
              <a:t>toivottomuus</a:t>
            </a:r>
            <a:r>
              <a:rPr lang="en-US"/>
              <a:t>, </a:t>
            </a:r>
            <a:r>
              <a:rPr lang="en-US" err="1"/>
              <a:t>tarvitaan</a:t>
            </a:r>
            <a:r>
              <a:rPr lang="en-US"/>
              <a:t> </a:t>
            </a:r>
            <a:r>
              <a:rPr lang="en-US" err="1"/>
              <a:t>usein</a:t>
            </a:r>
            <a:r>
              <a:rPr lang="en-US"/>
              <a:t> sairaslomaa </a:t>
            </a:r>
          </a:p>
          <a:p>
            <a:pPr lvl="1"/>
            <a:r>
              <a:rPr lang="en-US" err="1"/>
              <a:t>Vaikea</a:t>
            </a:r>
            <a:r>
              <a:rPr lang="en-US"/>
              <a:t> </a:t>
            </a:r>
            <a:r>
              <a:rPr lang="en-US" err="1"/>
              <a:t>masennus</a:t>
            </a:r>
            <a:r>
              <a:rPr lang="en-US"/>
              <a:t>            </a:t>
            </a:r>
            <a:r>
              <a:rPr lang="en-US" err="1"/>
              <a:t>työkyvyttömyys</a:t>
            </a:r>
            <a:r>
              <a:rPr lang="en-US"/>
              <a:t>, </a:t>
            </a:r>
            <a:r>
              <a:rPr lang="en-US" err="1"/>
              <a:t>elämän</a:t>
            </a:r>
            <a:r>
              <a:rPr lang="en-US"/>
              <a:t> </a:t>
            </a:r>
            <a:r>
              <a:rPr lang="en-US" err="1"/>
              <a:t>ilon</a:t>
            </a:r>
            <a:r>
              <a:rPr lang="en-US"/>
              <a:t> </a:t>
            </a:r>
            <a:r>
              <a:rPr lang="en-US" err="1"/>
              <a:t>menettäminen</a:t>
            </a:r>
            <a:r>
              <a:rPr lang="en-US"/>
              <a:t>, </a:t>
            </a:r>
            <a:r>
              <a:rPr lang="en-US" err="1"/>
              <a:t>ihmissuhdeongelmat</a:t>
            </a:r>
            <a:r>
              <a:rPr lang="en-US"/>
              <a:t>, </a:t>
            </a:r>
            <a:r>
              <a:rPr lang="en-US" err="1"/>
              <a:t>vaarana</a:t>
            </a:r>
            <a:r>
              <a:rPr lang="en-US"/>
              <a:t> </a:t>
            </a:r>
            <a:r>
              <a:rPr lang="en-US" err="1"/>
              <a:t>itsemurhat</a:t>
            </a:r>
            <a:r>
              <a:rPr lang="en-US"/>
              <a:t> </a:t>
            </a:r>
          </a:p>
          <a:p>
            <a:pPr lvl="1"/>
            <a:r>
              <a:rPr lang="en-US" err="1"/>
              <a:t>Psykoottinen</a:t>
            </a:r>
            <a:r>
              <a:rPr lang="en-US"/>
              <a:t> </a:t>
            </a:r>
            <a:r>
              <a:rPr lang="en-US" err="1"/>
              <a:t>masennus</a:t>
            </a:r>
            <a:r>
              <a:rPr lang="en-US"/>
              <a:t>           </a:t>
            </a:r>
            <a:r>
              <a:rPr lang="en-US" err="1"/>
              <a:t>vaikeat</a:t>
            </a:r>
            <a:r>
              <a:rPr lang="en-US"/>
              <a:t>, </a:t>
            </a:r>
            <a:r>
              <a:rPr lang="en-US" err="1"/>
              <a:t>tavanomaiset</a:t>
            </a:r>
            <a:r>
              <a:rPr lang="en-US"/>
              <a:t> </a:t>
            </a:r>
            <a:r>
              <a:rPr lang="en-US" err="1"/>
              <a:t>masennusoireet</a:t>
            </a:r>
            <a:r>
              <a:rPr lang="en-US"/>
              <a:t>, </a:t>
            </a:r>
            <a:r>
              <a:rPr lang="en-US" err="1"/>
              <a:t>harhaluulot</a:t>
            </a:r>
            <a:r>
              <a:rPr lang="en-US"/>
              <a:t>, </a:t>
            </a:r>
            <a:r>
              <a:rPr lang="en-US" err="1"/>
              <a:t>harhaelämykset</a:t>
            </a:r>
            <a:r>
              <a:rPr lang="en-US"/>
              <a:t>, </a:t>
            </a:r>
            <a:r>
              <a:rPr lang="en-US" err="1"/>
              <a:t>todellisuudentajun</a:t>
            </a:r>
            <a:r>
              <a:rPr lang="en-US"/>
              <a:t> </a:t>
            </a:r>
            <a:r>
              <a:rPr lang="en-US" err="1"/>
              <a:t>häiriintyminen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4743D8EA-B884-4EFC-9CBB-0182A6BA285A}"/>
              </a:ext>
            </a:extLst>
          </p:cNvPr>
          <p:cNvSpPr/>
          <p:nvPr/>
        </p:nvSpPr>
        <p:spPr>
          <a:xfrm>
            <a:off x="2874106" y="4132615"/>
            <a:ext cx="492305" cy="9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Nuoli: Oikea 12">
            <a:extLst>
              <a:ext uri="{FF2B5EF4-FFF2-40B4-BE49-F238E27FC236}">
                <a16:creationId xmlns:a16="http://schemas.microsoft.com/office/drawing/2014/main" id="{FFCE3C34-6899-4C20-BEBD-00D934F44CB1}"/>
              </a:ext>
            </a:extLst>
          </p:cNvPr>
          <p:cNvSpPr/>
          <p:nvPr/>
        </p:nvSpPr>
        <p:spPr>
          <a:xfrm>
            <a:off x="3423203" y="4675741"/>
            <a:ext cx="492305" cy="9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Oikea 14">
            <a:extLst>
              <a:ext uri="{FF2B5EF4-FFF2-40B4-BE49-F238E27FC236}">
                <a16:creationId xmlns:a16="http://schemas.microsoft.com/office/drawing/2014/main" id="{DA25392A-D9E1-4D64-84FB-85CC9CF24D08}"/>
              </a:ext>
            </a:extLst>
          </p:cNvPr>
          <p:cNvSpPr/>
          <p:nvPr/>
        </p:nvSpPr>
        <p:spPr>
          <a:xfrm>
            <a:off x="3007237" y="5233066"/>
            <a:ext cx="492305" cy="9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Nuoli: Oikea 16">
            <a:extLst>
              <a:ext uri="{FF2B5EF4-FFF2-40B4-BE49-F238E27FC236}">
                <a16:creationId xmlns:a16="http://schemas.microsoft.com/office/drawing/2014/main" id="{D40EA318-AF25-4A04-98C9-ADD0A992EB72}"/>
              </a:ext>
            </a:extLst>
          </p:cNvPr>
          <p:cNvSpPr/>
          <p:nvPr/>
        </p:nvSpPr>
        <p:spPr>
          <a:xfrm>
            <a:off x="3583577" y="5760358"/>
            <a:ext cx="492305" cy="9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09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922176EC-2942-46C4-BCEF-1B0CCF03D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FE2621E-7BCD-4EEA-9F09-6EEB4A51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fi-FI"/>
              <a:t>             muutamia altistavia tekijöitä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623C5D-A37E-404B-B868-F60F8099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A06ABB1D-384E-499E-9444-1F3554490B7A}"/>
              </a:ext>
            </a:extLst>
          </p:cNvPr>
          <p:cNvSpPr/>
          <p:nvPr/>
        </p:nvSpPr>
        <p:spPr>
          <a:xfrm>
            <a:off x="8818180" y="1552903"/>
            <a:ext cx="2898227" cy="176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Perinnölliset- ja ympäristötekijät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424460A4-71A3-4E40-9639-3ECF7892D8F3}"/>
              </a:ext>
            </a:extLst>
          </p:cNvPr>
          <p:cNvSpPr/>
          <p:nvPr/>
        </p:nvSpPr>
        <p:spPr>
          <a:xfrm>
            <a:off x="4362780" y="2011089"/>
            <a:ext cx="3463157" cy="1479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Stressaavat elämäntapahtumat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C85499EA-A02E-4B32-956D-64F6809F4EB1}"/>
              </a:ext>
            </a:extLst>
          </p:cNvPr>
          <p:cNvSpPr/>
          <p:nvPr/>
        </p:nvSpPr>
        <p:spPr>
          <a:xfrm>
            <a:off x="1761468" y="5151054"/>
            <a:ext cx="3252950" cy="1229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Tietyt persoonallisuuden piirteet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B72C5962-6507-4EDF-951E-1E0EC059C625}"/>
              </a:ext>
            </a:extLst>
          </p:cNvPr>
          <p:cNvSpPr/>
          <p:nvPr/>
        </p:nvSpPr>
        <p:spPr>
          <a:xfrm>
            <a:off x="7949435" y="5269295"/>
            <a:ext cx="3581399" cy="993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itsetuntovaikeudet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61B3C6BB-C9F0-4B8C-8DBF-93BA004A0483}"/>
              </a:ext>
            </a:extLst>
          </p:cNvPr>
          <p:cNvSpPr/>
          <p:nvPr/>
        </p:nvSpPr>
        <p:spPr>
          <a:xfrm>
            <a:off x="6333468" y="4073743"/>
            <a:ext cx="1991710" cy="966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yksinäisyys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E036C3F3-887E-431B-AC4C-261E5D82BAAE}"/>
              </a:ext>
            </a:extLst>
          </p:cNvPr>
          <p:cNvSpPr/>
          <p:nvPr/>
        </p:nvSpPr>
        <p:spPr>
          <a:xfrm>
            <a:off x="643103" y="1129206"/>
            <a:ext cx="2635468" cy="1347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Alkoholin, tupakan ja huumeiden käyttö</a:t>
            </a: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BB3AFF59-FBC3-4DB1-8AD6-6B3D4CC1CE01}"/>
              </a:ext>
            </a:extLst>
          </p:cNvPr>
          <p:cNvSpPr/>
          <p:nvPr/>
        </p:nvSpPr>
        <p:spPr>
          <a:xfrm>
            <a:off x="644745" y="3167227"/>
            <a:ext cx="3528846" cy="1190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lapsuuden aikaiset traumat</a:t>
            </a:r>
          </a:p>
        </p:txBody>
      </p:sp>
    </p:spTree>
    <p:extLst>
      <p:ext uri="{BB962C8B-B14F-4D97-AF65-F5344CB8AC3E}">
        <p14:creationId xmlns:p14="http://schemas.microsoft.com/office/powerpoint/2010/main" val="125848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F4898341-A818-4F4D-8CDC-C809EE3EC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3EB6EC-9DCB-4D94-9CB7-DCBD425A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41" y="550628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Yleisiä masennuksen oireita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Vuokaaviosymboli: Reikänauha 3">
            <a:extLst>
              <a:ext uri="{FF2B5EF4-FFF2-40B4-BE49-F238E27FC236}">
                <a16:creationId xmlns:a16="http://schemas.microsoft.com/office/drawing/2014/main" id="{5E7B37F6-B7BD-4F37-8A6C-84B1C197C12F}"/>
              </a:ext>
            </a:extLst>
          </p:cNvPr>
          <p:cNvSpPr/>
          <p:nvPr/>
        </p:nvSpPr>
        <p:spPr>
          <a:xfrm rot="-1320000">
            <a:off x="5586248" y="1962492"/>
            <a:ext cx="2871951" cy="160608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Nukahtamisvaikeudet, unihäiriöt, öiset heräilyt, liika nukkuminen</a:t>
            </a:r>
          </a:p>
        </p:txBody>
      </p:sp>
      <p:sp>
        <p:nvSpPr>
          <p:cNvPr id="15" name="Vuokaaviosymboli: Reikänauha 14">
            <a:extLst>
              <a:ext uri="{FF2B5EF4-FFF2-40B4-BE49-F238E27FC236}">
                <a16:creationId xmlns:a16="http://schemas.microsoft.com/office/drawing/2014/main" id="{88370224-96C5-47C6-A7CB-409541831020}"/>
              </a:ext>
            </a:extLst>
          </p:cNvPr>
          <p:cNvSpPr/>
          <p:nvPr/>
        </p:nvSpPr>
        <p:spPr>
          <a:xfrm>
            <a:off x="3615557" y="3631008"/>
            <a:ext cx="2241331" cy="136960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Vaikea ryhtyä tekemään asioita</a:t>
            </a:r>
          </a:p>
        </p:txBody>
      </p:sp>
      <p:sp>
        <p:nvSpPr>
          <p:cNvPr id="16" name="Vuokaaviosymboli: Reikänauha 15">
            <a:extLst>
              <a:ext uri="{FF2B5EF4-FFF2-40B4-BE49-F238E27FC236}">
                <a16:creationId xmlns:a16="http://schemas.microsoft.com/office/drawing/2014/main" id="{47C9C876-84F3-4FAD-9AD8-BB4B1FEC9C9E}"/>
              </a:ext>
            </a:extLst>
          </p:cNvPr>
          <p:cNvSpPr/>
          <p:nvPr/>
        </p:nvSpPr>
        <p:spPr>
          <a:xfrm rot="1080000">
            <a:off x="6308834" y="5614835"/>
            <a:ext cx="2293882" cy="109370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Tarmottomuus, yleinen väsymys</a:t>
            </a:r>
          </a:p>
        </p:txBody>
      </p:sp>
      <p:sp>
        <p:nvSpPr>
          <p:cNvPr id="17" name="Vuokaaviosymboli: Reikänauha 16">
            <a:extLst>
              <a:ext uri="{FF2B5EF4-FFF2-40B4-BE49-F238E27FC236}">
                <a16:creationId xmlns:a16="http://schemas.microsoft.com/office/drawing/2014/main" id="{3EE4431D-992E-4B6B-BE84-A07227B795EB}"/>
              </a:ext>
            </a:extLst>
          </p:cNvPr>
          <p:cNvSpPr/>
          <p:nvPr/>
        </p:nvSpPr>
        <p:spPr>
          <a:xfrm>
            <a:off x="409903" y="2658800"/>
            <a:ext cx="3147848" cy="152725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Mielen ja liikkeiden hidastuminen tai kiihtyminen</a:t>
            </a:r>
          </a:p>
        </p:txBody>
      </p:sp>
      <p:sp>
        <p:nvSpPr>
          <p:cNvPr id="18" name="Vuokaaviosymboli: Reikänauha 17">
            <a:extLst>
              <a:ext uri="{FF2B5EF4-FFF2-40B4-BE49-F238E27FC236}">
                <a16:creationId xmlns:a16="http://schemas.microsoft.com/office/drawing/2014/main" id="{B5340AE6-5328-404E-A10E-0FCA2C0ABD14}"/>
              </a:ext>
            </a:extLst>
          </p:cNvPr>
          <p:cNvSpPr/>
          <p:nvPr/>
        </p:nvSpPr>
        <p:spPr>
          <a:xfrm rot="1140000">
            <a:off x="8883869" y="1804837"/>
            <a:ext cx="3029606" cy="161922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Ilon ja mielihyvän kokemisen puute (koti, työ, opiskelu, harrastukset</a:t>
            </a:r>
          </a:p>
        </p:txBody>
      </p:sp>
      <p:sp>
        <p:nvSpPr>
          <p:cNvPr id="19" name="Vuokaaviosymboli: Reikänauha 18">
            <a:extLst>
              <a:ext uri="{FF2B5EF4-FFF2-40B4-BE49-F238E27FC236}">
                <a16:creationId xmlns:a16="http://schemas.microsoft.com/office/drawing/2014/main" id="{A09F57C9-A2D9-448D-832E-E85340BC9F36}"/>
              </a:ext>
            </a:extLst>
          </p:cNvPr>
          <p:cNvSpPr/>
          <p:nvPr/>
        </p:nvSpPr>
        <p:spPr>
          <a:xfrm>
            <a:off x="3510455" y="5049906"/>
            <a:ext cx="2346434" cy="180315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Voimakkaat syyllisyyden tunteet</a:t>
            </a:r>
          </a:p>
        </p:txBody>
      </p:sp>
      <p:sp>
        <p:nvSpPr>
          <p:cNvPr id="20" name="Vuokaaviosymboli: Reikänauha 19">
            <a:extLst>
              <a:ext uri="{FF2B5EF4-FFF2-40B4-BE49-F238E27FC236}">
                <a16:creationId xmlns:a16="http://schemas.microsoft.com/office/drawing/2014/main" id="{BDD11394-B6AB-4BA4-B6C5-4FD91D7A4E60}"/>
              </a:ext>
            </a:extLst>
          </p:cNvPr>
          <p:cNvSpPr/>
          <p:nvPr/>
        </p:nvSpPr>
        <p:spPr>
          <a:xfrm rot="420000">
            <a:off x="2945524" y="1358147"/>
            <a:ext cx="2740572" cy="133018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Itsetunnon lasku, arvottomuuden tunne</a:t>
            </a:r>
          </a:p>
        </p:txBody>
      </p:sp>
      <p:sp>
        <p:nvSpPr>
          <p:cNvPr id="21" name="Vuokaaviosymboli: Reikänauha 20">
            <a:extLst>
              <a:ext uri="{FF2B5EF4-FFF2-40B4-BE49-F238E27FC236}">
                <a16:creationId xmlns:a16="http://schemas.microsoft.com/office/drawing/2014/main" id="{30683F5E-1CB0-45EC-9F9E-050B913F2960}"/>
              </a:ext>
            </a:extLst>
          </p:cNvPr>
          <p:cNvSpPr/>
          <p:nvPr/>
        </p:nvSpPr>
        <p:spPr>
          <a:xfrm rot="1740000">
            <a:off x="291662" y="4445560"/>
            <a:ext cx="2832537" cy="190825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Kipuoireet esim. Päänsäryt, selkä-, vatsa-, nivel- ja lihaskivut</a:t>
            </a:r>
          </a:p>
        </p:txBody>
      </p:sp>
      <p:sp>
        <p:nvSpPr>
          <p:cNvPr id="22" name="Vuokaaviosymboli: Reikänauha 21">
            <a:extLst>
              <a:ext uri="{FF2B5EF4-FFF2-40B4-BE49-F238E27FC236}">
                <a16:creationId xmlns:a16="http://schemas.microsoft.com/office/drawing/2014/main" id="{967BD743-C7CB-48EB-B61A-55EF7E62636A}"/>
              </a:ext>
            </a:extLst>
          </p:cNvPr>
          <p:cNvSpPr/>
          <p:nvPr/>
        </p:nvSpPr>
        <p:spPr>
          <a:xfrm rot="-1320000">
            <a:off x="6308834" y="3933181"/>
            <a:ext cx="2779986" cy="117253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Negatiiviset ajatukset muista ihmisistä</a:t>
            </a:r>
          </a:p>
        </p:txBody>
      </p:sp>
      <p:sp>
        <p:nvSpPr>
          <p:cNvPr id="23" name="Vuokaaviosymboli: Reikänauha 22">
            <a:extLst>
              <a:ext uri="{FF2B5EF4-FFF2-40B4-BE49-F238E27FC236}">
                <a16:creationId xmlns:a16="http://schemas.microsoft.com/office/drawing/2014/main" id="{A77AA608-DFFD-45E8-9200-A5CA7B2E361E}"/>
              </a:ext>
            </a:extLst>
          </p:cNvPr>
          <p:cNvSpPr/>
          <p:nvPr/>
        </p:nvSpPr>
        <p:spPr>
          <a:xfrm>
            <a:off x="9212316" y="3420802"/>
            <a:ext cx="2293882" cy="135646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Vetäytyminen ihmissuhteista</a:t>
            </a:r>
          </a:p>
        </p:txBody>
      </p:sp>
      <p:sp>
        <p:nvSpPr>
          <p:cNvPr id="24" name="Vuokaaviosymboli: Reikänauha 23">
            <a:extLst>
              <a:ext uri="{FF2B5EF4-FFF2-40B4-BE49-F238E27FC236}">
                <a16:creationId xmlns:a16="http://schemas.microsoft.com/office/drawing/2014/main" id="{4659E5AC-35B5-4240-AE76-54CD10FC187C}"/>
              </a:ext>
            </a:extLst>
          </p:cNvPr>
          <p:cNvSpPr/>
          <p:nvPr/>
        </p:nvSpPr>
        <p:spPr>
          <a:xfrm rot="20820000">
            <a:off x="8910142" y="4931666"/>
            <a:ext cx="3226677" cy="130391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Toivottomuus ja kuolemaan liittyvät ajatukset </a:t>
            </a:r>
          </a:p>
        </p:txBody>
      </p:sp>
      <p:sp>
        <p:nvSpPr>
          <p:cNvPr id="25" name="Vuokaaviosymboli: Reikänauha 24">
            <a:extLst>
              <a:ext uri="{FF2B5EF4-FFF2-40B4-BE49-F238E27FC236}">
                <a16:creationId xmlns:a16="http://schemas.microsoft.com/office/drawing/2014/main" id="{BA32AE8E-3B58-4E14-9F21-2EA1AA8CAB45}"/>
              </a:ext>
            </a:extLst>
          </p:cNvPr>
          <p:cNvSpPr/>
          <p:nvPr/>
        </p:nvSpPr>
        <p:spPr>
          <a:xfrm rot="2400000">
            <a:off x="252248" y="1121663"/>
            <a:ext cx="1978572" cy="134332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Ruokahalun ja painon muutokset</a:t>
            </a:r>
          </a:p>
        </p:txBody>
      </p:sp>
      <p:sp>
        <p:nvSpPr>
          <p:cNvPr id="26" name="Vuokaaviosymboli: Reikänauha 25">
            <a:extLst>
              <a:ext uri="{FF2B5EF4-FFF2-40B4-BE49-F238E27FC236}">
                <a16:creationId xmlns:a16="http://schemas.microsoft.com/office/drawing/2014/main" id="{45F6350A-5790-405F-A68D-3128D17DAD30}"/>
              </a:ext>
            </a:extLst>
          </p:cNvPr>
          <p:cNvSpPr/>
          <p:nvPr/>
        </p:nvSpPr>
        <p:spPr>
          <a:xfrm>
            <a:off x="9803523" y="241422"/>
            <a:ext cx="2083675" cy="147470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Muutokset seksuaalisessa käyttäytymisessä</a:t>
            </a:r>
          </a:p>
        </p:txBody>
      </p:sp>
    </p:spTree>
    <p:extLst>
      <p:ext uri="{BB962C8B-B14F-4D97-AF65-F5344CB8AC3E}">
        <p14:creationId xmlns:p14="http://schemas.microsoft.com/office/powerpoint/2010/main" val="2005153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8">
            <a:extLst>
              <a:ext uri="{FF2B5EF4-FFF2-40B4-BE49-F238E27FC236}">
                <a16:creationId xmlns:a16="http://schemas.microsoft.com/office/drawing/2014/main" id="{E9603FDC-97A3-4133-8BBA-FBF76F8D7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47" name="Rectangle 50">
            <a:extLst>
              <a:ext uri="{FF2B5EF4-FFF2-40B4-BE49-F238E27FC236}">
                <a16:creationId xmlns:a16="http://schemas.microsoft.com/office/drawing/2014/main" id="{6DBDB63B-9A0A-47CB-A777-1781C6FD3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4F1A1F0-1C28-4B2B-8D7D-2A44668F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511214"/>
            <a:ext cx="6281928" cy="10084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cap="all" spc="-10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AHDISTUNEISUUSHÄIRIÖT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39536E-2CB1-45BD-B1B4-16C063BF5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2" y="1466929"/>
            <a:ext cx="6544686" cy="45681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err="1"/>
              <a:t>Alkaa</a:t>
            </a:r>
            <a:r>
              <a:rPr lang="en-US" spc="80"/>
              <a:t> </a:t>
            </a:r>
            <a:r>
              <a:rPr lang="en-US" spc="80" err="1"/>
              <a:t>ilman</a:t>
            </a:r>
            <a:r>
              <a:rPr lang="en-US" spc="80"/>
              <a:t> </a:t>
            </a:r>
            <a:r>
              <a:rPr lang="en-US" spc="80" err="1"/>
              <a:t>syytä</a:t>
            </a:r>
            <a:r>
              <a:rPr lang="en-US" spc="80"/>
              <a:t>, on </a:t>
            </a:r>
            <a:r>
              <a:rPr lang="en-US" spc="80" err="1"/>
              <a:t>voimakasta</a:t>
            </a:r>
            <a:r>
              <a:rPr lang="en-US" spc="80"/>
              <a:t>, </a:t>
            </a:r>
            <a:r>
              <a:rPr lang="en-US" spc="80" err="1"/>
              <a:t>epämääräistä</a:t>
            </a:r>
            <a:r>
              <a:rPr lang="en-US" spc="80"/>
              <a:t> ja </a:t>
            </a:r>
            <a:r>
              <a:rPr lang="en-US" spc="80" err="1"/>
              <a:t>hallitsematonta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pc="8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err="1"/>
              <a:t>Voi</a:t>
            </a:r>
            <a:r>
              <a:rPr lang="en-US" spc="80"/>
              <a:t> </a:t>
            </a:r>
            <a:r>
              <a:rPr lang="en-US" spc="80" err="1"/>
              <a:t>tuntua</a:t>
            </a:r>
            <a:r>
              <a:rPr lang="en-US" spc="80"/>
              <a:t> </a:t>
            </a:r>
            <a:r>
              <a:rPr lang="en-US" spc="80" err="1"/>
              <a:t>kehossa</a:t>
            </a:r>
            <a:r>
              <a:rPr lang="en-US" spc="80"/>
              <a:t> mm. </a:t>
            </a:r>
            <a:r>
              <a:rPr lang="en-US" spc="80" err="1"/>
              <a:t>Päänsärkynä</a:t>
            </a:r>
            <a:r>
              <a:rPr lang="en-US" spc="80"/>
              <a:t>, </a:t>
            </a:r>
            <a:r>
              <a:rPr lang="en-US" spc="80" err="1"/>
              <a:t>vatsakipuina</a:t>
            </a:r>
            <a:r>
              <a:rPr lang="en-US" spc="80"/>
              <a:t>, </a:t>
            </a:r>
            <a:r>
              <a:rPr lang="en-US" spc="80" err="1"/>
              <a:t>lihasjännityksenä</a:t>
            </a:r>
            <a:r>
              <a:rPr lang="en-US" spc="80"/>
              <a:t>, </a:t>
            </a:r>
            <a:r>
              <a:rPr lang="en-US" spc="80" err="1"/>
              <a:t>hikoiluna</a:t>
            </a:r>
            <a:r>
              <a:rPr lang="en-US" spc="80"/>
              <a:t>, </a:t>
            </a:r>
            <a:r>
              <a:rPr lang="en-US" spc="80" err="1"/>
              <a:t>sydämentykytyksenä</a:t>
            </a:r>
            <a:r>
              <a:rPr lang="en-US" spc="80"/>
              <a:t> tai </a:t>
            </a:r>
            <a:r>
              <a:rPr lang="en-US" spc="80" err="1"/>
              <a:t>rintakipuna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pc="8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err="1"/>
              <a:t>Erilaiset</a:t>
            </a:r>
            <a:r>
              <a:rPr lang="en-US" spc="80"/>
              <a:t> </a:t>
            </a:r>
            <a:r>
              <a:rPr lang="en-US" spc="80" err="1"/>
              <a:t>murheet</a:t>
            </a:r>
            <a:r>
              <a:rPr lang="en-US" spc="80"/>
              <a:t> ja </a:t>
            </a:r>
            <a:r>
              <a:rPr lang="en-US" spc="80" err="1"/>
              <a:t>ongelmat</a:t>
            </a:r>
            <a:r>
              <a:rPr lang="en-US" spc="80"/>
              <a:t> </a:t>
            </a:r>
            <a:r>
              <a:rPr lang="en-US" spc="80" err="1"/>
              <a:t>palaavat</a:t>
            </a:r>
            <a:r>
              <a:rPr lang="en-US" spc="80"/>
              <a:t> </a:t>
            </a:r>
            <a:r>
              <a:rPr lang="en-US" spc="80" err="1"/>
              <a:t>yhä</a:t>
            </a:r>
            <a:r>
              <a:rPr lang="en-US" spc="80"/>
              <a:t> </a:t>
            </a:r>
            <a:r>
              <a:rPr lang="en-US" spc="80" err="1"/>
              <a:t>uudelleen</a:t>
            </a:r>
            <a:r>
              <a:rPr lang="en-US" spc="80"/>
              <a:t> </a:t>
            </a:r>
            <a:r>
              <a:rPr lang="en-US" spc="80" err="1"/>
              <a:t>mieleen</a:t>
            </a:r>
            <a:endParaRPr lang="en-US" spc="80"/>
          </a:p>
        </p:txBody>
      </p:sp>
      <p:pic>
        <p:nvPicPr>
          <p:cNvPr id="7" name="Kuva 4" descr="Kuva, joka sisältää kohteen henkilö, kuppi, sisä, pitäminen&#10;&#10;Kuvaus luotu, erittäin korkea luotettavuus">
            <a:extLst>
              <a:ext uri="{FF2B5EF4-FFF2-40B4-BE49-F238E27FC236}">
                <a16:creationId xmlns:a16="http://schemas.microsoft.com/office/drawing/2014/main" id="{01A1BE76-BB93-44D9-AFF1-8D706599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94" r="40296" b="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84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B0110A-5A95-4684-9A6E-BB253A7B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Käytöshäiriöt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FD90D4-285D-4E50-BD37-1A3559D67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Toistuva tai pysyvä epäsosiaalisen käyttäytymisen malli, joka esiintyy lapsuudessa tai nuoruudessa</a:t>
            </a:r>
          </a:p>
          <a:p>
            <a:r>
              <a:rPr lang="fi-FI"/>
              <a:t>Neljä muotoa:</a:t>
            </a:r>
          </a:p>
          <a:p>
            <a:pPr marL="560070" lvl="1" indent="-285750"/>
            <a:r>
              <a:rPr lang="fi-FI"/>
              <a:t>Perheen sisäinen käytöshäiriö</a:t>
            </a:r>
          </a:p>
          <a:p>
            <a:pPr lvl="2"/>
            <a:r>
              <a:rPr lang="fi-FI"/>
              <a:t>Suhteessa perheenjäseniin ja kotiin</a:t>
            </a:r>
          </a:p>
          <a:p>
            <a:pPr marL="560070" lvl="1" indent="-285750"/>
            <a:r>
              <a:rPr lang="fi-FI"/>
              <a:t>Sosiaalinen käytöshäiriö</a:t>
            </a:r>
          </a:p>
          <a:p>
            <a:pPr lvl="2"/>
            <a:r>
              <a:rPr lang="fi-FI"/>
              <a:t>Ryhmässä kavereiden kanssa sääntöjen rikkominen</a:t>
            </a:r>
          </a:p>
          <a:p>
            <a:pPr marL="560070" lvl="1" indent="-285750"/>
            <a:r>
              <a:rPr lang="fi-FI"/>
              <a:t>Epäsosiaalinen käytöshäiriö</a:t>
            </a:r>
          </a:p>
          <a:p>
            <a:pPr lvl="2"/>
            <a:r>
              <a:rPr lang="fi-FI"/>
              <a:t>Normirikkomukset tehdään usein yksin</a:t>
            </a:r>
          </a:p>
          <a:p>
            <a:pPr lvl="2"/>
            <a:r>
              <a:rPr lang="fi-FI"/>
              <a:t>Nuori ei ole tavalliseen tapaan liittynyt vertaisryhmään</a:t>
            </a:r>
          </a:p>
          <a:p>
            <a:pPr marL="560070" lvl="1" indent="-285750"/>
            <a:r>
              <a:rPr lang="fi-FI"/>
              <a:t>Uhmakkuushäiriö</a:t>
            </a:r>
          </a:p>
          <a:p>
            <a:pPr lvl="2"/>
            <a:r>
              <a:rPr lang="fi-FI"/>
              <a:t>Tyypillinen lapsilla</a:t>
            </a:r>
          </a:p>
          <a:p>
            <a:pPr lvl="2"/>
            <a:r>
              <a:rPr lang="fi-FI"/>
              <a:t>Lievempioireinen, joka voi edeltää käytöshäiriötä</a:t>
            </a:r>
          </a:p>
          <a:p>
            <a:pPr marL="274320" lvl="1" indent="0">
              <a:buNone/>
            </a:pPr>
            <a:endParaRPr lang="fi-FI"/>
          </a:p>
        </p:txBody>
      </p:sp>
      <p:sp>
        <p:nvSpPr>
          <p:cNvPr id="4" name="Puhekupla: Soikea 3">
            <a:extLst>
              <a:ext uri="{FF2B5EF4-FFF2-40B4-BE49-F238E27FC236}">
                <a16:creationId xmlns:a16="http://schemas.microsoft.com/office/drawing/2014/main" id="{04A87B4E-CDC9-4210-B241-C64E32DD13E4}"/>
              </a:ext>
            </a:extLst>
          </p:cNvPr>
          <p:cNvSpPr/>
          <p:nvPr/>
        </p:nvSpPr>
        <p:spPr>
          <a:xfrm>
            <a:off x="6768662" y="2938745"/>
            <a:ext cx="3817882" cy="95423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Hoitoon tarvitaan läheisten tukea</a:t>
            </a:r>
          </a:p>
        </p:txBody>
      </p:sp>
    </p:spTree>
    <p:extLst>
      <p:ext uri="{BB962C8B-B14F-4D97-AF65-F5344CB8AC3E}">
        <p14:creationId xmlns:p14="http://schemas.microsoft.com/office/powerpoint/2010/main" val="1678886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1">
            <a:extLst>
              <a:ext uri="{FF2B5EF4-FFF2-40B4-BE49-F238E27FC236}">
                <a16:creationId xmlns:a16="http://schemas.microsoft.com/office/drawing/2014/main" id="{E0761A2E-808B-4B2D-8349-CE88ED6622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0719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D12E5914-B165-4F6D-AC13-5A02479C6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82" y="407588"/>
            <a:ext cx="5532146" cy="6066184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3" name="Kuva 3" descr="Kuva, joka sisältää kohteen taivas, puu, kasvi, ulko&#10;&#10;Kuvaus luotu, erittäin korkea luotettavuus">
            <a:extLst>
              <a:ext uri="{FF2B5EF4-FFF2-40B4-BE49-F238E27FC236}">
                <a16:creationId xmlns:a16="http://schemas.microsoft.com/office/drawing/2014/main" id="{EDC69488-76AD-4730-B118-AB2BA8ADC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13" y="1456515"/>
            <a:ext cx="4572418" cy="3989434"/>
          </a:xfrm>
          <a:prstGeom prst="rect">
            <a:avLst/>
          </a:prstGeom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302AB9C5-A0DE-467D-9D0B-3A87C3B20C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10" y="237744"/>
            <a:ext cx="5617594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341BBCDA-74FC-4F04-B97F-6D46363E1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9956" y="372498"/>
            <a:ext cx="5352593" cy="6113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B511CC7-91B4-4B30-BCA9-CDA6F7FF4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fi-FI" sz="3700"/>
              <a:t>Mitä mielenterveys on?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836EB62-8FEF-4BA9-A957-18166F123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mielenterveys on hyvinvoinnin tila, jossa ihminen pystyy näkemään omat kykynsä ja selviytymään elämään kuuluvissa haasteissa sekä työskentelemään ja ottamaan osaa yhteisönsä toimintaan</a:t>
            </a:r>
          </a:p>
        </p:txBody>
      </p:sp>
    </p:spTree>
    <p:extLst>
      <p:ext uri="{BB962C8B-B14F-4D97-AF65-F5344CB8AC3E}">
        <p14:creationId xmlns:p14="http://schemas.microsoft.com/office/powerpoint/2010/main" val="157032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sisä, pöytä, objekti, istuminen&#10;&#10;Kuvaus luotu, erittäin korkea luotettavuus">
            <a:extLst>
              <a:ext uri="{FF2B5EF4-FFF2-40B4-BE49-F238E27FC236}">
                <a16:creationId xmlns:a16="http://schemas.microsoft.com/office/drawing/2014/main" id="{4F56D446-4716-49A2-A3C3-6873C6F13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CD61CAC-951A-4D43-A1C1-F464212C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Syömishäiriöt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769BFA-4737-4A9A-A5B3-75529C49E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6638"/>
            <a:ext cx="10058400" cy="46150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Anoreksia </a:t>
            </a:r>
          </a:p>
          <a:p>
            <a:pPr lvl="1"/>
            <a:r>
              <a:rPr lang="fi-FI"/>
              <a:t>Laihuushäiriö</a:t>
            </a:r>
          </a:p>
          <a:p>
            <a:pPr lvl="1"/>
            <a:r>
              <a:rPr lang="fi-FI"/>
              <a:t>Liian lihavaksi tunteminen</a:t>
            </a:r>
          </a:p>
          <a:p>
            <a:pPr lvl="1"/>
            <a:r>
              <a:rPr lang="fi-FI"/>
              <a:t>Välttää painonkertymistä välttämällä syömistä ja ravitsevia ruokia, liikkumalla runsaasti sekä joskus jopa käyttämällä ulostus- ja nesteenpoistolääkettä</a:t>
            </a:r>
          </a:p>
          <a:p>
            <a:r>
              <a:rPr lang="fi-FI"/>
              <a:t>Bulimia (Bulimia nervosa)</a:t>
            </a:r>
          </a:p>
          <a:p>
            <a:pPr lvl="1"/>
            <a:r>
              <a:rPr lang="fi-FI"/>
              <a:t>Ahmimishäiriö</a:t>
            </a:r>
          </a:p>
          <a:p>
            <a:pPr lvl="1"/>
            <a:r>
              <a:rPr lang="fi-FI"/>
              <a:t>Ei pysty hallitsemaan syömistään --&gt; voimakas halu syödä </a:t>
            </a:r>
          </a:p>
          <a:p>
            <a:pPr lvl="1"/>
            <a:r>
              <a:rPr lang="fi-FI"/>
              <a:t>Toistuva ja kohtauksittainen ylensyöminen</a:t>
            </a:r>
          </a:p>
          <a:p>
            <a:pPr lvl="1"/>
            <a:r>
              <a:rPr lang="fi-FI"/>
              <a:t>Nuori ajattelee olevansa lihava --&gt; ahmimisen jälkeen katumus</a:t>
            </a:r>
          </a:p>
          <a:p>
            <a:pPr lvl="2"/>
            <a:r>
              <a:rPr lang="fi-FI"/>
              <a:t>Oksentaminen</a:t>
            </a:r>
          </a:p>
          <a:p>
            <a:pPr lvl="2"/>
            <a:r>
              <a:rPr lang="fi-FI"/>
              <a:t>Syömättömyys</a:t>
            </a:r>
          </a:p>
          <a:p>
            <a:pPr lvl="2"/>
            <a:r>
              <a:rPr lang="fi-FI"/>
              <a:t>Joskus jopa nesteenpoisto- ja ulostuslääkkeiden käyttö</a:t>
            </a:r>
          </a:p>
          <a:p>
            <a:pPr lvl="1"/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76352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 descr="Kuva, joka sisältää kohteen sisä, pöytä, objekti, istuminen&#10;&#10;Kuvaus luotu, erittäin korkea luotettavuus">
            <a:extLst>
              <a:ext uri="{FF2B5EF4-FFF2-40B4-BE49-F238E27FC236}">
                <a16:creationId xmlns:a16="http://schemas.microsoft.com/office/drawing/2014/main" id="{1B84D5C6-A0BA-4559-8EE5-C7FB02B4B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9AC0A4-3514-40BA-9B0E-1A31F7826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87" y="907569"/>
            <a:ext cx="10478813" cy="5127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Ortoreksia (orthorexia nervosa)</a:t>
            </a:r>
            <a:endParaRPr lang="en-US"/>
          </a:p>
          <a:p>
            <a:pPr lvl="1"/>
            <a:r>
              <a:rPr lang="fi-FI"/>
              <a:t>Pakkomielteinen halu syödä mahdollisimman terveellisesti</a:t>
            </a:r>
          </a:p>
          <a:p>
            <a:pPr lvl="1"/>
            <a:r>
              <a:rPr lang="fi-FI"/>
              <a:t>Aterioiden tarkka suunnittelu, tarkka ruoka-aineiden hankinta sekä ruoan valmistus</a:t>
            </a:r>
          </a:p>
          <a:p>
            <a:pPr lvl="1"/>
            <a:r>
              <a:rPr lang="fi-FI"/>
              <a:t>Tiukat ja selkeät ohjeet syömiselle</a:t>
            </a:r>
          </a:p>
          <a:p>
            <a:pPr lvl="1"/>
            <a:r>
              <a:rPr lang="fi-FI"/>
              <a:t>Hoitona esim. Keskusteluapu</a:t>
            </a:r>
          </a:p>
          <a:p>
            <a:pPr marL="274320" lvl="1" indent="0">
              <a:buNone/>
            </a:pPr>
            <a:endParaRPr lang="fi-FI"/>
          </a:p>
          <a:p>
            <a:pPr marL="274320" lvl="1" indent="0">
              <a:buNone/>
            </a:pPr>
            <a:endParaRPr lang="fi-FI"/>
          </a:p>
          <a:p>
            <a:pPr>
              <a:buFont typeface="Arial"/>
            </a:pPr>
            <a:r>
              <a:rPr lang="fi-FI"/>
              <a:t>Ahmintahäiriö (BED --&gt; binge-eating dirsorder)</a:t>
            </a:r>
          </a:p>
          <a:p>
            <a:pPr lvl="1">
              <a:buFont typeface="Arial"/>
            </a:pPr>
            <a:r>
              <a:rPr lang="fi-FI"/>
              <a:t>Epätyypillinen syömishäiriö</a:t>
            </a:r>
          </a:p>
          <a:p>
            <a:pPr lvl="1">
              <a:buFont typeface="Arial"/>
            </a:pPr>
            <a:r>
              <a:rPr lang="fi-FI"/>
              <a:t>Henkilö syö paljon lyhyessä ajassa, vaikkei ole nälkä</a:t>
            </a:r>
          </a:p>
          <a:p>
            <a:pPr lvl="1">
              <a:buFont typeface="Arial"/>
            </a:pPr>
            <a:r>
              <a:rPr lang="fi-FI"/>
              <a:t>Ruokaa ei kuitenkaan oksenneta pois</a:t>
            </a:r>
          </a:p>
          <a:p>
            <a:pPr lvl="1">
              <a:buFont typeface="Arial"/>
            </a:pPr>
            <a:r>
              <a:rPr lang="fi-FI"/>
              <a:t>Suuret ruokamäärät voivat hävettää --&gt; ruokaa napostellaan pitkin päivää yksin ollessa</a:t>
            </a:r>
          </a:p>
          <a:p>
            <a:pPr lvl="1">
              <a:buFont typeface="Arial"/>
            </a:pPr>
            <a:endParaRPr lang="fi-FI"/>
          </a:p>
          <a:p>
            <a:pPr lvl="1">
              <a:buFont typeface="Arial"/>
            </a:pPr>
            <a:endParaRPr lang="fi-FI"/>
          </a:p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83350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A1EF21-7CEB-4AE7-91FE-FA69BEA9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727" y="491341"/>
            <a:ext cx="4721770" cy="1539801"/>
          </a:xfrm>
        </p:spPr>
        <p:txBody>
          <a:bodyPr>
            <a:noAutofit/>
          </a:bodyPr>
          <a:lstStyle/>
          <a:p>
            <a:r>
              <a:rPr lang="fi-FI" sz="3200"/>
              <a:t>Riippuvuusongelmat</a:t>
            </a:r>
          </a:p>
        </p:txBody>
      </p:sp>
      <p:sp>
        <p:nvSpPr>
          <p:cNvPr id="29" name="Content Placeholder 31">
            <a:extLst>
              <a:ext uri="{FF2B5EF4-FFF2-40B4-BE49-F238E27FC236}">
                <a16:creationId xmlns:a16="http://schemas.microsoft.com/office/drawing/2014/main" id="{C41DDACA-02ED-4985-AE80-3B993265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248" y="1807257"/>
            <a:ext cx="5096368" cy="48795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pakonomainen</a:t>
            </a:r>
            <a:r>
              <a:rPr lang="en-US"/>
              <a:t> </a:t>
            </a:r>
            <a:r>
              <a:rPr lang="en-US" err="1"/>
              <a:t>tarve</a:t>
            </a:r>
            <a:r>
              <a:rPr lang="en-US"/>
              <a:t> </a:t>
            </a:r>
            <a:r>
              <a:rPr lang="en-US" err="1"/>
              <a:t>kokea</a:t>
            </a:r>
            <a:r>
              <a:rPr lang="en-US"/>
              <a:t> </a:t>
            </a:r>
            <a:r>
              <a:rPr lang="en-US" err="1"/>
              <a:t>jotain</a:t>
            </a:r>
            <a:r>
              <a:rPr lang="en-US"/>
              <a:t> </a:t>
            </a:r>
            <a:r>
              <a:rPr lang="en-US" err="1"/>
              <a:t>tiettyä</a:t>
            </a:r>
            <a:r>
              <a:rPr lang="en-US"/>
              <a:t> </a:t>
            </a:r>
            <a:r>
              <a:rPr lang="en-US" err="1"/>
              <a:t>tunnetta</a:t>
            </a:r>
            <a:r>
              <a:rPr lang="en-US"/>
              <a:t> tai </a:t>
            </a:r>
            <a:r>
              <a:rPr lang="en-US" err="1"/>
              <a:t>harjoittaa</a:t>
            </a:r>
            <a:r>
              <a:rPr lang="en-US"/>
              <a:t> </a:t>
            </a:r>
            <a:r>
              <a:rPr lang="en-US" err="1"/>
              <a:t>jotakin</a:t>
            </a:r>
            <a:r>
              <a:rPr lang="en-US"/>
              <a:t> </a:t>
            </a:r>
            <a:r>
              <a:rPr lang="en-US" err="1"/>
              <a:t>toimintoa</a:t>
            </a:r>
            <a:r>
              <a:rPr lang="en-US"/>
              <a:t> </a:t>
            </a:r>
          </a:p>
          <a:p>
            <a:r>
              <a:rPr lang="en-US" err="1"/>
              <a:t>Liittyy</a:t>
            </a:r>
            <a:r>
              <a:rPr lang="en-US"/>
              <a:t> </a:t>
            </a:r>
            <a:r>
              <a:rPr lang="en-US" err="1"/>
              <a:t>mielihyvähakuisuuteen</a:t>
            </a:r>
          </a:p>
          <a:p>
            <a:r>
              <a:rPr lang="en-US" err="1"/>
              <a:t>Toiminnallinen</a:t>
            </a:r>
            <a:r>
              <a:rPr lang="en-US"/>
              <a:t> </a:t>
            </a:r>
            <a:r>
              <a:rPr lang="en-US" err="1"/>
              <a:t>riippuvuus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  </a:t>
            </a:r>
            <a:r>
              <a:rPr lang="en-US" err="1"/>
              <a:t>peliriippuvuus</a:t>
            </a:r>
          </a:p>
          <a:p>
            <a:r>
              <a:rPr lang="en-US" err="1"/>
              <a:t>Aineellinen</a:t>
            </a:r>
            <a:r>
              <a:rPr lang="en-US"/>
              <a:t> </a:t>
            </a:r>
            <a:r>
              <a:rPr lang="en-US" err="1"/>
              <a:t>riippuvuus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päihderiippuvuudet</a:t>
            </a:r>
          </a:p>
          <a:p>
            <a:endParaRPr lang="en-US"/>
          </a:p>
        </p:txBody>
      </p:sp>
      <p:pic>
        <p:nvPicPr>
          <p:cNvPr id="31" name="Kuva 3">
            <a:extLst>
              <a:ext uri="{FF2B5EF4-FFF2-40B4-BE49-F238E27FC236}">
                <a16:creationId xmlns:a16="http://schemas.microsoft.com/office/drawing/2014/main" id="{E59A6C77-AE43-4E0F-8092-62B99108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0" y="627527"/>
            <a:ext cx="5436067" cy="1922687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ABB8771-D4F2-46AC-8C6D-D7D1B3BC87F4}"/>
              </a:ext>
            </a:extLst>
          </p:cNvPr>
          <p:cNvSpPr txBox="1"/>
          <p:nvPr/>
        </p:nvSpPr>
        <p:spPr>
          <a:xfrm>
            <a:off x="620295" y="2719137"/>
            <a:ext cx="5162884" cy="37215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err="1"/>
              <a:t>Psyykkinen</a:t>
            </a:r>
            <a:r>
              <a:rPr lang="en-US"/>
              <a:t> </a:t>
            </a:r>
            <a:r>
              <a:rPr lang="en-US" err="1"/>
              <a:t>riippuvuus</a:t>
            </a:r>
          </a:p>
          <a:p>
            <a:pPr lvl="1" indent="-182880">
              <a:spcBef>
                <a:spcPts val="500"/>
              </a:spcBef>
              <a:buFont typeface="Arial"/>
              <a:buChar char="•"/>
            </a:pPr>
            <a:r>
              <a:rPr lang="en-US" sz="1600" err="1"/>
              <a:t>Tietystä</a:t>
            </a:r>
            <a:r>
              <a:rPr lang="en-US" sz="1600"/>
              <a:t> </a:t>
            </a:r>
            <a:r>
              <a:rPr lang="en-US" sz="1600" err="1"/>
              <a:t>aineesta</a:t>
            </a:r>
            <a:r>
              <a:rPr lang="en-US" sz="1600"/>
              <a:t> on </a:t>
            </a:r>
            <a:r>
              <a:rPr lang="en-US" sz="1600" err="1"/>
              <a:t>haettu</a:t>
            </a:r>
            <a:r>
              <a:rPr lang="en-US" sz="1600"/>
              <a:t> </a:t>
            </a:r>
            <a:r>
              <a:rPr lang="en-US" sz="1600" err="1"/>
              <a:t>pikatyydytystä</a:t>
            </a:r>
            <a:r>
              <a:rPr lang="en-US" sz="1600"/>
              <a:t> tai </a:t>
            </a:r>
            <a:r>
              <a:rPr lang="en-US" sz="1600" err="1"/>
              <a:t>vaikeisiin</a:t>
            </a:r>
            <a:r>
              <a:rPr lang="en-US" sz="1600"/>
              <a:t> </a:t>
            </a:r>
            <a:r>
              <a:rPr lang="en-US" sz="1600" err="1"/>
              <a:t>asioihin</a:t>
            </a:r>
            <a:r>
              <a:rPr lang="en-US" sz="1600"/>
              <a:t> </a:t>
            </a:r>
            <a:r>
              <a:rPr lang="en-US" sz="1600" err="1"/>
              <a:t>pakokeinoa</a:t>
            </a:r>
          </a:p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err="1"/>
              <a:t>Fyysinen</a:t>
            </a:r>
            <a:r>
              <a:rPr lang="en-US"/>
              <a:t> </a:t>
            </a:r>
            <a:r>
              <a:rPr lang="en-US" err="1"/>
              <a:t>riippuvuus</a:t>
            </a:r>
            <a:r>
              <a:rPr lang="en-US"/>
              <a:t> </a:t>
            </a:r>
          </a:p>
          <a:p>
            <a:pPr lvl="1" indent="-182880">
              <a:spcBef>
                <a:spcPts val="500"/>
              </a:spcBef>
              <a:buFont typeface="Arial"/>
              <a:buChar char="•"/>
            </a:pPr>
            <a:r>
              <a:rPr lang="en-US" sz="1600" err="1"/>
              <a:t>Vieroitusoireet</a:t>
            </a:r>
            <a:r>
              <a:rPr lang="en-US" sz="1600"/>
              <a:t> </a:t>
            </a:r>
            <a:r>
              <a:rPr lang="en-US" sz="1600" err="1"/>
              <a:t>esim</a:t>
            </a:r>
            <a:r>
              <a:rPr lang="en-US" sz="1600"/>
              <a:t>. </a:t>
            </a:r>
            <a:r>
              <a:rPr lang="en-US" sz="1600" err="1"/>
              <a:t>Päänsärky</a:t>
            </a:r>
            <a:r>
              <a:rPr lang="en-US" sz="1600"/>
              <a:t>, </a:t>
            </a:r>
            <a:r>
              <a:rPr lang="en-US" sz="1600" err="1"/>
              <a:t>vapina</a:t>
            </a:r>
            <a:r>
              <a:rPr lang="en-US" sz="1600"/>
              <a:t>,  </a:t>
            </a:r>
            <a:r>
              <a:rPr lang="en-US" sz="1600" err="1"/>
              <a:t>hikoilu</a:t>
            </a:r>
          </a:p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err="1"/>
              <a:t>Sosiaalinen</a:t>
            </a:r>
            <a:r>
              <a:rPr lang="en-US"/>
              <a:t> </a:t>
            </a:r>
            <a:r>
              <a:rPr lang="en-US" err="1"/>
              <a:t>riippuvuus</a:t>
            </a:r>
            <a:r>
              <a:rPr lang="en-US"/>
              <a:t> </a:t>
            </a:r>
          </a:p>
          <a:p>
            <a:pPr lvl="1" indent="-182880">
              <a:spcBef>
                <a:spcPts val="500"/>
              </a:spcBef>
              <a:buFont typeface="Arial"/>
              <a:buChar char="•"/>
            </a:pPr>
            <a:r>
              <a:rPr lang="en-US" sz="1600" err="1"/>
              <a:t>Riippuvuus</a:t>
            </a:r>
            <a:r>
              <a:rPr lang="en-US" sz="1600"/>
              <a:t> </a:t>
            </a:r>
            <a:r>
              <a:rPr lang="en-US" sz="1600" err="1"/>
              <a:t>ryhmään</a:t>
            </a:r>
            <a:r>
              <a:rPr lang="en-US" sz="1600"/>
              <a:t>, </a:t>
            </a:r>
            <a:r>
              <a:rPr lang="en-US" sz="1600" err="1"/>
              <a:t>jossa</a:t>
            </a:r>
            <a:r>
              <a:rPr lang="en-US" sz="1600"/>
              <a:t> </a:t>
            </a:r>
            <a:r>
              <a:rPr lang="en-US" sz="1600" err="1"/>
              <a:t>käytetään</a:t>
            </a:r>
            <a:r>
              <a:rPr lang="en-US" sz="1600"/>
              <a:t> </a:t>
            </a:r>
            <a:r>
              <a:rPr lang="en-US" sz="1600" err="1"/>
              <a:t>jotakin</a:t>
            </a:r>
            <a:r>
              <a:rPr lang="en-US" sz="1600"/>
              <a:t> </a:t>
            </a:r>
            <a:r>
              <a:rPr lang="en-US" sz="1600" err="1"/>
              <a:t>riippuvuutta</a:t>
            </a:r>
            <a:r>
              <a:rPr lang="en-US" sz="1600"/>
              <a:t> </a:t>
            </a:r>
            <a:r>
              <a:rPr lang="en-US" sz="1600" err="1"/>
              <a:t>aiheuttavaa</a:t>
            </a:r>
            <a:r>
              <a:rPr lang="en-US" sz="1600"/>
              <a:t> </a:t>
            </a:r>
            <a:r>
              <a:rPr lang="en-US" sz="1600" err="1"/>
              <a:t>ainetta</a:t>
            </a:r>
            <a:r>
              <a:rPr lang="en-US" sz="1600"/>
              <a:t> </a:t>
            </a:r>
            <a:r>
              <a:rPr lang="en-US" sz="1600" err="1"/>
              <a:t>esim</a:t>
            </a:r>
            <a:r>
              <a:rPr lang="en-US" sz="1600"/>
              <a:t>. </a:t>
            </a:r>
            <a:r>
              <a:rPr lang="en-US" sz="1600" err="1"/>
              <a:t>Tupakan</a:t>
            </a:r>
            <a:r>
              <a:rPr lang="en-US" sz="1600"/>
              <a:t> </a:t>
            </a:r>
            <a:r>
              <a:rPr lang="en-US" sz="1600" err="1"/>
              <a:t>poltto</a:t>
            </a:r>
            <a:r>
              <a:rPr lang="en-US" sz="1600"/>
              <a:t> </a:t>
            </a:r>
            <a:r>
              <a:rPr lang="en-US" sz="1600" err="1"/>
              <a:t>ryhmässä</a:t>
            </a:r>
            <a:r>
              <a:rPr lang="en-US" sz="1600"/>
              <a:t> </a:t>
            </a:r>
          </a:p>
          <a:p>
            <a:pPr marL="274320" lvl="1">
              <a:spcBef>
                <a:spcPts val="500"/>
              </a:spcBef>
            </a:pPr>
            <a:r>
              <a:rPr lang="en-US" sz="1600"/>
              <a:t> --&gt; </a:t>
            </a:r>
            <a:r>
              <a:rPr lang="en-US" sz="1600" err="1"/>
              <a:t>ryhmäpaine</a:t>
            </a:r>
          </a:p>
          <a:p>
            <a:pPr algn="l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95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EF7894E4-9F1E-4C5A-8BE4-806C1C21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301" r="161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B23EEE-9CA9-4A77-B23B-B820F12F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Persoonallisuushäiriöt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815D5F-84DF-4B24-BDE8-3FB21815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Henkilölle</a:t>
            </a:r>
            <a:r>
              <a:rPr lang="en-US"/>
              <a:t> </a:t>
            </a:r>
            <a:r>
              <a:rPr lang="en-US" err="1"/>
              <a:t>kärsimystä</a:t>
            </a:r>
            <a:r>
              <a:rPr lang="en-US"/>
              <a:t> tai </a:t>
            </a:r>
            <a:r>
              <a:rPr lang="en-US" err="1"/>
              <a:t>haittaa</a:t>
            </a:r>
            <a:r>
              <a:rPr lang="en-US"/>
              <a:t> </a:t>
            </a:r>
            <a:r>
              <a:rPr lang="en-US" err="1"/>
              <a:t>aiheuttava</a:t>
            </a:r>
            <a:r>
              <a:rPr lang="en-US"/>
              <a:t> </a:t>
            </a:r>
            <a:r>
              <a:rPr lang="en-US" err="1"/>
              <a:t>kokemisen</a:t>
            </a:r>
            <a:r>
              <a:rPr lang="en-US"/>
              <a:t> tai </a:t>
            </a:r>
            <a:r>
              <a:rPr lang="en-US" err="1"/>
              <a:t>käyttäytymisen</a:t>
            </a:r>
            <a:r>
              <a:rPr lang="en-US"/>
              <a:t> tapa</a:t>
            </a:r>
          </a:p>
          <a:p>
            <a:r>
              <a:rPr lang="en-US" err="1"/>
              <a:t>Ongelmana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olla </a:t>
            </a:r>
            <a:r>
              <a:rPr lang="en-US" err="1"/>
              <a:t>esim</a:t>
            </a:r>
            <a:r>
              <a:rPr lang="en-US"/>
              <a:t>. </a:t>
            </a:r>
          </a:p>
          <a:p>
            <a:pPr lvl="1"/>
            <a:r>
              <a:rPr lang="en-US"/>
              <a:t> </a:t>
            </a:r>
            <a:r>
              <a:rPr lang="en-US" err="1"/>
              <a:t>omien</a:t>
            </a:r>
            <a:r>
              <a:rPr lang="en-US"/>
              <a:t> tai </a:t>
            </a:r>
            <a:r>
              <a:rPr lang="en-US" err="1"/>
              <a:t>toisten</a:t>
            </a:r>
            <a:r>
              <a:rPr lang="en-US"/>
              <a:t> </a:t>
            </a:r>
            <a:r>
              <a:rPr lang="en-US" err="1"/>
              <a:t>tunteiden</a:t>
            </a:r>
            <a:r>
              <a:rPr lang="en-US"/>
              <a:t> ja </a:t>
            </a:r>
            <a:r>
              <a:rPr lang="en-US" err="1"/>
              <a:t>ajatusten</a:t>
            </a:r>
            <a:r>
              <a:rPr lang="en-US"/>
              <a:t> </a:t>
            </a:r>
            <a:r>
              <a:rPr lang="en-US" err="1"/>
              <a:t>tulkitseminen</a:t>
            </a:r>
            <a:r>
              <a:rPr lang="en-US"/>
              <a:t> + </a:t>
            </a:r>
            <a:r>
              <a:rPr lang="en-US" err="1"/>
              <a:t>havannointi</a:t>
            </a:r>
          </a:p>
          <a:p>
            <a:pPr lvl="1"/>
            <a:r>
              <a:rPr lang="en-US" err="1"/>
              <a:t>vuorovaikutuskyvyn</a:t>
            </a:r>
            <a:r>
              <a:rPr lang="en-US"/>
              <a:t> </a:t>
            </a:r>
            <a:r>
              <a:rPr lang="en-US" err="1"/>
              <a:t>ongelmat</a:t>
            </a:r>
          </a:p>
          <a:p>
            <a:pPr lvl="1"/>
            <a:r>
              <a:rPr lang="en-US" err="1"/>
              <a:t>Alttius</a:t>
            </a:r>
            <a:r>
              <a:rPr lang="en-US"/>
              <a:t> </a:t>
            </a:r>
            <a:r>
              <a:rPr lang="en-US" err="1"/>
              <a:t>impulsiiviseen</a:t>
            </a:r>
            <a:r>
              <a:rPr lang="en-US"/>
              <a:t> </a:t>
            </a:r>
            <a:r>
              <a:rPr lang="en-US" err="1"/>
              <a:t>käyttäytymiseen</a:t>
            </a:r>
          </a:p>
          <a:p>
            <a:pPr lvl="1"/>
            <a:r>
              <a:rPr lang="en-US" err="1"/>
              <a:t>Tunneilmaisujen</a:t>
            </a:r>
            <a:r>
              <a:rPr lang="en-US"/>
              <a:t> </a:t>
            </a:r>
            <a:r>
              <a:rPr lang="en-US" err="1"/>
              <a:t>häilyvyys</a:t>
            </a:r>
            <a:r>
              <a:rPr lang="en-US"/>
              <a:t> ja </a:t>
            </a:r>
            <a:r>
              <a:rPr lang="en-US" err="1"/>
              <a:t>voimakkuus</a:t>
            </a:r>
          </a:p>
          <a:p>
            <a:r>
              <a:rPr lang="en-US" err="1"/>
              <a:t>Hoitona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auttaa</a:t>
            </a:r>
            <a:r>
              <a:rPr lang="en-US"/>
              <a:t> </a:t>
            </a:r>
            <a:r>
              <a:rPr lang="en-US" err="1"/>
              <a:t>esimerkiksi</a:t>
            </a:r>
          </a:p>
          <a:p>
            <a:pPr marL="560070" lvl="1" indent="-285750"/>
            <a:r>
              <a:rPr lang="en-US" err="1"/>
              <a:t>Itsehoito</a:t>
            </a:r>
          </a:p>
          <a:p>
            <a:pPr marL="560070" lvl="1" indent="-285750"/>
            <a:r>
              <a:rPr lang="en-US" err="1"/>
              <a:t>Psykoterapia</a:t>
            </a:r>
          </a:p>
          <a:p>
            <a:pPr lvl="3"/>
            <a:r>
              <a:rPr lang="en-US" err="1"/>
              <a:t>Tavoitteena</a:t>
            </a:r>
            <a:r>
              <a:rPr lang="en-US"/>
              <a:t> </a:t>
            </a:r>
            <a:r>
              <a:rPr lang="en-US" err="1"/>
              <a:t>oppia</a:t>
            </a:r>
            <a:r>
              <a:rPr lang="en-US"/>
              <a:t> </a:t>
            </a:r>
            <a:r>
              <a:rPr lang="en-US" err="1"/>
              <a:t>hallitsemaan</a:t>
            </a:r>
            <a:r>
              <a:rPr lang="en-US"/>
              <a:t> ja </a:t>
            </a:r>
            <a:r>
              <a:rPr lang="en-US" err="1"/>
              <a:t>tunnistamaan</a:t>
            </a:r>
            <a:r>
              <a:rPr lang="en-US"/>
              <a:t> </a:t>
            </a:r>
            <a:r>
              <a:rPr lang="en-US" err="1"/>
              <a:t>uudella</a:t>
            </a:r>
            <a:r>
              <a:rPr lang="en-US"/>
              <a:t> </a:t>
            </a:r>
            <a:r>
              <a:rPr lang="en-US" err="1"/>
              <a:t>tavalla</a:t>
            </a:r>
            <a:r>
              <a:rPr lang="en-US"/>
              <a:t> </a:t>
            </a:r>
            <a:r>
              <a:rPr lang="en-US" err="1"/>
              <a:t>jäykkien</a:t>
            </a:r>
            <a:r>
              <a:rPr lang="en-US"/>
              <a:t> </a:t>
            </a:r>
            <a:r>
              <a:rPr lang="en-US" err="1"/>
              <a:t>käytöstapojen</a:t>
            </a:r>
            <a:r>
              <a:rPr lang="en-US"/>
              <a:t> </a:t>
            </a:r>
            <a:r>
              <a:rPr lang="en-US" err="1"/>
              <a:t>taustalla</a:t>
            </a:r>
            <a:r>
              <a:rPr lang="en-US"/>
              <a:t> </a:t>
            </a:r>
            <a:r>
              <a:rPr lang="en-US" err="1"/>
              <a:t>olevia</a:t>
            </a:r>
            <a:r>
              <a:rPr lang="en-US"/>
              <a:t> </a:t>
            </a:r>
            <a:r>
              <a:rPr lang="en-US" err="1"/>
              <a:t>ahdistavia</a:t>
            </a:r>
            <a:r>
              <a:rPr lang="en-US"/>
              <a:t> </a:t>
            </a:r>
            <a:r>
              <a:rPr lang="en-US" err="1"/>
              <a:t>tunnemuistoja</a:t>
            </a:r>
          </a:p>
          <a:p>
            <a:pPr lvl="3"/>
            <a:r>
              <a:rPr lang="en-US" err="1"/>
              <a:t>Kognitiivis-käyttäytymisterapeuttiset</a:t>
            </a:r>
            <a:r>
              <a:rPr lang="en-US"/>
              <a:t> ja </a:t>
            </a:r>
            <a:r>
              <a:rPr lang="en-US" err="1"/>
              <a:t>psykoanalyyttiset</a:t>
            </a:r>
            <a:r>
              <a:rPr lang="en-US"/>
              <a:t> </a:t>
            </a:r>
            <a:r>
              <a:rPr lang="en-US" err="1"/>
              <a:t>lähestymistavat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922066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7D9A42EE-E796-4FAF-A66C-AE6874EB5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301" r="161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EB711BB-9386-4E49-AB62-6D657EF3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41" y="15649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fi-FI"/>
              <a:t>Erilaisia persoonallisuushäiriöitä &amp; niiden ominaisuuksia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490AED-F446-42A8-9DEA-11811C167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41" y="1708982"/>
            <a:ext cx="5197366" cy="47727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 err="1"/>
              <a:t>Estynyt</a:t>
            </a:r>
            <a:r>
              <a:rPr lang="en-US" b="1" u="sng"/>
              <a:t> </a:t>
            </a:r>
            <a:r>
              <a:rPr lang="en-US" b="1" u="sng" err="1"/>
              <a:t>persoonallisuus</a:t>
            </a:r>
            <a:endParaRPr lang="en-US" b="1" u="sng"/>
          </a:p>
          <a:p>
            <a:pPr lvl="1"/>
            <a:r>
              <a:rPr lang="en-US" err="1"/>
              <a:t>Sosiaalinen</a:t>
            </a:r>
            <a:r>
              <a:rPr lang="en-US"/>
              <a:t> </a:t>
            </a:r>
            <a:r>
              <a:rPr lang="en-US" err="1"/>
              <a:t>häpeä</a:t>
            </a:r>
            <a:r>
              <a:rPr lang="en-US"/>
              <a:t>, </a:t>
            </a:r>
            <a:r>
              <a:rPr lang="en-US" err="1"/>
              <a:t>arvottomuus</a:t>
            </a:r>
            <a:r>
              <a:rPr lang="en-US"/>
              <a:t>, </a:t>
            </a:r>
            <a:r>
              <a:rPr lang="en-US" err="1"/>
              <a:t>varautuneisuus</a:t>
            </a:r>
          </a:p>
          <a:p>
            <a:pPr lvl="1"/>
            <a:r>
              <a:rPr lang="en-US"/>
              <a:t> </a:t>
            </a:r>
            <a:r>
              <a:rPr lang="en-US" err="1"/>
              <a:t>häpeä</a:t>
            </a:r>
            <a:r>
              <a:rPr lang="en-US"/>
              <a:t> ja </a:t>
            </a:r>
            <a:r>
              <a:rPr lang="en-US" err="1"/>
              <a:t>arkuus</a:t>
            </a:r>
            <a:endParaRPr lang="en-US"/>
          </a:p>
          <a:p>
            <a:r>
              <a:rPr lang="en-US" b="1" u="sng" err="1"/>
              <a:t>Riippuvainen</a:t>
            </a:r>
            <a:r>
              <a:rPr lang="en-US" b="1" u="sng"/>
              <a:t> </a:t>
            </a:r>
            <a:r>
              <a:rPr lang="en-US" b="1" u="sng" err="1"/>
              <a:t>persoonallisuus</a:t>
            </a:r>
          </a:p>
          <a:p>
            <a:pPr lvl="1"/>
            <a:r>
              <a:rPr lang="en-US" err="1"/>
              <a:t>Pelkää</a:t>
            </a:r>
            <a:r>
              <a:rPr lang="en-US"/>
              <a:t> </a:t>
            </a:r>
            <a:r>
              <a:rPr lang="en-US" err="1"/>
              <a:t>yksin</a:t>
            </a:r>
            <a:r>
              <a:rPr lang="en-US"/>
              <a:t> </a:t>
            </a:r>
            <a:r>
              <a:rPr lang="en-US" err="1"/>
              <a:t>oloa</a:t>
            </a:r>
            <a:r>
              <a:rPr lang="en-US"/>
              <a:t> --&gt; "</a:t>
            </a:r>
            <a:r>
              <a:rPr lang="en-US" err="1"/>
              <a:t>roikkuu</a:t>
            </a:r>
            <a:r>
              <a:rPr lang="en-US"/>
              <a:t> </a:t>
            </a:r>
            <a:r>
              <a:rPr lang="en-US" err="1"/>
              <a:t>kiinni</a:t>
            </a:r>
            <a:r>
              <a:rPr lang="en-US"/>
              <a:t>"</a:t>
            </a:r>
          </a:p>
          <a:p>
            <a:pPr lvl="1"/>
            <a:r>
              <a:rPr lang="en-US" err="1"/>
              <a:t>Kehuu</a:t>
            </a:r>
            <a:r>
              <a:rPr lang="en-US"/>
              <a:t> </a:t>
            </a:r>
            <a:r>
              <a:rPr lang="en-US" err="1"/>
              <a:t>muita</a:t>
            </a:r>
            <a:endParaRPr lang="en-US"/>
          </a:p>
          <a:p>
            <a:pPr lvl="1"/>
            <a:r>
              <a:rPr lang="en-US" err="1"/>
              <a:t>Rakentaa</a:t>
            </a:r>
            <a:r>
              <a:rPr lang="en-US"/>
              <a:t> </a:t>
            </a:r>
            <a:r>
              <a:rPr lang="en-US" err="1"/>
              <a:t>illuusiota</a:t>
            </a:r>
            <a:r>
              <a:rPr lang="en-US"/>
              <a:t> </a:t>
            </a:r>
            <a:r>
              <a:rPr lang="en-US" err="1"/>
              <a:t>vahvuudesta</a:t>
            </a:r>
            <a:r>
              <a:rPr lang="en-US"/>
              <a:t> </a:t>
            </a:r>
            <a:r>
              <a:rPr lang="en-US" err="1"/>
              <a:t>muiden</a:t>
            </a:r>
            <a:r>
              <a:rPr lang="en-US"/>
              <a:t> </a:t>
            </a:r>
            <a:r>
              <a:rPr lang="en-US" err="1"/>
              <a:t>kautta</a:t>
            </a:r>
          </a:p>
          <a:p>
            <a:r>
              <a:rPr lang="en-US" b="1" u="sng" err="1"/>
              <a:t>Huomionhakuinen</a:t>
            </a:r>
            <a:r>
              <a:rPr lang="en-US" b="1" u="sng"/>
              <a:t> </a:t>
            </a:r>
            <a:r>
              <a:rPr lang="en-US" b="1" u="sng" err="1"/>
              <a:t>persoonallisuus</a:t>
            </a:r>
            <a:endParaRPr lang="en-US" b="1" u="sng"/>
          </a:p>
          <a:p>
            <a:pPr lvl="1"/>
            <a:r>
              <a:rPr lang="en-US" err="1"/>
              <a:t>Pinnallinen</a:t>
            </a:r>
            <a:r>
              <a:rPr lang="en-US"/>
              <a:t> ja </a:t>
            </a:r>
            <a:r>
              <a:rPr lang="en-US" err="1"/>
              <a:t>turhamainen</a:t>
            </a:r>
            <a:endParaRPr lang="en-US"/>
          </a:p>
          <a:p>
            <a:pPr lvl="1"/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miellyttävä</a:t>
            </a:r>
            <a:r>
              <a:rPr lang="en-US"/>
              <a:t>, </a:t>
            </a:r>
            <a:r>
              <a:rPr lang="en-US" err="1"/>
              <a:t>jos</a:t>
            </a:r>
            <a:r>
              <a:rPr lang="en-US"/>
              <a:t> </a:t>
            </a:r>
            <a:r>
              <a:rPr lang="en-US" err="1"/>
              <a:t>palvelee</a:t>
            </a:r>
            <a:r>
              <a:rPr lang="en-US"/>
              <a:t> </a:t>
            </a:r>
            <a:r>
              <a:rPr lang="en-US" err="1"/>
              <a:t>hänen</a:t>
            </a:r>
            <a:r>
              <a:rPr lang="en-US"/>
              <a:t> </a:t>
            </a:r>
            <a:r>
              <a:rPr lang="en-US" err="1"/>
              <a:t>tarkoitusperiään</a:t>
            </a:r>
            <a:r>
              <a:rPr lang="en-US"/>
              <a:t>, </a:t>
            </a:r>
            <a:r>
              <a:rPr lang="en-US" err="1"/>
              <a:t>haluaa</a:t>
            </a:r>
            <a:r>
              <a:rPr lang="en-US"/>
              <a:t> </a:t>
            </a:r>
            <a:r>
              <a:rPr lang="en-US" err="1"/>
              <a:t>kiitoksia</a:t>
            </a:r>
            <a:endParaRPr lang="en-US"/>
          </a:p>
          <a:p>
            <a:pPr lvl="1"/>
            <a:r>
              <a:rPr lang="en-US" err="1"/>
              <a:t>Hakee</a:t>
            </a:r>
            <a:r>
              <a:rPr lang="en-US"/>
              <a:t> </a:t>
            </a:r>
            <a:r>
              <a:rPr lang="en-US" err="1"/>
              <a:t>huomiota</a:t>
            </a:r>
            <a:endParaRPr lang="en-US"/>
          </a:p>
          <a:p>
            <a:pPr lvl="1"/>
            <a:r>
              <a:rPr lang="en-US" err="1"/>
              <a:t>Dramatisoiva</a:t>
            </a:r>
            <a:r>
              <a:rPr lang="en-US"/>
              <a:t>, </a:t>
            </a:r>
            <a:r>
              <a:rPr lang="en-US" err="1"/>
              <a:t>esittävä</a:t>
            </a:r>
            <a:r>
              <a:rPr lang="en-US"/>
              <a:t>, </a:t>
            </a:r>
            <a:r>
              <a:rPr lang="en-US" err="1"/>
              <a:t>jopa</a:t>
            </a:r>
            <a:r>
              <a:rPr lang="en-US"/>
              <a:t> </a:t>
            </a:r>
            <a:r>
              <a:rPr lang="en-US" err="1"/>
              <a:t>flirttaileva</a:t>
            </a:r>
          </a:p>
          <a:p>
            <a:pPr lvl="1"/>
            <a:endParaRPr lang="en-US" b="1" u="sng"/>
          </a:p>
          <a:p>
            <a:endParaRPr lang="en-US" b="1" u="sn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4FDAC07-FFF4-43B2-A6EA-3677DE172826}"/>
              </a:ext>
            </a:extLst>
          </p:cNvPr>
          <p:cNvSpPr txBox="1"/>
          <p:nvPr/>
        </p:nvSpPr>
        <p:spPr>
          <a:xfrm>
            <a:off x="6025055" y="1755228"/>
            <a:ext cx="5738648" cy="49321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indent="-182880" algn="l">
              <a:spcBef>
                <a:spcPts val="500"/>
              </a:spcBef>
              <a:buFont typeface="Arial"/>
              <a:buChar char="•"/>
            </a:pPr>
            <a:endParaRPr lang="fi-FI"/>
          </a:p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b="1" u="sng" err="1"/>
              <a:t>Vaativa</a:t>
            </a:r>
            <a:r>
              <a:rPr lang="en-US" b="1" u="sng"/>
              <a:t> </a:t>
            </a:r>
            <a:r>
              <a:rPr lang="en-US" b="1" u="sng" err="1"/>
              <a:t>persoonallisuus</a:t>
            </a:r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Ei</a:t>
            </a:r>
            <a:r>
              <a:rPr lang="en-US" sz="1600"/>
              <a:t> </a:t>
            </a:r>
            <a:r>
              <a:rPr lang="en-US" sz="1600" err="1"/>
              <a:t>halua</a:t>
            </a:r>
            <a:r>
              <a:rPr lang="en-US" sz="1600"/>
              <a:t> </a:t>
            </a:r>
            <a:r>
              <a:rPr lang="en-US" sz="1600" err="1"/>
              <a:t>delegoida</a:t>
            </a:r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Tiukat</a:t>
            </a:r>
            <a:r>
              <a:rPr lang="en-US" sz="1600"/>
              <a:t> </a:t>
            </a:r>
            <a:r>
              <a:rPr lang="en-US" sz="1600" err="1"/>
              <a:t>säännöt</a:t>
            </a:r>
            <a:r>
              <a:rPr lang="en-US" sz="1600"/>
              <a:t>, </a:t>
            </a:r>
            <a:r>
              <a:rPr lang="en-US" sz="1600" err="1"/>
              <a:t>itsepäinen</a:t>
            </a:r>
            <a:endParaRPr lang="en-US" sz="1600"/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Pikkutarkka</a:t>
            </a:r>
            <a:r>
              <a:rPr lang="en-US" sz="1600"/>
              <a:t>, </a:t>
            </a:r>
            <a:r>
              <a:rPr lang="en-US" sz="1600" err="1"/>
              <a:t>perfektionistinen</a:t>
            </a:r>
          </a:p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b="1" u="sng" err="1"/>
              <a:t>Epävakaa</a:t>
            </a:r>
            <a:r>
              <a:rPr lang="en-US" b="1" u="sng"/>
              <a:t> </a:t>
            </a:r>
            <a:r>
              <a:rPr lang="en-US" b="1" u="sng" err="1"/>
              <a:t>persoonallisuus</a:t>
            </a:r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Impulsiivinen</a:t>
            </a:r>
            <a:r>
              <a:rPr lang="en-US" sz="1600"/>
              <a:t>, </a:t>
            </a:r>
            <a:r>
              <a:rPr lang="en-US" sz="1600" err="1"/>
              <a:t>addiktiivisuus</a:t>
            </a:r>
            <a:endParaRPr lang="en-US" sz="1600"/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Itsetuhoinen</a:t>
            </a:r>
            <a:r>
              <a:rPr lang="en-US" sz="1600"/>
              <a:t> tai </a:t>
            </a:r>
            <a:r>
              <a:rPr lang="en-US" sz="1600" err="1"/>
              <a:t>silla</a:t>
            </a:r>
            <a:r>
              <a:rPr lang="en-US" sz="1600"/>
              <a:t> </a:t>
            </a:r>
            <a:r>
              <a:rPr lang="en-US" sz="1600" err="1"/>
              <a:t>uhkailu</a:t>
            </a:r>
            <a:r>
              <a:rPr lang="en-US" sz="1600"/>
              <a:t>, </a:t>
            </a:r>
            <a:r>
              <a:rPr lang="en-US" sz="1600" err="1"/>
              <a:t>viiltely</a:t>
            </a:r>
            <a:r>
              <a:rPr lang="en-US" sz="1600"/>
              <a:t>, </a:t>
            </a:r>
            <a:r>
              <a:rPr lang="en-US" sz="1600" err="1"/>
              <a:t>dissosiatiivinen</a:t>
            </a:r>
            <a:r>
              <a:rPr lang="en-US" sz="1600"/>
              <a:t> </a:t>
            </a:r>
            <a:r>
              <a:rPr lang="en-US" sz="1600" err="1"/>
              <a:t>oireilu</a:t>
            </a:r>
            <a:endParaRPr lang="en-US" sz="1600"/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Muiden</a:t>
            </a:r>
            <a:r>
              <a:rPr lang="en-US" sz="1600"/>
              <a:t> </a:t>
            </a:r>
            <a:r>
              <a:rPr lang="en-US" sz="1600" err="1"/>
              <a:t>ihailu</a:t>
            </a:r>
            <a:r>
              <a:rPr lang="en-US" sz="1600"/>
              <a:t> ja </a:t>
            </a:r>
            <a:r>
              <a:rPr lang="en-US" sz="1600" err="1"/>
              <a:t>vähättely</a:t>
            </a:r>
          </a:p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b="1" u="sng" err="1"/>
              <a:t>Narsistinen</a:t>
            </a:r>
            <a:r>
              <a:rPr lang="en-US" b="1" u="sng"/>
              <a:t> </a:t>
            </a:r>
            <a:r>
              <a:rPr lang="en-US" b="1" u="sng" err="1"/>
              <a:t>persoonallisuus</a:t>
            </a:r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Itsensä</a:t>
            </a:r>
            <a:r>
              <a:rPr lang="en-US" sz="1600"/>
              <a:t> </a:t>
            </a:r>
            <a:r>
              <a:rPr lang="en-US" sz="1600" err="1"/>
              <a:t>liioittelu</a:t>
            </a:r>
            <a:r>
              <a:rPr lang="en-US" sz="1600"/>
              <a:t>, </a:t>
            </a:r>
            <a:r>
              <a:rPr lang="en-US" sz="1600" err="1"/>
              <a:t>vaatii</a:t>
            </a:r>
            <a:r>
              <a:rPr lang="en-US" sz="1600"/>
              <a:t> </a:t>
            </a:r>
            <a:r>
              <a:rPr lang="en-US" sz="1600" err="1"/>
              <a:t>ihailua</a:t>
            </a:r>
            <a:r>
              <a:rPr lang="en-US" sz="1600"/>
              <a:t>, </a:t>
            </a:r>
            <a:r>
              <a:rPr lang="en-US" sz="1600" err="1"/>
              <a:t>hyväksikäyttäjä</a:t>
            </a:r>
            <a:endParaRPr lang="en-US" sz="1600"/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Ylimielinen</a:t>
            </a:r>
            <a:r>
              <a:rPr lang="en-US" sz="1600"/>
              <a:t> ja </a:t>
            </a:r>
            <a:r>
              <a:rPr lang="en-US" sz="1600" err="1"/>
              <a:t>röyhkeä</a:t>
            </a:r>
            <a:r>
              <a:rPr lang="en-US" sz="1600"/>
              <a:t>, </a:t>
            </a:r>
            <a:r>
              <a:rPr lang="en-US" sz="1600" err="1"/>
              <a:t>ei-empaattinen</a:t>
            </a:r>
            <a:r>
              <a:rPr lang="en-US" sz="1600"/>
              <a:t> --&gt; </a:t>
            </a:r>
            <a:r>
              <a:rPr lang="en-US" sz="1600" err="1"/>
              <a:t>ei</a:t>
            </a:r>
            <a:r>
              <a:rPr lang="en-US" sz="1600"/>
              <a:t> </a:t>
            </a:r>
            <a:r>
              <a:rPr lang="en-US" sz="1600" err="1"/>
              <a:t>pysty</a:t>
            </a:r>
            <a:r>
              <a:rPr lang="en-US" sz="1600"/>
              <a:t> </a:t>
            </a:r>
            <a:r>
              <a:rPr lang="en-US" sz="1600" err="1"/>
              <a:t>asettumaan</a:t>
            </a:r>
            <a:r>
              <a:rPr lang="en-US" sz="1600"/>
              <a:t> </a:t>
            </a:r>
            <a:r>
              <a:rPr lang="en-US" sz="1600" err="1"/>
              <a:t>toisten</a:t>
            </a:r>
            <a:r>
              <a:rPr lang="en-US" sz="1600"/>
              <a:t> </a:t>
            </a:r>
            <a:r>
              <a:rPr lang="en-US" sz="1600" err="1"/>
              <a:t>asemaan</a:t>
            </a:r>
          </a:p>
        </p:txBody>
      </p:sp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1F6720D5-8C7A-43A2-9BD7-EC60F7CA5FD5}"/>
              </a:ext>
            </a:extLst>
          </p:cNvPr>
          <p:cNvSpPr/>
          <p:nvPr/>
        </p:nvSpPr>
        <p:spPr>
          <a:xfrm rot="1380000">
            <a:off x="8463455" y="1388469"/>
            <a:ext cx="3660228" cy="150602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Delegointi=ei anna muille tehtäviä--&gt; </a:t>
            </a:r>
            <a:r>
              <a:rPr lang="fi-FI" err="1"/>
              <a:t>haluaatehdä</a:t>
            </a:r>
            <a:r>
              <a:rPr lang="fi-FI"/>
              <a:t> kaiken </a:t>
            </a:r>
            <a:r>
              <a:rPr lang="fi-FI" err="1"/>
              <a:t>itse,koska</a:t>
            </a:r>
            <a:r>
              <a:rPr lang="fi-FI"/>
              <a:t> ajattelee etteivät muut pysty</a:t>
            </a:r>
          </a:p>
        </p:txBody>
      </p:sp>
    </p:spTree>
    <p:extLst>
      <p:ext uri="{BB962C8B-B14F-4D97-AF65-F5344CB8AC3E}">
        <p14:creationId xmlns:p14="http://schemas.microsoft.com/office/powerpoint/2010/main" val="2558936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41A9853E-4253-406D-9F57-DE4A89CA6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301" r="161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F55DDC-059C-450A-A0E5-1BB3D1103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4" y="539707"/>
            <a:ext cx="5223641" cy="5889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,Sans-Serif" pitchFamily="34" charset="0"/>
            </a:pPr>
            <a:r>
              <a:rPr lang="en-US" b="1" u="sng" err="1"/>
              <a:t>Epäsosiaalinen</a:t>
            </a:r>
            <a:r>
              <a:rPr lang="en-US" b="1" u="sng"/>
              <a:t> </a:t>
            </a:r>
            <a:r>
              <a:rPr lang="en-US" b="1" u="sng" err="1"/>
              <a:t>persoonallisuus</a:t>
            </a:r>
            <a:endParaRPr lang="en-US" err="1"/>
          </a:p>
          <a:p>
            <a:pPr lvl="1">
              <a:buFont typeface="Arial,Sans-Serif" pitchFamily="34" charset="0"/>
            </a:pP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rajoja</a:t>
            </a:r>
            <a:r>
              <a:rPr lang="en-US"/>
              <a:t> --&gt; </a:t>
            </a:r>
            <a:r>
              <a:rPr lang="en-US" err="1"/>
              <a:t>rikkoo</a:t>
            </a:r>
            <a:r>
              <a:rPr lang="en-US"/>
              <a:t> </a:t>
            </a:r>
            <a:r>
              <a:rPr lang="en-US" err="1"/>
              <a:t>sääntöjä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Patologinen</a:t>
            </a:r>
            <a:r>
              <a:rPr lang="en-US"/>
              <a:t> </a:t>
            </a:r>
            <a:r>
              <a:rPr lang="en-US" err="1"/>
              <a:t>valehtelija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Mielihalut</a:t>
            </a:r>
            <a:r>
              <a:rPr lang="en-US"/>
              <a:t> </a:t>
            </a:r>
            <a:r>
              <a:rPr lang="en-US" err="1"/>
              <a:t>hallitsevat</a:t>
            </a:r>
            <a:r>
              <a:rPr lang="en-US"/>
              <a:t>, </a:t>
            </a:r>
            <a:r>
              <a:rPr lang="en-US" err="1"/>
              <a:t>vastuuttomuus</a:t>
            </a:r>
            <a:r>
              <a:rPr lang="en-US"/>
              <a:t>, </a:t>
            </a:r>
            <a:r>
              <a:rPr lang="en-US" err="1"/>
              <a:t>välinpitämättömyys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aggressiivisuus</a:t>
            </a:r>
            <a:endParaRPr lang="en-US"/>
          </a:p>
          <a:p>
            <a:pPr>
              <a:buFont typeface="Arial,Sans-Serif" pitchFamily="34" charset="0"/>
            </a:pPr>
            <a:r>
              <a:rPr lang="en-US" b="1" u="sng" err="1"/>
              <a:t>Eristyvä</a:t>
            </a:r>
            <a:r>
              <a:rPr lang="en-US" b="1" u="sng"/>
              <a:t> </a:t>
            </a:r>
            <a:r>
              <a:rPr lang="en-US" b="1" u="sng" err="1"/>
              <a:t>persoonallisuus</a:t>
            </a:r>
            <a:endParaRPr lang="en-US" err="1"/>
          </a:p>
          <a:p>
            <a:pPr lvl="1">
              <a:buFont typeface="Arial,Sans-Serif" pitchFamily="34" charset="0"/>
            </a:pPr>
            <a:r>
              <a:rPr lang="en-US" err="1"/>
              <a:t>Yksinäisyys</a:t>
            </a:r>
            <a:r>
              <a:rPr lang="en-US"/>
              <a:t>, </a:t>
            </a:r>
            <a:r>
              <a:rPr lang="en-US" err="1"/>
              <a:t>emotionaalinen</a:t>
            </a:r>
            <a:r>
              <a:rPr lang="en-US"/>
              <a:t> </a:t>
            </a:r>
            <a:r>
              <a:rPr lang="en-US" err="1"/>
              <a:t>kylmyys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Heikot</a:t>
            </a:r>
            <a:r>
              <a:rPr lang="en-US"/>
              <a:t> </a:t>
            </a:r>
            <a:r>
              <a:rPr lang="en-US" err="1"/>
              <a:t>tunnesiteet</a:t>
            </a:r>
            <a:r>
              <a:rPr lang="en-US"/>
              <a:t> </a:t>
            </a:r>
            <a:r>
              <a:rPr lang="en-US" err="1"/>
              <a:t>toisiin</a:t>
            </a:r>
            <a:r>
              <a:rPr lang="en-US"/>
              <a:t> </a:t>
            </a:r>
            <a:r>
              <a:rPr lang="en-US" err="1"/>
              <a:t>ihmisiin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osaa</a:t>
            </a:r>
            <a:r>
              <a:rPr lang="en-US"/>
              <a:t> </a:t>
            </a:r>
            <a:r>
              <a:rPr lang="en-US" err="1"/>
              <a:t>antaa</a:t>
            </a:r>
            <a:r>
              <a:rPr lang="en-US"/>
              <a:t> </a:t>
            </a:r>
            <a:r>
              <a:rPr lang="en-US" err="1"/>
              <a:t>eikä</a:t>
            </a:r>
            <a:r>
              <a:rPr lang="en-US"/>
              <a:t> </a:t>
            </a:r>
            <a:r>
              <a:rPr lang="en-US" err="1"/>
              <a:t>ottaa</a:t>
            </a:r>
            <a:r>
              <a:rPr lang="en-US"/>
              <a:t> </a:t>
            </a:r>
            <a:r>
              <a:rPr lang="en-US" err="1"/>
              <a:t>vastaan</a:t>
            </a:r>
            <a:r>
              <a:rPr lang="en-US"/>
              <a:t> </a:t>
            </a:r>
            <a:r>
              <a:rPr lang="en-US" err="1"/>
              <a:t>positiivista</a:t>
            </a:r>
            <a:r>
              <a:rPr lang="en-US"/>
              <a:t> </a:t>
            </a:r>
            <a:r>
              <a:rPr lang="en-US" err="1"/>
              <a:t>palautetta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/>
              <a:t>"</a:t>
            </a:r>
            <a:r>
              <a:rPr lang="en-US" err="1"/>
              <a:t>lattea</a:t>
            </a:r>
            <a:r>
              <a:rPr lang="en-US"/>
              <a:t> </a:t>
            </a:r>
            <a:r>
              <a:rPr lang="en-US" err="1"/>
              <a:t>kokemusmaailma</a:t>
            </a:r>
            <a:r>
              <a:rPr lang="en-US"/>
              <a:t>"</a:t>
            </a:r>
          </a:p>
          <a:p>
            <a:pPr>
              <a:buFont typeface="Arial,Sans-Serif" pitchFamily="34" charset="0"/>
            </a:pPr>
            <a:r>
              <a:rPr lang="en-US" b="1" u="sng" err="1"/>
              <a:t>Epäluuloinen</a:t>
            </a:r>
            <a:r>
              <a:rPr lang="en-US" b="1" u="sng"/>
              <a:t> </a:t>
            </a:r>
            <a:r>
              <a:rPr lang="en-US" b="1" u="sng" err="1"/>
              <a:t>persoonallisuus</a:t>
            </a:r>
            <a:endParaRPr lang="en-US" err="1"/>
          </a:p>
          <a:p>
            <a:pPr lvl="1">
              <a:buFont typeface="Arial,Sans-Serif" pitchFamily="34" charset="0"/>
            </a:pPr>
            <a:r>
              <a:rPr lang="en-US" err="1"/>
              <a:t>Suuttuu</a:t>
            </a:r>
            <a:r>
              <a:rPr lang="en-US"/>
              <a:t> </a:t>
            </a:r>
            <a:r>
              <a:rPr lang="en-US" err="1"/>
              <a:t>helposti</a:t>
            </a:r>
            <a:r>
              <a:rPr lang="en-US"/>
              <a:t>, </a:t>
            </a:r>
            <a:r>
              <a:rPr lang="en-US" err="1"/>
              <a:t>mustasukkaisuus</a:t>
            </a:r>
            <a:r>
              <a:rPr lang="en-US"/>
              <a:t>, </a:t>
            </a:r>
            <a:r>
              <a:rPr lang="en-US" err="1"/>
              <a:t>kaunaa</a:t>
            </a:r>
            <a:r>
              <a:rPr lang="en-US"/>
              <a:t> </a:t>
            </a:r>
            <a:r>
              <a:rPr lang="en-US" err="1"/>
              <a:t>kantava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Tulkitsee</a:t>
            </a:r>
            <a:r>
              <a:rPr lang="en-US"/>
              <a:t> </a:t>
            </a:r>
            <a:r>
              <a:rPr lang="en-US" err="1"/>
              <a:t>piilomerkityksiä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Luottamuskupla</a:t>
            </a:r>
            <a:endParaRPr lang="en-US"/>
          </a:p>
          <a:p>
            <a:pPr lvl="1">
              <a:buFont typeface="Arial,Sans-Serif" pitchFamily="34" charset="0"/>
            </a:pPr>
            <a:r>
              <a:rPr lang="en-US" err="1"/>
              <a:t>Epäilee</a:t>
            </a:r>
            <a:r>
              <a:rPr lang="en-US"/>
              <a:t> </a:t>
            </a:r>
            <a:r>
              <a:rPr lang="en-US" err="1"/>
              <a:t>muita</a:t>
            </a:r>
            <a:r>
              <a:rPr lang="en-US"/>
              <a:t> </a:t>
            </a:r>
            <a:r>
              <a:rPr lang="en-US" err="1"/>
              <a:t>jatkuvasti</a:t>
            </a:r>
            <a:endParaRPr lang="en-US"/>
          </a:p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1818C6A-27AC-443C-B1DC-931DC5E6A2D2}"/>
              </a:ext>
            </a:extLst>
          </p:cNvPr>
          <p:cNvSpPr txBox="1"/>
          <p:nvPr/>
        </p:nvSpPr>
        <p:spPr>
          <a:xfrm>
            <a:off x="5473263" y="375745"/>
            <a:ext cx="6185337" cy="60016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b="1" u="sng"/>
              <a:t>Psykoosipiirteinen persoonallisuus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Kummalliset jutut, erikoinen käytös, paranoidisuus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Ei ystäviä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Höpinä tai seikkaperäinen selostaminen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Taikauskoisuus, telepatia, maagisuus, oudot uskomukset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Uskoo myös muiden tarkkailevan</a:t>
            </a:r>
          </a:p>
          <a:p>
            <a:pPr marL="285750" indent="-285750">
              <a:buFont typeface="Arial"/>
              <a:buChar char="•"/>
            </a:pPr>
            <a:r>
              <a:rPr lang="fi-FI" b="1" u="sng"/>
              <a:t>Depressiivinen persoonallisuus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Ilottomuus, apeus, synkkyys, murehtiminen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Arvottomuus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Kielteisyys, tuomitsevuus, syyllisyys, pessimistisyys</a:t>
            </a:r>
          </a:p>
          <a:p>
            <a:pPr marL="285750" indent="-285750">
              <a:buFont typeface="Arial"/>
              <a:buChar char="•"/>
            </a:pPr>
            <a:r>
              <a:rPr lang="fi-FI" b="1" u="sng"/>
              <a:t>Passiivis-aggressiivinen persoonallisuus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Väittelee, valittaa, murjottaa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Liioittelee epäonneaan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Kadehtii, vihaa ja katuu</a:t>
            </a:r>
          </a:p>
          <a:p>
            <a:pPr marL="285750" indent="-285750">
              <a:buFont typeface="Arial"/>
              <a:buChar char="•"/>
            </a:pPr>
            <a:r>
              <a:rPr lang="fi-FI" b="1" u="sng"/>
              <a:t>Sadistinen persoonallisuus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Julma, nöyryyttää, pelottelee, väkivaltafantasia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 err="1"/>
              <a:t>Kontroloi</a:t>
            </a:r>
            <a:r>
              <a:rPr lang="fi-FI" sz="1600"/>
              <a:t>, nauttii toisten kärsimyksestä ja valehtelee vahingoittaakseen muita</a:t>
            </a:r>
          </a:p>
          <a:p>
            <a:pPr marL="285750" indent="-285750">
              <a:buFont typeface="Arial"/>
              <a:buChar char="•"/>
            </a:pPr>
            <a:r>
              <a:rPr lang="fi-FI" b="1" u="sng"/>
              <a:t>Masokistinen, itseään pettävä persoonallisuus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Ei hyväksy myönteisyyttä eikä halua apua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Jättää omat asiat kesken, uhrautuu liikaa, tekee asioita muille</a:t>
            </a:r>
          </a:p>
        </p:txBody>
      </p:sp>
    </p:spTree>
    <p:extLst>
      <p:ext uri="{BB962C8B-B14F-4D97-AF65-F5344CB8AC3E}">
        <p14:creationId xmlns:p14="http://schemas.microsoft.com/office/powerpoint/2010/main" val="1625221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D29EF-3E4A-43CA-BDB2-A4E23E06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Fobiat eli määräkohtaiset pelot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ACF76FA-7582-428D-85AF-A40781530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69" y="1849120"/>
            <a:ext cx="6726098" cy="418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Pelko</a:t>
            </a:r>
            <a:r>
              <a:rPr lang="en-US"/>
              <a:t>, </a:t>
            </a:r>
            <a:r>
              <a:rPr lang="en-US" err="1"/>
              <a:t>joka</a:t>
            </a:r>
            <a:r>
              <a:rPr lang="en-US"/>
              <a:t> on </a:t>
            </a:r>
            <a:r>
              <a:rPr lang="en-US" err="1"/>
              <a:t>tilanteeseen</a:t>
            </a:r>
            <a:r>
              <a:rPr lang="en-US"/>
              <a:t> tai </a:t>
            </a:r>
            <a:r>
              <a:rPr lang="en-US" err="1"/>
              <a:t>kohteeseen</a:t>
            </a:r>
            <a:r>
              <a:rPr lang="en-US"/>
              <a:t> </a:t>
            </a:r>
            <a:r>
              <a:rPr lang="en-US" err="1"/>
              <a:t>nähden</a:t>
            </a:r>
            <a:r>
              <a:rPr lang="en-US"/>
              <a:t> </a:t>
            </a:r>
            <a:r>
              <a:rPr lang="en-US" err="1"/>
              <a:t>liiallista</a:t>
            </a:r>
          </a:p>
          <a:p>
            <a:r>
              <a:rPr lang="en-US" err="1"/>
              <a:t>Esimerkkejä</a:t>
            </a:r>
            <a:r>
              <a:rPr lang="en-US"/>
              <a:t> </a:t>
            </a:r>
            <a:r>
              <a:rPr lang="en-US" err="1"/>
              <a:t>erilaisista</a:t>
            </a:r>
            <a:r>
              <a:rPr lang="en-US"/>
              <a:t> </a:t>
            </a:r>
            <a:r>
              <a:rPr lang="en-US" err="1"/>
              <a:t>peloista</a:t>
            </a:r>
            <a:r>
              <a:rPr lang="en-US"/>
              <a:t>: </a:t>
            </a:r>
            <a:r>
              <a:rPr lang="en-US" err="1"/>
              <a:t>korkea</a:t>
            </a:r>
            <a:r>
              <a:rPr lang="en-US"/>
              <a:t> </a:t>
            </a:r>
            <a:r>
              <a:rPr lang="en-US" err="1"/>
              <a:t>paikka</a:t>
            </a:r>
            <a:r>
              <a:rPr lang="en-US"/>
              <a:t>, </a:t>
            </a:r>
            <a:r>
              <a:rPr lang="en-US" err="1"/>
              <a:t>ukkonen</a:t>
            </a:r>
            <a:r>
              <a:rPr lang="en-US"/>
              <a:t>, </a:t>
            </a:r>
            <a:r>
              <a:rPr lang="en-US" err="1"/>
              <a:t>vesi</a:t>
            </a:r>
            <a:r>
              <a:rPr lang="en-US"/>
              <a:t>, </a:t>
            </a:r>
            <a:r>
              <a:rPr lang="en-US" err="1"/>
              <a:t>käärmeet</a:t>
            </a:r>
            <a:r>
              <a:rPr lang="en-US"/>
              <a:t>, </a:t>
            </a:r>
            <a:r>
              <a:rPr lang="en-US" err="1"/>
              <a:t>hissit</a:t>
            </a:r>
            <a:r>
              <a:rPr lang="en-US"/>
              <a:t>, </a:t>
            </a:r>
            <a:r>
              <a:rPr lang="en-US" err="1"/>
              <a:t>bakteeripelko</a:t>
            </a:r>
          </a:p>
          <a:p>
            <a:r>
              <a:rPr lang="en-US" err="1"/>
              <a:t>Pelkojen</a:t>
            </a:r>
            <a:r>
              <a:rPr lang="en-US"/>
              <a:t> </a:t>
            </a:r>
            <a:r>
              <a:rPr lang="en-US" err="1"/>
              <a:t>kehittymistä</a:t>
            </a:r>
            <a:r>
              <a:rPr lang="en-US"/>
              <a:t> </a:t>
            </a:r>
            <a:r>
              <a:rPr lang="en-US" err="1"/>
              <a:t>voivat</a:t>
            </a:r>
            <a:r>
              <a:rPr lang="en-US"/>
              <a:t> </a:t>
            </a:r>
            <a:r>
              <a:rPr lang="en-US" err="1"/>
              <a:t>lisätä</a:t>
            </a:r>
            <a:r>
              <a:rPr lang="en-US"/>
              <a:t> mm. </a:t>
            </a:r>
            <a:r>
              <a:rPr lang="en-US" err="1"/>
              <a:t>Onnettomuudet</a:t>
            </a:r>
            <a:r>
              <a:rPr lang="en-US"/>
              <a:t>, </a:t>
            </a:r>
            <a:r>
              <a:rPr lang="en-US" err="1"/>
              <a:t>traumaattiset</a:t>
            </a:r>
            <a:r>
              <a:rPr lang="en-US"/>
              <a:t> </a:t>
            </a:r>
            <a:r>
              <a:rPr lang="en-US" err="1"/>
              <a:t>kokemukset</a:t>
            </a:r>
            <a:r>
              <a:rPr lang="en-US"/>
              <a:t>, </a:t>
            </a:r>
            <a:r>
              <a:rPr lang="en-US" err="1"/>
              <a:t>läheisten</a:t>
            </a:r>
            <a:r>
              <a:rPr lang="en-US"/>
              <a:t> </a:t>
            </a:r>
            <a:r>
              <a:rPr lang="en-US" err="1"/>
              <a:t>kuolema</a:t>
            </a:r>
            <a:r>
              <a:rPr lang="en-US"/>
              <a:t> ja </a:t>
            </a:r>
            <a:r>
              <a:rPr lang="en-US" err="1"/>
              <a:t>turvattomuus</a:t>
            </a:r>
            <a:r>
              <a:rPr lang="en-US"/>
              <a:t> </a:t>
            </a:r>
          </a:p>
          <a:p>
            <a:r>
              <a:rPr lang="en-US" err="1"/>
              <a:t>Voidaan</a:t>
            </a:r>
            <a:r>
              <a:rPr lang="en-US"/>
              <a:t> </a:t>
            </a:r>
            <a:r>
              <a:rPr lang="en-US" err="1"/>
              <a:t>hoitaa</a:t>
            </a:r>
            <a:r>
              <a:rPr lang="en-US"/>
              <a:t> </a:t>
            </a:r>
            <a:r>
              <a:rPr lang="en-US" err="1"/>
              <a:t>itsehoitona</a:t>
            </a:r>
            <a:r>
              <a:rPr lang="en-US"/>
              <a:t> --&gt; </a:t>
            </a:r>
            <a:r>
              <a:rPr lang="en-US" err="1"/>
              <a:t>vaihe</a:t>
            </a:r>
            <a:r>
              <a:rPr lang="en-US"/>
              <a:t> </a:t>
            </a:r>
            <a:r>
              <a:rPr lang="en-US" err="1"/>
              <a:t>vaiheelta</a:t>
            </a:r>
            <a:r>
              <a:rPr lang="en-US"/>
              <a:t> </a:t>
            </a:r>
            <a:r>
              <a:rPr lang="en-US" err="1"/>
              <a:t>totutellaan</a:t>
            </a:r>
            <a:r>
              <a:rPr lang="en-US"/>
              <a:t> </a:t>
            </a:r>
            <a:r>
              <a:rPr lang="en-US" err="1"/>
              <a:t>kohtaamaan</a:t>
            </a:r>
            <a:r>
              <a:rPr lang="en-US"/>
              <a:t> </a:t>
            </a:r>
            <a:r>
              <a:rPr lang="en-US" err="1"/>
              <a:t>pelkoa</a:t>
            </a:r>
          </a:p>
          <a:p>
            <a:r>
              <a:rPr lang="en-US" err="1"/>
              <a:t>Voidaan</a:t>
            </a:r>
            <a:r>
              <a:rPr lang="en-US"/>
              <a:t> </a:t>
            </a:r>
            <a:r>
              <a:rPr lang="en-US" err="1"/>
              <a:t>hoitaa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 </a:t>
            </a:r>
            <a:r>
              <a:rPr lang="en-US" err="1"/>
              <a:t>psykoterapian</a:t>
            </a:r>
            <a:r>
              <a:rPr lang="en-US"/>
              <a:t> ja </a:t>
            </a:r>
            <a:r>
              <a:rPr lang="en-US" err="1"/>
              <a:t>lääkkeiden</a:t>
            </a:r>
            <a:r>
              <a:rPr lang="en-US"/>
              <a:t> </a:t>
            </a:r>
            <a:r>
              <a:rPr lang="en-US" err="1"/>
              <a:t>avulla</a:t>
            </a:r>
          </a:p>
        </p:txBody>
      </p:sp>
      <p:pic>
        <p:nvPicPr>
          <p:cNvPr id="8" name="Kuva 4">
            <a:extLst>
              <a:ext uri="{FF2B5EF4-FFF2-40B4-BE49-F238E27FC236}">
                <a16:creationId xmlns:a16="http://schemas.microsoft.com/office/drawing/2014/main" id="{2509973A-01DF-4E44-8E62-F73D4AA23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571" y="2943771"/>
            <a:ext cx="3019646" cy="206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29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78E399-2840-4DAD-BE29-23219DE39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FA1665E2-F181-47DA-9F2A-12398BEAB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4" y="1818709"/>
            <a:ext cx="5367165" cy="32333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A7FE3D-570B-410B-B8D3-1941BE6FE2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0" y="237744"/>
            <a:ext cx="5377853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701BFF-7B8D-408D-A224-2C3EAAB44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8615" y="372498"/>
            <a:ext cx="5103934" cy="6113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481C5F3-E380-4522-B5A1-15BD5278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fi-FI" sz="4400"/>
              <a:t>Kaksisuuntainen mielialahäiriö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D8A8C2-B5F9-4C03-828F-0D301E12B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924" y="2036279"/>
            <a:ext cx="4833869" cy="457360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err="1"/>
              <a:t>Masennus</a:t>
            </a:r>
            <a:r>
              <a:rPr lang="en-US"/>
              <a:t>- ja </a:t>
            </a:r>
            <a:r>
              <a:rPr lang="en-US" err="1"/>
              <a:t>maniajaksot</a:t>
            </a:r>
            <a:r>
              <a:rPr lang="en-US"/>
              <a:t> </a:t>
            </a:r>
            <a:r>
              <a:rPr lang="en-US" err="1"/>
              <a:t>vaihtelevat</a:t>
            </a:r>
            <a:r>
              <a:rPr lang="en-US"/>
              <a:t> </a:t>
            </a:r>
            <a:r>
              <a:rPr lang="en-US" err="1"/>
              <a:t>vaihtelevin</a:t>
            </a:r>
            <a:r>
              <a:rPr lang="en-US"/>
              <a:t> </a:t>
            </a:r>
            <a:r>
              <a:rPr lang="en-US" err="1"/>
              <a:t>välein</a:t>
            </a:r>
          </a:p>
          <a:p>
            <a:r>
              <a:rPr lang="en-US" err="1"/>
              <a:t>Tyypin</a:t>
            </a:r>
            <a:r>
              <a:rPr lang="en-US"/>
              <a:t> I </a:t>
            </a:r>
            <a:r>
              <a:rPr lang="en-US" err="1"/>
              <a:t>muoto</a:t>
            </a:r>
          </a:p>
          <a:p>
            <a:pPr lvl="1"/>
            <a:r>
              <a:rPr lang="en-US" err="1"/>
              <a:t>Jakso</a:t>
            </a:r>
            <a:r>
              <a:rPr lang="en-US"/>
              <a:t> </a:t>
            </a:r>
            <a:r>
              <a:rPr lang="en-US" err="1"/>
              <a:t>selvästi</a:t>
            </a:r>
            <a:r>
              <a:rPr lang="en-US"/>
              <a:t> </a:t>
            </a:r>
            <a:r>
              <a:rPr lang="en-US" err="1"/>
              <a:t>maaninen</a:t>
            </a:r>
          </a:p>
          <a:p>
            <a:r>
              <a:rPr lang="en-US" err="1"/>
              <a:t>Tyypin</a:t>
            </a:r>
            <a:r>
              <a:rPr lang="en-US"/>
              <a:t> II </a:t>
            </a:r>
            <a:r>
              <a:rPr lang="en-US" err="1"/>
              <a:t>muoto</a:t>
            </a:r>
          </a:p>
          <a:p>
            <a:pPr lvl="1"/>
            <a:r>
              <a:rPr lang="en-US" err="1"/>
              <a:t>Lievästi</a:t>
            </a:r>
            <a:r>
              <a:rPr lang="en-US"/>
              <a:t> </a:t>
            </a:r>
            <a:r>
              <a:rPr lang="en-US" err="1"/>
              <a:t>maaninen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 </a:t>
            </a:r>
            <a:r>
              <a:rPr lang="en-US" err="1"/>
              <a:t>hypomaaninen</a:t>
            </a:r>
            <a:r>
              <a:rPr lang="en-US"/>
              <a:t> </a:t>
            </a:r>
            <a:r>
              <a:rPr lang="en-US" err="1"/>
              <a:t>luonteeltaan</a:t>
            </a:r>
          </a:p>
          <a:p>
            <a:r>
              <a:rPr lang="en-US" err="1"/>
              <a:t>Oireina</a:t>
            </a:r>
            <a:r>
              <a:rPr lang="en-US"/>
              <a:t> </a:t>
            </a:r>
            <a:r>
              <a:rPr lang="en-US" err="1"/>
              <a:t>masennusjaksolle</a:t>
            </a:r>
            <a:r>
              <a:rPr lang="en-US"/>
              <a:t> on </a:t>
            </a:r>
            <a:r>
              <a:rPr lang="en-US" err="1"/>
              <a:t>samat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</a:t>
            </a:r>
            <a:r>
              <a:rPr lang="en-US" err="1"/>
              <a:t>masennuksessa</a:t>
            </a:r>
            <a:r>
              <a:rPr lang="en-US"/>
              <a:t> </a:t>
            </a:r>
            <a:r>
              <a:rPr lang="en-US" err="1"/>
              <a:t>yleensäkin</a:t>
            </a:r>
          </a:p>
          <a:p>
            <a:r>
              <a:rPr lang="en-US" err="1"/>
              <a:t>Oireina</a:t>
            </a:r>
            <a:r>
              <a:rPr lang="en-US"/>
              <a:t> </a:t>
            </a:r>
            <a:r>
              <a:rPr lang="en-US" err="1"/>
              <a:t>manialle</a:t>
            </a:r>
            <a:r>
              <a:rPr lang="en-US"/>
              <a:t> on </a:t>
            </a:r>
            <a:r>
              <a:rPr lang="en-US" err="1"/>
              <a:t>vähintään</a:t>
            </a:r>
            <a:r>
              <a:rPr lang="en-US"/>
              <a:t> </a:t>
            </a:r>
            <a:r>
              <a:rPr lang="en-US" err="1"/>
              <a:t>viikon</a:t>
            </a:r>
            <a:r>
              <a:rPr lang="en-US"/>
              <a:t> </a:t>
            </a:r>
            <a:r>
              <a:rPr lang="en-US" err="1"/>
              <a:t>kestä</a:t>
            </a:r>
            <a:r>
              <a:rPr lang="en-US"/>
              <a:t> </a:t>
            </a:r>
            <a:r>
              <a:rPr lang="en-US" err="1"/>
              <a:t>jakso</a:t>
            </a:r>
            <a:r>
              <a:rPr lang="en-US"/>
              <a:t>, </a:t>
            </a:r>
            <a:r>
              <a:rPr lang="en-US" err="1"/>
              <a:t>jolloin</a:t>
            </a:r>
            <a:r>
              <a:rPr lang="en-US"/>
              <a:t> </a:t>
            </a:r>
            <a:r>
              <a:rPr lang="en-US" err="1"/>
              <a:t>henkilön</a:t>
            </a:r>
            <a:r>
              <a:rPr lang="en-US"/>
              <a:t> </a:t>
            </a:r>
            <a:r>
              <a:rPr lang="en-US" err="1"/>
              <a:t>mielilala</a:t>
            </a:r>
            <a:r>
              <a:rPr lang="en-US"/>
              <a:t> on </a:t>
            </a:r>
            <a:r>
              <a:rPr lang="en-US" err="1"/>
              <a:t>kohonnut</a:t>
            </a:r>
            <a:r>
              <a:rPr lang="en-US"/>
              <a:t> </a:t>
            </a:r>
            <a:r>
              <a:rPr lang="en-US" err="1"/>
              <a:t>poikkeavalla</a:t>
            </a:r>
            <a:r>
              <a:rPr lang="en-US"/>
              <a:t> </a:t>
            </a:r>
            <a:r>
              <a:rPr lang="en-US" err="1"/>
              <a:t>tavalla</a:t>
            </a:r>
            <a:r>
              <a:rPr lang="en-US"/>
              <a:t> </a:t>
            </a:r>
            <a:r>
              <a:rPr lang="en-US" err="1"/>
              <a:t>normaalista</a:t>
            </a:r>
          </a:p>
          <a:p>
            <a:r>
              <a:rPr lang="en-US" err="1"/>
              <a:t>Hoitona</a:t>
            </a:r>
            <a:r>
              <a:rPr lang="en-US"/>
              <a:t> </a:t>
            </a:r>
            <a:r>
              <a:rPr lang="en-US" err="1"/>
              <a:t>lääkkeet</a:t>
            </a:r>
            <a:r>
              <a:rPr lang="en-US"/>
              <a:t>, </a:t>
            </a:r>
            <a:r>
              <a:rPr lang="en-US" err="1"/>
              <a:t>psykoterapia</a:t>
            </a:r>
            <a:r>
              <a:rPr lang="en-US"/>
              <a:t> (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Kognitiivinen</a:t>
            </a:r>
            <a:r>
              <a:rPr lang="en-US"/>
              <a:t> </a:t>
            </a:r>
            <a:r>
              <a:rPr lang="en-US" err="1"/>
              <a:t>psykoterapia</a:t>
            </a:r>
            <a:r>
              <a:rPr lang="en-US"/>
              <a:t>, </a:t>
            </a:r>
            <a:r>
              <a:rPr lang="en-US" err="1"/>
              <a:t>jossa</a:t>
            </a:r>
            <a:r>
              <a:rPr lang="en-US"/>
              <a:t> </a:t>
            </a:r>
            <a:r>
              <a:rPr lang="en-US" err="1"/>
              <a:t>keskeisenä</a:t>
            </a:r>
            <a:r>
              <a:rPr lang="en-US"/>
              <a:t> </a:t>
            </a:r>
            <a:r>
              <a:rPr lang="en-US" err="1"/>
              <a:t>asiana</a:t>
            </a:r>
            <a:r>
              <a:rPr lang="en-US"/>
              <a:t>  </a:t>
            </a:r>
            <a:r>
              <a:rPr lang="en-US" err="1"/>
              <a:t>sairauden</a:t>
            </a:r>
            <a:r>
              <a:rPr lang="en-US"/>
              <a:t> </a:t>
            </a:r>
            <a:r>
              <a:rPr lang="en-US" err="1"/>
              <a:t>hallinnan</a:t>
            </a:r>
            <a:r>
              <a:rPr lang="en-US"/>
              <a:t> </a:t>
            </a:r>
            <a:r>
              <a:rPr lang="en-US" err="1"/>
              <a:t>opettelu</a:t>
            </a:r>
            <a:r>
              <a:rPr lang="en-US"/>
              <a:t>),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itsehoito</a:t>
            </a:r>
            <a:r>
              <a:rPr lang="en-US"/>
              <a:t> </a:t>
            </a:r>
            <a:r>
              <a:rPr lang="en-US" err="1"/>
              <a:t>mahdollista</a:t>
            </a:r>
            <a:r>
              <a:rPr lang="en-US"/>
              <a:t>    --&gt; </a:t>
            </a:r>
            <a:r>
              <a:rPr lang="en-US" err="1"/>
              <a:t>läheisten</a:t>
            </a:r>
            <a:r>
              <a:rPr lang="en-US"/>
              <a:t> </a:t>
            </a:r>
            <a:r>
              <a:rPr lang="en-US" err="1"/>
              <a:t>tuki</a:t>
            </a:r>
            <a:r>
              <a:rPr lang="en-US"/>
              <a:t>, </a:t>
            </a:r>
            <a:r>
              <a:rPr lang="en-US" err="1"/>
              <a:t>elämäntapojen</a:t>
            </a:r>
            <a:r>
              <a:rPr lang="en-US"/>
              <a:t> </a:t>
            </a:r>
            <a:r>
              <a:rPr lang="en-US" err="1"/>
              <a:t>muutos</a:t>
            </a:r>
          </a:p>
        </p:txBody>
      </p:sp>
    </p:spTree>
    <p:extLst>
      <p:ext uri="{BB962C8B-B14F-4D97-AF65-F5344CB8AC3E}">
        <p14:creationId xmlns:p14="http://schemas.microsoft.com/office/powerpoint/2010/main" val="2416601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78E399-2840-4DAD-BE29-23219DE39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5D7FA1A4-CEA7-4459-8696-0431C78E7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4" y="1422717"/>
            <a:ext cx="5367165" cy="40253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A7FE3D-570B-410B-B8D3-1941BE6FE2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0" y="237744"/>
            <a:ext cx="5377853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701BFF-7B8D-408D-A224-2C3EAAB44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8615" y="372498"/>
            <a:ext cx="5103934" cy="6113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593BD6D-CF2C-4BD1-B219-3E2C8940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fi-FI"/>
              <a:t>Paniikkihäiriö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14254A-E24F-49A1-81F7-7AE9169E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1889226"/>
            <a:ext cx="4472922" cy="41458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err="1"/>
              <a:t>Usein</a:t>
            </a:r>
            <a:r>
              <a:rPr lang="en-US"/>
              <a:t> </a:t>
            </a:r>
            <a:r>
              <a:rPr lang="en-US" err="1"/>
              <a:t>toistuvat</a:t>
            </a:r>
            <a:r>
              <a:rPr lang="en-US"/>
              <a:t> </a:t>
            </a:r>
            <a:r>
              <a:rPr lang="en-US" err="1"/>
              <a:t>paniikkikohtaukset</a:t>
            </a:r>
            <a:r>
              <a:rPr lang="en-US"/>
              <a:t>, </a:t>
            </a:r>
            <a:r>
              <a:rPr lang="en-US" err="1"/>
              <a:t>kohtausten</a:t>
            </a:r>
            <a:r>
              <a:rPr lang="en-US"/>
              <a:t> </a:t>
            </a:r>
            <a:r>
              <a:rPr lang="en-US" err="1"/>
              <a:t>pelon</a:t>
            </a:r>
            <a:r>
              <a:rPr lang="en-US"/>
              <a:t> </a:t>
            </a:r>
            <a:r>
              <a:rPr lang="en-US" err="1"/>
              <a:t>aiheuttama</a:t>
            </a:r>
            <a:r>
              <a:rPr lang="en-US"/>
              <a:t> </a:t>
            </a:r>
            <a:r>
              <a:rPr lang="en-US" err="1"/>
              <a:t>käytöksen</a:t>
            </a:r>
            <a:r>
              <a:rPr lang="en-US"/>
              <a:t> </a:t>
            </a:r>
            <a:r>
              <a:rPr lang="en-US" err="1"/>
              <a:t>muutos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jatkuva</a:t>
            </a:r>
            <a:r>
              <a:rPr lang="en-US"/>
              <a:t> </a:t>
            </a:r>
            <a:r>
              <a:rPr lang="en-US" err="1"/>
              <a:t>huoli</a:t>
            </a:r>
            <a:r>
              <a:rPr lang="en-US"/>
              <a:t> </a:t>
            </a:r>
            <a:r>
              <a:rPr lang="en-US" err="1"/>
              <a:t>kohtausten</a:t>
            </a:r>
            <a:r>
              <a:rPr lang="en-US"/>
              <a:t> </a:t>
            </a:r>
            <a:r>
              <a:rPr lang="en-US" err="1"/>
              <a:t>uusiutumisesta</a:t>
            </a:r>
          </a:p>
          <a:p>
            <a:r>
              <a:rPr lang="en-US" err="1"/>
              <a:t>Julkisten</a:t>
            </a:r>
            <a:r>
              <a:rPr lang="en-US"/>
              <a:t> </a:t>
            </a:r>
            <a:r>
              <a:rPr lang="en-US" err="1"/>
              <a:t>paikkojen</a:t>
            </a:r>
            <a:r>
              <a:rPr lang="en-US"/>
              <a:t> </a:t>
            </a:r>
            <a:r>
              <a:rPr lang="en-US" err="1"/>
              <a:t>pelko</a:t>
            </a:r>
            <a:r>
              <a:rPr lang="en-US"/>
              <a:t> (mm. </a:t>
            </a:r>
            <a:r>
              <a:rPr lang="en-US" err="1"/>
              <a:t>Kauppa</a:t>
            </a:r>
            <a:r>
              <a:rPr lang="en-US"/>
              <a:t>) --&gt; </a:t>
            </a:r>
            <a:r>
              <a:rPr lang="en-US" err="1"/>
              <a:t>kutsutaan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agorafobiaksi</a:t>
            </a:r>
          </a:p>
          <a:p>
            <a:r>
              <a:rPr lang="en-US" err="1"/>
              <a:t>Stressi</a:t>
            </a:r>
            <a:r>
              <a:rPr lang="en-US"/>
              <a:t> ja </a:t>
            </a:r>
            <a:r>
              <a:rPr lang="en-US" err="1"/>
              <a:t>perinnöllinen</a:t>
            </a:r>
            <a:r>
              <a:rPr lang="en-US"/>
              <a:t> </a:t>
            </a:r>
            <a:r>
              <a:rPr lang="en-US" err="1"/>
              <a:t>alttius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altistaa</a:t>
            </a:r>
          </a:p>
          <a:p>
            <a:r>
              <a:rPr lang="en-US" err="1"/>
              <a:t>Oireita</a:t>
            </a:r>
            <a:r>
              <a:rPr lang="en-US"/>
              <a:t> 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Hengenahdistus</a:t>
            </a:r>
            <a:r>
              <a:rPr lang="en-US"/>
              <a:t>, </a:t>
            </a:r>
            <a:r>
              <a:rPr lang="en-US" err="1"/>
              <a:t>huimaus</a:t>
            </a:r>
            <a:r>
              <a:rPr lang="en-US"/>
              <a:t>, </a:t>
            </a:r>
            <a:r>
              <a:rPr lang="en-US" err="1"/>
              <a:t>vapina</a:t>
            </a:r>
          </a:p>
          <a:p>
            <a:r>
              <a:rPr lang="en-US" err="1"/>
              <a:t>Seurauksia</a:t>
            </a:r>
            <a:r>
              <a:rPr lang="en-US"/>
              <a:t> </a:t>
            </a:r>
            <a:r>
              <a:rPr lang="en-US" err="1"/>
              <a:t>oireista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olla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Kuoleman</a:t>
            </a:r>
            <a:r>
              <a:rPr lang="en-US"/>
              <a:t> </a:t>
            </a:r>
            <a:r>
              <a:rPr lang="en-US" err="1"/>
              <a:t>pelko</a:t>
            </a:r>
          </a:p>
          <a:p>
            <a:r>
              <a:rPr lang="en-US" err="1"/>
              <a:t>Hoitona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itsehoitoa</a:t>
            </a:r>
            <a:r>
              <a:rPr lang="en-US"/>
              <a:t>, </a:t>
            </a:r>
            <a:r>
              <a:rPr lang="en-US" err="1"/>
              <a:t>psykoterapiaa</a:t>
            </a:r>
            <a:r>
              <a:rPr lang="en-US"/>
              <a:t> tai </a:t>
            </a:r>
            <a:r>
              <a:rPr lang="en-US" err="1"/>
              <a:t>lääkkeitä</a:t>
            </a:r>
          </a:p>
        </p:txBody>
      </p:sp>
    </p:spTree>
    <p:extLst>
      <p:ext uri="{BB962C8B-B14F-4D97-AF65-F5344CB8AC3E}">
        <p14:creationId xmlns:p14="http://schemas.microsoft.com/office/powerpoint/2010/main" val="2027620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0FA009FD-7CF5-446C-A33B-D855E5E4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729" b="110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B222B9D-67B3-46F3-A8DE-7CF6842C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Pakko-oireinen häiriö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73C291-7F66-428C-8312-1670F848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Pakkoajatukset</a:t>
            </a:r>
            <a:r>
              <a:rPr lang="en-US"/>
              <a:t> ja –</a:t>
            </a:r>
            <a:r>
              <a:rPr lang="en-US" err="1"/>
              <a:t>toiminta</a:t>
            </a:r>
            <a:r>
              <a:rPr lang="en-US"/>
              <a:t> </a:t>
            </a:r>
            <a:r>
              <a:rPr lang="en-US" err="1"/>
              <a:t>tyypillistä</a:t>
            </a:r>
          </a:p>
          <a:p>
            <a:r>
              <a:rPr lang="en-US" err="1"/>
              <a:t>Tavallisimpia</a:t>
            </a:r>
            <a:r>
              <a:rPr lang="en-US"/>
              <a:t> </a:t>
            </a:r>
            <a:r>
              <a:rPr lang="en-US" err="1"/>
              <a:t>pakkoajatuksia</a:t>
            </a:r>
            <a:r>
              <a:rPr lang="en-US"/>
              <a:t>:</a:t>
            </a:r>
          </a:p>
          <a:p>
            <a:pPr lvl="1"/>
            <a:r>
              <a:rPr lang="en-US"/>
              <a:t>Pelot </a:t>
            </a:r>
            <a:r>
              <a:rPr lang="en-US" err="1"/>
              <a:t>tautien</a:t>
            </a:r>
            <a:r>
              <a:rPr lang="en-US"/>
              <a:t> </a:t>
            </a:r>
            <a:r>
              <a:rPr lang="en-US" err="1"/>
              <a:t>tarttumisesta</a:t>
            </a:r>
            <a:r>
              <a:rPr lang="en-US"/>
              <a:t> </a:t>
            </a:r>
            <a:r>
              <a:rPr lang="en-US" err="1"/>
              <a:t>esineitä</a:t>
            </a:r>
            <a:r>
              <a:rPr lang="en-US"/>
              <a:t> </a:t>
            </a:r>
            <a:r>
              <a:rPr lang="en-US" err="1"/>
              <a:t>kosketeltaessa</a:t>
            </a:r>
            <a:r>
              <a:rPr lang="en-US"/>
              <a:t> tai </a:t>
            </a:r>
            <a:r>
              <a:rPr lang="en-US" err="1"/>
              <a:t>käteltäessä</a:t>
            </a:r>
          </a:p>
          <a:p>
            <a:pPr lvl="1"/>
            <a:r>
              <a:rPr lang="en-US" err="1"/>
              <a:t>Pakonomainen</a:t>
            </a:r>
            <a:r>
              <a:rPr lang="en-US"/>
              <a:t> </a:t>
            </a:r>
            <a:r>
              <a:rPr lang="en-US" err="1"/>
              <a:t>pelko</a:t>
            </a:r>
            <a:r>
              <a:rPr lang="en-US"/>
              <a:t> tai </a:t>
            </a:r>
            <a:r>
              <a:rPr lang="en-US" err="1"/>
              <a:t>epäily</a:t>
            </a:r>
            <a:r>
              <a:rPr lang="en-US"/>
              <a:t> 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Pelko</a:t>
            </a:r>
            <a:r>
              <a:rPr lang="en-US"/>
              <a:t> </a:t>
            </a:r>
            <a:r>
              <a:rPr lang="en-US" err="1"/>
              <a:t>että</a:t>
            </a:r>
            <a:r>
              <a:rPr lang="en-US"/>
              <a:t> on </a:t>
            </a:r>
            <a:r>
              <a:rPr lang="en-US" err="1"/>
              <a:t>jättänyt</a:t>
            </a:r>
            <a:r>
              <a:rPr lang="en-US"/>
              <a:t> </a:t>
            </a:r>
            <a:r>
              <a:rPr lang="en-US" err="1"/>
              <a:t>uunin</a:t>
            </a:r>
            <a:r>
              <a:rPr lang="en-US"/>
              <a:t> </a:t>
            </a:r>
            <a:r>
              <a:rPr lang="en-US" err="1"/>
              <a:t>sammuttamatta</a:t>
            </a:r>
            <a:r>
              <a:rPr lang="en-US"/>
              <a:t> tai </a:t>
            </a:r>
            <a:r>
              <a:rPr lang="en-US" err="1"/>
              <a:t>että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ole </a:t>
            </a:r>
            <a:r>
              <a:rPr lang="en-US" err="1"/>
              <a:t>lukinnut</a:t>
            </a:r>
            <a:r>
              <a:rPr lang="en-US"/>
              <a:t> </a:t>
            </a:r>
            <a:r>
              <a:rPr lang="en-US" err="1"/>
              <a:t>ulko-ovea</a:t>
            </a:r>
          </a:p>
          <a:p>
            <a:pPr lvl="1"/>
            <a:r>
              <a:rPr lang="en-US" err="1"/>
              <a:t>Itsepäiset</a:t>
            </a:r>
            <a:r>
              <a:rPr lang="en-US"/>
              <a:t> </a:t>
            </a:r>
            <a:r>
              <a:rPr lang="en-US" err="1"/>
              <a:t>pelot</a:t>
            </a:r>
            <a:r>
              <a:rPr lang="en-US"/>
              <a:t> </a:t>
            </a:r>
            <a:r>
              <a:rPr lang="en-US" err="1"/>
              <a:t>sairauksista</a:t>
            </a:r>
            <a:r>
              <a:rPr lang="en-US"/>
              <a:t> </a:t>
            </a:r>
          </a:p>
          <a:p>
            <a:pPr lvl="1"/>
            <a:r>
              <a:rPr lang="en-US" err="1"/>
              <a:t>Pakonomainen</a:t>
            </a:r>
            <a:r>
              <a:rPr lang="en-US"/>
              <a:t> </a:t>
            </a:r>
            <a:r>
              <a:rPr lang="en-US" err="1"/>
              <a:t>tarve</a:t>
            </a:r>
            <a:r>
              <a:rPr lang="en-US"/>
              <a:t> </a:t>
            </a:r>
            <a:r>
              <a:rPr lang="en-US" err="1"/>
              <a:t>pitää</a:t>
            </a:r>
            <a:r>
              <a:rPr lang="en-US"/>
              <a:t> </a:t>
            </a:r>
            <a:r>
              <a:rPr lang="en-US" err="1"/>
              <a:t>esineet</a:t>
            </a:r>
            <a:r>
              <a:rPr lang="en-US"/>
              <a:t> </a:t>
            </a:r>
            <a:r>
              <a:rPr lang="en-US" err="1"/>
              <a:t>tarkassa</a:t>
            </a:r>
            <a:r>
              <a:rPr lang="en-US"/>
              <a:t> </a:t>
            </a:r>
            <a:r>
              <a:rPr lang="en-US" err="1"/>
              <a:t>järjestyksessä</a:t>
            </a:r>
          </a:p>
          <a:p>
            <a:pPr lvl="1"/>
            <a:r>
              <a:rPr lang="en-US" err="1"/>
              <a:t>Aggressiiviset</a:t>
            </a:r>
            <a:r>
              <a:rPr lang="en-US"/>
              <a:t> ja </a:t>
            </a:r>
            <a:r>
              <a:rPr lang="en-US" err="1"/>
              <a:t>seksuaaliset</a:t>
            </a:r>
            <a:r>
              <a:rPr lang="en-US"/>
              <a:t> </a:t>
            </a:r>
            <a:r>
              <a:rPr lang="en-US" err="1"/>
              <a:t>pakkoajatukset</a:t>
            </a:r>
          </a:p>
          <a:p>
            <a:pPr marL="182880" lvl="1">
              <a:spcBef>
                <a:spcPts val="900"/>
              </a:spcBef>
            </a:pPr>
            <a:r>
              <a:rPr lang="en-US" err="1"/>
              <a:t>Hoito</a:t>
            </a:r>
            <a:r>
              <a:rPr lang="en-US"/>
              <a:t>:</a:t>
            </a:r>
          </a:p>
          <a:p>
            <a:pPr marL="457200" lvl="2">
              <a:spcBef>
                <a:spcPts val="900"/>
              </a:spcBef>
            </a:pPr>
            <a:r>
              <a:rPr lang="en-US" err="1"/>
              <a:t>Itsehoito</a:t>
            </a:r>
            <a:r>
              <a:rPr lang="en-US"/>
              <a:t> --&gt; </a:t>
            </a:r>
            <a:r>
              <a:rPr lang="en-US" err="1"/>
              <a:t>oireiden</a:t>
            </a:r>
            <a:r>
              <a:rPr lang="en-US"/>
              <a:t> </a:t>
            </a:r>
            <a:r>
              <a:rPr lang="en-US" err="1"/>
              <a:t>lievittäminen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Rentoutumisharjoitusten</a:t>
            </a:r>
            <a:r>
              <a:rPr lang="en-US"/>
              <a:t> ja </a:t>
            </a:r>
            <a:r>
              <a:rPr lang="en-US" err="1"/>
              <a:t>muiden</a:t>
            </a:r>
            <a:r>
              <a:rPr lang="en-US"/>
              <a:t> </a:t>
            </a:r>
            <a:r>
              <a:rPr lang="en-US" err="1"/>
              <a:t>harjoitusten</a:t>
            </a:r>
            <a:r>
              <a:rPr lang="en-US"/>
              <a:t> </a:t>
            </a:r>
            <a:r>
              <a:rPr lang="en-US" err="1"/>
              <a:t>avulla</a:t>
            </a:r>
          </a:p>
          <a:p>
            <a:pPr marL="457200" lvl="2">
              <a:spcBef>
                <a:spcPts val="900"/>
              </a:spcBef>
            </a:pPr>
            <a:r>
              <a:rPr lang="en-US" err="1"/>
              <a:t>psykiatri</a:t>
            </a:r>
            <a:r>
              <a:rPr lang="en-US"/>
              <a:t>/</a:t>
            </a:r>
            <a:r>
              <a:rPr lang="en-US" err="1"/>
              <a:t>psykologi</a:t>
            </a:r>
          </a:p>
          <a:p>
            <a:pPr lvl="1"/>
            <a:endParaRPr lang="en-US"/>
          </a:p>
          <a:p>
            <a:pPr marL="274320" lvl="1" indent="0">
              <a:buNone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186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83A8C5-19B8-442A-B61D-7006AD10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Mielenterveyttä tukevat tekijät</a:t>
            </a:r>
            <a:endParaRPr lang="fi-FI">
              <a:ea typeface="+mj-lt"/>
              <a:cs typeface="+mj-lt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AFA2335-14DD-43B2-8582-CF30BD213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/>
              <a:t>Sisäisiä suojaavia tekijöitä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1AF678-7706-46D6-89A9-4177A44262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1600"/>
              <a:t>Hyvä itsetunto</a:t>
            </a:r>
          </a:p>
          <a:p>
            <a:r>
              <a:rPr lang="fi-FI" sz="1600"/>
              <a:t>Sosiaalinen tuki, ystävät</a:t>
            </a:r>
          </a:p>
          <a:p>
            <a:r>
              <a:rPr lang="fi-FI" sz="1600"/>
              <a:t>Kyky luoda ja ylläpitää ihmissuhteita</a:t>
            </a:r>
          </a:p>
          <a:p>
            <a:r>
              <a:rPr lang="fi-FI" sz="1600"/>
              <a:t>Hyvä fyysinen terveys ja perimä</a:t>
            </a:r>
          </a:p>
          <a:p>
            <a:r>
              <a:rPr lang="fi-FI" sz="1600"/>
              <a:t>Myönteiset varhaiset ihmissuhteet</a:t>
            </a:r>
          </a:p>
          <a:p>
            <a:r>
              <a:rPr lang="fi-FI" sz="1600"/>
              <a:t>Hyväksytyksi tulemisen tunne</a:t>
            </a:r>
          </a:p>
          <a:p>
            <a:r>
              <a:rPr lang="fi-FI" sz="1600"/>
              <a:t>Hyvät ongelmanratkaisutaidot</a:t>
            </a:r>
          </a:p>
          <a:p>
            <a:r>
              <a:rPr lang="fi-FI" sz="1600"/>
              <a:t>Taito käsitellä ristiriitoja ja selvitä niistä</a:t>
            </a:r>
          </a:p>
          <a:p>
            <a:r>
              <a:rPr lang="fi-FI" sz="1600"/>
              <a:t>Vuorovaikutustaidot</a:t>
            </a:r>
          </a:p>
          <a:p>
            <a:r>
              <a:rPr lang="fi-FI" sz="1600"/>
              <a:t>Mahdollisuus toteuttaa itseään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B431E4D-229D-42AE-9762-19ABD8AB9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b="1"/>
              <a:t>Ulkoisia suojaavia tekijöitä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044EF9-7C52-44DC-9C66-B6CC6234EB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Mahdollisuus hyvään koulutukseen</a:t>
            </a:r>
          </a:p>
          <a:p>
            <a:r>
              <a:rPr lang="fi-FI"/>
              <a:t>Työ tai muu toimeentulo</a:t>
            </a:r>
          </a:p>
          <a:p>
            <a:r>
              <a:rPr lang="fi-FI"/>
              <a:t>Työyhteisön ja esimiehen tuki</a:t>
            </a:r>
          </a:p>
          <a:p>
            <a:r>
              <a:rPr lang="fi-FI"/>
              <a:t>Kuulluksi tuleminen</a:t>
            </a:r>
          </a:p>
          <a:p>
            <a:r>
              <a:rPr lang="fi-FI"/>
              <a:t>Vaikuttamismahdollisuudet</a:t>
            </a:r>
          </a:p>
          <a:p>
            <a:r>
              <a:rPr lang="fi-FI"/>
              <a:t>Turvallinen elinympäristö</a:t>
            </a:r>
          </a:p>
          <a:p>
            <a:r>
              <a:rPr lang="fi-FI"/>
              <a:t>Lähellä olevat ja helposti tavoitettavat yhteiskunnan auttamisjärjestelmät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830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henkilö, taivas, ulko, mies&#10;&#10;Kuvaus luotu, erittäin korkea luotettavuus">
            <a:extLst>
              <a:ext uri="{FF2B5EF4-FFF2-40B4-BE49-F238E27FC236}">
                <a16:creationId xmlns:a16="http://schemas.microsoft.com/office/drawing/2014/main" id="{BE326F36-9C58-495F-BF45-E89F6625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b="237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5E0FE89-F5FA-4A8F-ADB5-AD12D6A2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Todellisuudentajun häiriintyminen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FF698A-031A-4EC2-9D50-503FB52E8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/>
              <a:t>Todellisuudentaju häiriintyy vakavasti --&gt; harhaluulot, aistiharhat</a:t>
            </a:r>
            <a:endParaRPr lang="en-US"/>
          </a:p>
          <a:p>
            <a:r>
              <a:rPr lang="fi-FI"/>
              <a:t>Psykoosisairauksia:</a:t>
            </a:r>
            <a:endParaRPr lang="en-US"/>
          </a:p>
          <a:p>
            <a:pPr marL="560070" lvl="1" indent="-285750"/>
            <a:r>
              <a:rPr lang="fi-FI"/>
              <a:t>Skitsofrenia (skitsofreniasta tarkemmin seuraavassa diassa)</a:t>
            </a:r>
            <a:endParaRPr lang="en-US"/>
          </a:p>
          <a:p>
            <a:pPr marL="560070" lvl="1" indent="-285750"/>
            <a:r>
              <a:rPr lang="fi-FI"/>
              <a:t>Harhaluuloisuushäiriö</a:t>
            </a:r>
            <a:endParaRPr lang="en-US"/>
          </a:p>
          <a:p>
            <a:pPr marL="560070" lvl="1" indent="-285750"/>
            <a:r>
              <a:rPr lang="fi-FI"/>
              <a:t>Skitsoaffektiivinen häiriö</a:t>
            </a:r>
            <a:endParaRPr lang="en-US"/>
          </a:p>
          <a:p>
            <a:pPr marL="560070" lvl="1" indent="-285750"/>
            <a:r>
              <a:rPr lang="fi-FI"/>
              <a:t>Lyhytkestoinen psykoosi</a:t>
            </a:r>
            <a:endParaRPr lang="en-US"/>
          </a:p>
          <a:p>
            <a:r>
              <a:rPr lang="fi-FI"/>
              <a:t>Monitekijäinen sairaus (=vaikuttavia geenejä on useita, johon kuuluu myös ympäristötekijät)</a:t>
            </a:r>
            <a:endParaRPr lang="en-US"/>
          </a:p>
          <a:p>
            <a:r>
              <a:rPr lang="fi-FI"/>
              <a:t>Psykoosialttiuteen vaikuttavat mm. Traumakokemukset, kasvuympäristöön liittyvät tekijät, raskausaikaan ja infektioihin liittyvät tekijät, päihteiden käyttö tai ruumiillinen sairaus esim. dementia</a:t>
            </a:r>
            <a:endParaRPr lang="en-US"/>
          </a:p>
          <a:p>
            <a:r>
              <a:rPr lang="fi-FI"/>
              <a:t>Hoitona lääkkeet sekä kuntoutus (mm. Oireidenhallintaryhmät, psykoterapeuttiset hoitomuodot, ammatillinen kuntoutus, sosiaalisten ja arkielämän taitojen harjoittelu)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8" name="Tekstiruutu 1">
            <a:extLst>
              <a:ext uri="{FF2B5EF4-FFF2-40B4-BE49-F238E27FC236}">
                <a16:creationId xmlns:a16="http://schemas.microsoft.com/office/drawing/2014/main" id="{890DFFD2-8888-41EF-97CD-A094DE886494}"/>
              </a:ext>
            </a:extLst>
          </p:cNvPr>
          <p:cNvSpPr txBox="1"/>
          <p:nvPr/>
        </p:nvSpPr>
        <p:spPr>
          <a:xfrm>
            <a:off x="5263055" y="1597572"/>
            <a:ext cx="2743200" cy="36933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/>
              <a:t>(Psykoosi)</a:t>
            </a:r>
          </a:p>
        </p:txBody>
      </p:sp>
    </p:spTree>
    <p:extLst>
      <p:ext uri="{BB962C8B-B14F-4D97-AF65-F5344CB8AC3E}">
        <p14:creationId xmlns:p14="http://schemas.microsoft.com/office/powerpoint/2010/main" val="287966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henkilö, taivas, ulko, mies&#10;&#10;Kuvaus luotu, erittäin korkea luotettavuus">
            <a:extLst>
              <a:ext uri="{FF2B5EF4-FFF2-40B4-BE49-F238E27FC236}">
                <a16:creationId xmlns:a16="http://schemas.microsoft.com/office/drawing/2014/main" id="{463FD44A-4F1B-499D-80D1-AEFAD7634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b="234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D2D7353-5E07-4339-9548-45B3FE3B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Skitsofrenia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7DF762-0736-481B-8E0E-C70A9FFFF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Yleisin psykoosisairauksista</a:t>
            </a:r>
          </a:p>
          <a:p>
            <a:r>
              <a:rPr lang="fi-FI"/>
              <a:t>Alkaa usein nuorella aikuisiällä</a:t>
            </a:r>
          </a:p>
          <a:p>
            <a:r>
              <a:rPr lang="fi-FI"/>
              <a:t>Hoitona esim. Lääke- ja terapiahoitoa</a:t>
            </a:r>
          </a:p>
          <a:p>
            <a:r>
              <a:rPr lang="fi-FI"/>
              <a:t>Perinnölliset tekijät lisäävät alttiutta sairastua skitsofrenialle</a:t>
            </a:r>
          </a:p>
          <a:p>
            <a:r>
              <a:rPr lang="fi-FI"/>
              <a:t>Tyypillistä skitsofrenialle:</a:t>
            </a:r>
          </a:p>
          <a:p>
            <a:pPr marL="560070" lvl="1" indent="-285750"/>
            <a:r>
              <a:rPr lang="fi-FI"/>
              <a:t>erilaiset tunneilmaisujen latistumiset ja poikkeavuudet ja tahdottomuus --&gt; negatiiviset puutosoireet </a:t>
            </a:r>
          </a:p>
          <a:p>
            <a:pPr marL="560070" lvl="1" indent="-285750"/>
            <a:r>
              <a:rPr lang="fi-FI"/>
              <a:t>aistiharhat sekä harhaluulot eli ajattelun tai havaitsemisen vääristymät</a:t>
            </a:r>
          </a:p>
          <a:p>
            <a:pPr marL="560070" lvl="1" indent="-285750"/>
            <a:r>
              <a:rPr lang="fi-FI"/>
              <a:t>Hajanainen puhe (esim. Puheen epäyhtenäisyys)</a:t>
            </a:r>
          </a:p>
          <a:p>
            <a:pPr marL="560070" lvl="1" indent="-285750"/>
            <a:r>
              <a:rPr lang="fi-FI"/>
              <a:t>Sosiaalinen toimintakyky alentunut merkittävästi</a:t>
            </a:r>
          </a:p>
          <a:p>
            <a:pPr marL="274320" lvl="1" indent="0">
              <a:buNone/>
            </a:pPr>
            <a:endParaRPr lang="fi-FI"/>
          </a:p>
          <a:p>
            <a:pPr marL="560070" lvl="1" indent="-285750"/>
            <a:endParaRPr lang="fi-FI"/>
          </a:p>
          <a:p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1866429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4E05BB-9C1B-49E3-BAF7-CC9B24009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73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D76E93-43D2-4B06-9DAF-0C8B7E5C84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674" y="237744"/>
            <a:ext cx="7622695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1689-1DA1-4BAA-9B7A-CFA7ADCF33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921" y="372498"/>
            <a:ext cx="7351964" cy="6113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1C97C68-B792-4F6B-9A7A-22139078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fi-FI"/>
              <a:t>Sosiaalisten tilanteiden pelko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93D60C-5B4F-4B11-8571-E4206D683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Jonkin tietyn sosiaalisen tilanteen tai suorituksen pelkääminen tai jännittäminen, jossa henkilö joutuu tekemään yhteistyötä vieraiden ihmisten kanssa</a:t>
            </a:r>
          </a:p>
          <a:p>
            <a:r>
              <a:rPr lang="fi-FI"/>
              <a:t>Hoitona itsehoitoa --&gt; erilaiset harjoitukset --&gt; totuttelua vaihe vaiheelta pelkoa aiheuttavaan tilanteeseen tai kohteeseen</a:t>
            </a:r>
          </a:p>
          <a:p>
            <a:r>
              <a:rPr lang="fi-FI"/>
              <a:t>Jos itsehoito ei kuitenkaan toimi --&gt; psykiatri/psykologi</a:t>
            </a:r>
          </a:p>
          <a:p>
            <a:endParaRPr lang="fi-FI"/>
          </a:p>
        </p:txBody>
      </p:sp>
      <p:pic>
        <p:nvPicPr>
          <p:cNvPr id="4" name="Kuva 4" descr="Kuva, joka sisältää kohteen LEGO&#10;&#10;Kuvaus luotu, korkea luotettavuus">
            <a:extLst>
              <a:ext uri="{FF2B5EF4-FFF2-40B4-BE49-F238E27FC236}">
                <a16:creationId xmlns:a16="http://schemas.microsoft.com/office/drawing/2014/main" id="{B151EB6D-7820-476F-8CD2-9E009640E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834" y="2335260"/>
            <a:ext cx="3071086" cy="19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6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uva 8">
            <a:extLst>
              <a:ext uri="{FF2B5EF4-FFF2-40B4-BE49-F238E27FC236}">
                <a16:creationId xmlns:a16="http://schemas.microsoft.com/office/drawing/2014/main" id="{93876EEF-7923-4890-AD30-E302AE712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E0E6430-097A-4CE9-82A1-D079C94E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 sz="4400"/>
              <a:t>Mielenterveys &amp; media</a:t>
            </a:r>
            <a:br>
              <a:rPr lang="fi-FI" sz="4400"/>
            </a:br>
            <a:endParaRPr lang="fi-FI" sz="44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8A00A7E-1976-4171-86AE-CE7E0E04A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Positiivinen</a:t>
            </a:r>
            <a:r>
              <a:rPr lang="en-US" b="1"/>
              <a:t> </a:t>
            </a:r>
            <a:r>
              <a:rPr lang="en-US" b="1" err="1"/>
              <a:t>vaikutus</a:t>
            </a:r>
          </a:p>
          <a:p>
            <a:r>
              <a:rPr lang="en-US" err="1"/>
              <a:t>Sosiaalinen</a:t>
            </a:r>
            <a:r>
              <a:rPr lang="en-US"/>
              <a:t> media </a:t>
            </a:r>
            <a:r>
              <a:rPr lang="en-US" err="1"/>
              <a:t>rohkaisee</a:t>
            </a:r>
            <a:r>
              <a:rPr lang="en-US"/>
              <a:t> </a:t>
            </a:r>
            <a:r>
              <a:rPr lang="en-US" err="1"/>
              <a:t>ihmisiä</a:t>
            </a:r>
            <a:r>
              <a:rPr lang="en-US"/>
              <a:t> </a:t>
            </a:r>
            <a:r>
              <a:rPr lang="en-US" err="1"/>
              <a:t>olemaan</a:t>
            </a:r>
            <a:r>
              <a:rPr lang="en-US"/>
              <a:t> </a:t>
            </a:r>
            <a:r>
              <a:rPr lang="en-US" err="1"/>
              <a:t>yhteydessä</a:t>
            </a:r>
            <a:r>
              <a:rPr lang="en-US"/>
              <a:t> </a:t>
            </a:r>
            <a:r>
              <a:rPr lang="en-US" err="1"/>
              <a:t>toisiinsa</a:t>
            </a:r>
            <a:r>
              <a:rPr lang="en-US"/>
              <a:t> ja </a:t>
            </a:r>
            <a:r>
              <a:rPr lang="en-US" err="1"/>
              <a:t>ilmaisemaan</a:t>
            </a:r>
            <a:r>
              <a:rPr lang="en-US"/>
              <a:t> </a:t>
            </a:r>
            <a:r>
              <a:rPr lang="en-US" err="1"/>
              <a:t>luovuutensa</a:t>
            </a:r>
            <a:r>
              <a:rPr lang="en-US"/>
              <a:t>.</a:t>
            </a:r>
          </a:p>
          <a:p>
            <a:r>
              <a:rPr lang="en-US"/>
              <a:t>Median </a:t>
            </a:r>
            <a:r>
              <a:rPr lang="en-US" err="1"/>
              <a:t>kautta</a:t>
            </a:r>
            <a:r>
              <a:rPr lang="en-US"/>
              <a:t> </a:t>
            </a:r>
            <a:r>
              <a:rPr lang="en-US" err="1"/>
              <a:t>saa</a:t>
            </a:r>
            <a:r>
              <a:rPr lang="en-US"/>
              <a:t> paljon erilaista </a:t>
            </a:r>
            <a:r>
              <a:rPr lang="en-US" err="1"/>
              <a:t>tietoa</a:t>
            </a:r>
            <a:r>
              <a:rPr lang="en-US"/>
              <a:t> </a:t>
            </a:r>
            <a:r>
              <a:rPr lang="en-US" err="1"/>
              <a:t>esimerkiksi</a:t>
            </a:r>
            <a:r>
              <a:rPr lang="en-US"/>
              <a:t> </a:t>
            </a:r>
            <a:r>
              <a:rPr lang="en-US" err="1"/>
              <a:t>mielenterveyden</a:t>
            </a:r>
            <a:r>
              <a:rPr lang="en-US"/>
              <a:t> </a:t>
            </a:r>
            <a:r>
              <a:rPr lang="en-US" err="1"/>
              <a:t>häiriöistä</a:t>
            </a:r>
            <a:r>
              <a:rPr lang="en-US"/>
              <a:t> ja </a:t>
            </a:r>
            <a:r>
              <a:rPr lang="en-US" err="1"/>
              <a:t>mielenterveys</a:t>
            </a:r>
            <a:r>
              <a:rPr lang="en-US"/>
              <a:t> </a:t>
            </a:r>
            <a:r>
              <a:rPr lang="en-US" err="1"/>
              <a:t>onkin</a:t>
            </a:r>
            <a:r>
              <a:rPr lang="en-US"/>
              <a:t> </a:t>
            </a:r>
            <a:r>
              <a:rPr lang="en-US" err="1"/>
              <a:t>nykypäivänä</a:t>
            </a:r>
            <a:r>
              <a:rPr lang="en-US"/>
              <a:t> </a:t>
            </a:r>
            <a:r>
              <a:rPr lang="en-US" err="1"/>
              <a:t>usein</a:t>
            </a:r>
            <a:r>
              <a:rPr lang="en-US"/>
              <a:t> </a:t>
            </a:r>
            <a:r>
              <a:rPr lang="en-US" err="1"/>
              <a:t>esillä</a:t>
            </a:r>
            <a:r>
              <a:rPr lang="en-US"/>
              <a:t> </a:t>
            </a:r>
            <a:r>
              <a:rPr lang="en-US" err="1"/>
              <a:t>mediaverkostoissa</a:t>
            </a:r>
          </a:p>
          <a:p>
            <a:r>
              <a:rPr lang="en-US" err="1"/>
              <a:t>Mediasta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löytää</a:t>
            </a:r>
            <a:r>
              <a:rPr lang="en-US"/>
              <a:t> </a:t>
            </a:r>
            <a:r>
              <a:rPr lang="en-US" err="1"/>
              <a:t>vertaistukea</a:t>
            </a:r>
            <a:endParaRPr lang="en-US"/>
          </a:p>
          <a:p>
            <a:r>
              <a:rPr lang="en-US" err="1"/>
              <a:t>Sosiaaliset</a:t>
            </a:r>
            <a:r>
              <a:rPr lang="en-US"/>
              <a:t> </a:t>
            </a:r>
            <a:r>
              <a:rPr lang="en-US" err="1"/>
              <a:t>kontaktit</a:t>
            </a:r>
            <a:r>
              <a:rPr lang="en-US"/>
              <a:t> ja </a:t>
            </a:r>
            <a:r>
              <a:rPr lang="en-US" err="1"/>
              <a:t>ihmissuhteet</a:t>
            </a:r>
            <a:r>
              <a:rPr lang="en-US"/>
              <a:t> </a:t>
            </a:r>
            <a:r>
              <a:rPr lang="en-US" err="1"/>
              <a:t>voivat</a:t>
            </a:r>
            <a:r>
              <a:rPr lang="en-US"/>
              <a:t> </a:t>
            </a:r>
            <a:r>
              <a:rPr lang="en-US" err="1"/>
              <a:t>pysyä</a:t>
            </a:r>
            <a:r>
              <a:rPr lang="en-US"/>
              <a:t> </a:t>
            </a:r>
            <a:r>
              <a:rPr lang="en-US" err="1"/>
              <a:t>helpompina</a:t>
            </a:r>
            <a:r>
              <a:rPr lang="en-US"/>
              <a:t> </a:t>
            </a:r>
            <a:r>
              <a:rPr lang="en-US" err="1"/>
              <a:t>välimatkasta</a:t>
            </a:r>
            <a:r>
              <a:rPr lang="en-US"/>
              <a:t> </a:t>
            </a:r>
            <a:r>
              <a:rPr lang="en-US" err="1"/>
              <a:t>huolimatta</a:t>
            </a:r>
            <a:r>
              <a:rPr lang="en-US"/>
              <a:t>  </a:t>
            </a:r>
          </a:p>
          <a:p>
            <a:pPr marL="0" indent="0">
              <a:buNone/>
            </a:pPr>
            <a:r>
              <a:rPr lang="en-US" b="1" err="1"/>
              <a:t>Negatiivinen</a:t>
            </a:r>
            <a:r>
              <a:rPr lang="en-US" b="1"/>
              <a:t> </a:t>
            </a:r>
            <a:r>
              <a:rPr lang="en-US" b="1" err="1"/>
              <a:t>vaikutus</a:t>
            </a:r>
          </a:p>
          <a:p>
            <a:r>
              <a:rPr lang="en-US" err="1"/>
              <a:t>Medialla</a:t>
            </a:r>
            <a:r>
              <a:rPr lang="en-US"/>
              <a:t> on </a:t>
            </a:r>
            <a:r>
              <a:rPr lang="en-US" err="1"/>
              <a:t>taipumus</a:t>
            </a:r>
            <a:r>
              <a:rPr lang="en-US"/>
              <a:t> </a:t>
            </a:r>
            <a:r>
              <a:rPr lang="en-US" err="1"/>
              <a:t>pahentaa</a:t>
            </a:r>
            <a:r>
              <a:rPr lang="en-US"/>
              <a:t> </a:t>
            </a:r>
            <a:r>
              <a:rPr lang="en-US" err="1"/>
              <a:t>nuorten</a:t>
            </a:r>
            <a:r>
              <a:rPr lang="en-US"/>
              <a:t> </a:t>
            </a:r>
            <a:r>
              <a:rPr lang="en-US" err="1"/>
              <a:t>kehonkuvahuolia</a:t>
            </a:r>
            <a:r>
              <a:rPr lang="en-US"/>
              <a:t>, </a:t>
            </a:r>
            <a:r>
              <a:rPr lang="en-US" err="1"/>
              <a:t>kiusaamista</a:t>
            </a:r>
            <a:r>
              <a:rPr lang="en-US"/>
              <a:t>, </a:t>
            </a:r>
            <a:r>
              <a:rPr lang="en-US" err="1"/>
              <a:t>uniongelmia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ahdistuksen</a:t>
            </a:r>
            <a:r>
              <a:rPr lang="en-US"/>
              <a:t>, </a:t>
            </a:r>
            <a:r>
              <a:rPr lang="en-US" err="1"/>
              <a:t>masennuksen</a:t>
            </a:r>
            <a:r>
              <a:rPr lang="en-US"/>
              <a:t> ja </a:t>
            </a:r>
            <a:r>
              <a:rPr lang="en-US" err="1"/>
              <a:t>yksinäisyyden</a:t>
            </a:r>
            <a:r>
              <a:rPr lang="en-US"/>
              <a:t> </a:t>
            </a:r>
            <a:r>
              <a:rPr lang="en-US" err="1"/>
              <a:t>tunteita</a:t>
            </a:r>
          </a:p>
          <a:p>
            <a:r>
              <a:rPr lang="en-US" err="1"/>
              <a:t>Riippuvuuksista</a:t>
            </a:r>
            <a:r>
              <a:rPr lang="en-US"/>
              <a:t> </a:t>
            </a:r>
            <a:r>
              <a:rPr lang="en-US" err="1"/>
              <a:t>eroon</a:t>
            </a:r>
            <a:r>
              <a:rPr lang="en-US"/>
              <a:t> </a:t>
            </a:r>
            <a:r>
              <a:rPr lang="en-US" err="1"/>
              <a:t>pääseminen</a:t>
            </a:r>
            <a:r>
              <a:rPr lang="en-US"/>
              <a:t> </a:t>
            </a:r>
            <a:r>
              <a:rPr lang="en-US" err="1"/>
              <a:t>vaikeutuu</a:t>
            </a:r>
            <a:r>
              <a:rPr lang="en-US"/>
              <a:t> (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Pelien</a:t>
            </a:r>
            <a:r>
              <a:rPr lang="en-US"/>
              <a:t> </a:t>
            </a:r>
            <a:r>
              <a:rPr lang="en-US" err="1"/>
              <a:t>helppo</a:t>
            </a:r>
            <a:r>
              <a:rPr lang="en-US"/>
              <a:t> </a:t>
            </a:r>
            <a:r>
              <a:rPr lang="en-US" err="1"/>
              <a:t>saatavuus</a:t>
            </a:r>
            <a:r>
              <a:rPr lang="en-US"/>
              <a:t> </a:t>
            </a:r>
            <a:r>
              <a:rPr lang="en-US" err="1"/>
              <a:t>netissä</a:t>
            </a:r>
            <a:r>
              <a:rPr lang="en-US"/>
              <a:t>)</a:t>
            </a:r>
          </a:p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127082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0CE913FF-41C2-4AA7-8057-AAC75B6F9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22FEA87-6990-47DC-906B-8AB84333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                        Hoito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10" name="Kuva 9" descr="Syke">
            <a:extLst>
              <a:ext uri="{FF2B5EF4-FFF2-40B4-BE49-F238E27FC236}">
                <a16:creationId xmlns:a16="http://schemas.microsoft.com/office/drawing/2014/main" id="{B3E7CA45-848C-4907-B83F-FC4A58ACE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04769" y="877942"/>
            <a:ext cx="914400" cy="914400"/>
          </a:xfrm>
          <a:prstGeom prst="rect">
            <a:avLst/>
          </a:prstGeom>
        </p:spPr>
      </p:pic>
      <p:pic>
        <p:nvPicPr>
          <p:cNvPr id="11" name="Kuva 10" descr="Syke">
            <a:extLst>
              <a:ext uri="{FF2B5EF4-FFF2-40B4-BE49-F238E27FC236}">
                <a16:creationId xmlns:a16="http://schemas.microsoft.com/office/drawing/2014/main" id="{4A52FB48-E78B-4E35-9C5F-EE2B2518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71010" y="877942"/>
            <a:ext cx="914400" cy="914400"/>
          </a:xfrm>
          <a:prstGeom prst="rect">
            <a:avLst/>
          </a:prstGeom>
        </p:spPr>
      </p:pic>
      <p:sp>
        <p:nvSpPr>
          <p:cNvPr id="13" name="Ellipsi 12">
            <a:extLst>
              <a:ext uri="{FF2B5EF4-FFF2-40B4-BE49-F238E27FC236}">
                <a16:creationId xmlns:a16="http://schemas.microsoft.com/office/drawing/2014/main" id="{35807CEE-7452-4BD8-A6D6-A4E7914F83E1}"/>
              </a:ext>
            </a:extLst>
          </p:cNvPr>
          <p:cNvSpPr/>
          <p:nvPr/>
        </p:nvSpPr>
        <p:spPr>
          <a:xfrm>
            <a:off x="1339410" y="1996309"/>
            <a:ext cx="2937640" cy="14267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/>
              <a:t>Biologinen hoito 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9AF678A-26D1-4B03-AA3A-E2D68BCEA4EC}"/>
              </a:ext>
            </a:extLst>
          </p:cNvPr>
          <p:cNvSpPr/>
          <p:nvPr/>
        </p:nvSpPr>
        <p:spPr>
          <a:xfrm>
            <a:off x="7251480" y="3323240"/>
            <a:ext cx="2937641" cy="1689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/>
              <a:t>Psykososiaalinen hoito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9F8CBFB-F7D2-44E8-98F8-B629BB8A9707}"/>
              </a:ext>
            </a:extLst>
          </p:cNvPr>
          <p:cNvSpPr/>
          <p:nvPr/>
        </p:nvSpPr>
        <p:spPr>
          <a:xfrm>
            <a:off x="3323239" y="4584482"/>
            <a:ext cx="2556641" cy="1584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/>
              <a:t>Psykoterapia</a:t>
            </a: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CD6E04FC-CEC9-495D-B48B-7002755231B2}"/>
              </a:ext>
            </a:extLst>
          </p:cNvPr>
          <p:cNvSpPr/>
          <p:nvPr/>
        </p:nvSpPr>
        <p:spPr>
          <a:xfrm>
            <a:off x="8722929" y="472310"/>
            <a:ext cx="2661744" cy="187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/>
              <a:t>omahoito</a:t>
            </a:r>
          </a:p>
        </p:txBody>
      </p:sp>
    </p:spTree>
    <p:extLst>
      <p:ext uri="{BB962C8B-B14F-4D97-AF65-F5344CB8AC3E}">
        <p14:creationId xmlns:p14="http://schemas.microsoft.com/office/powerpoint/2010/main" val="1212840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C7B51788-2D6C-4445-A0AB-24022343DB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FBB86CA6-F228-4C1F-B04B-0E76BD328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7744"/>
            <a:ext cx="5377853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BF649F38-AB1F-4790-9A5F-E9C0EB7C85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2" y="374904"/>
            <a:ext cx="5106102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D9073C3-1C8B-4E72-8F06-91423188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534" y="642594"/>
            <a:ext cx="4560470" cy="1371600"/>
          </a:xfrm>
        </p:spPr>
        <p:txBody>
          <a:bodyPr>
            <a:normAutofit/>
          </a:bodyPr>
          <a:lstStyle/>
          <a:p>
            <a:r>
              <a:rPr lang="fi-FI" sz="4000"/>
              <a:t>Biologinen hoito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3481B653-D86F-4522-8F07-42E6961A4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Aivot päässä">
            <a:extLst>
              <a:ext uri="{FF2B5EF4-FFF2-40B4-BE49-F238E27FC236}">
                <a16:creationId xmlns:a16="http://schemas.microsoft.com/office/drawing/2014/main" id="{72E5F6CA-7A9E-4053-AC4C-78EB501C4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5842" y="611460"/>
            <a:ext cx="2999232" cy="2999232"/>
          </a:xfrm>
          <a:prstGeom prst="rect">
            <a:avLst/>
          </a:prstGeom>
        </p:spPr>
      </p:pic>
      <p:sp>
        <p:nvSpPr>
          <p:cNvPr id="16" name="Rectangle 22">
            <a:extLst>
              <a:ext uri="{FF2B5EF4-FFF2-40B4-BE49-F238E27FC236}">
                <a16:creationId xmlns:a16="http://schemas.microsoft.com/office/drawing/2014/main" id="{D6338CA8-E807-4F25-A0BD-068A02B76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Aivot">
            <a:extLst>
              <a:ext uri="{FF2B5EF4-FFF2-40B4-BE49-F238E27FC236}">
                <a16:creationId xmlns:a16="http://schemas.microsoft.com/office/drawing/2014/main" id="{C07BF3D2-F273-40DF-B3FD-0BB2E2EF0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80279" y="396576"/>
            <a:ext cx="2146599" cy="2146599"/>
          </a:xfrm>
          <a:prstGeom prst="rect">
            <a:avLst/>
          </a:prstGeom>
        </p:spPr>
      </p:pic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B94F4B4C-3E53-4FDE-B8EA-4778FC550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3" y="2103120"/>
            <a:ext cx="4560471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err="1"/>
              <a:t>Lääkehoidot</a:t>
            </a:r>
          </a:p>
          <a:p>
            <a:pPr marL="560070" lvl="1" indent="-285750"/>
            <a:r>
              <a:rPr lang="en-US" sz="1500" err="1"/>
              <a:t>Pyritään</a:t>
            </a:r>
            <a:r>
              <a:rPr lang="en-US" sz="1500"/>
              <a:t> </a:t>
            </a:r>
            <a:r>
              <a:rPr lang="en-US" sz="1500" err="1"/>
              <a:t>vaikuttamaan</a:t>
            </a:r>
            <a:r>
              <a:rPr lang="en-US" sz="1500"/>
              <a:t> </a:t>
            </a:r>
            <a:r>
              <a:rPr lang="en-US" sz="1500" err="1"/>
              <a:t>erilaisiin</a:t>
            </a:r>
            <a:r>
              <a:rPr lang="en-US" sz="1500"/>
              <a:t> </a:t>
            </a:r>
            <a:r>
              <a:rPr lang="en-US" sz="1500" err="1"/>
              <a:t>psyykkisiin</a:t>
            </a:r>
            <a:r>
              <a:rPr lang="en-US" sz="1500"/>
              <a:t> </a:t>
            </a:r>
            <a:r>
              <a:rPr lang="en-US" sz="1500" err="1"/>
              <a:t>oireisiin</a:t>
            </a:r>
            <a:r>
              <a:rPr lang="en-US" sz="1500"/>
              <a:t> </a:t>
            </a:r>
            <a:r>
              <a:rPr lang="en-US" sz="1500" err="1"/>
              <a:t>esim</a:t>
            </a:r>
            <a:r>
              <a:rPr lang="en-US" sz="1500"/>
              <a:t>. </a:t>
            </a:r>
            <a:r>
              <a:rPr lang="en-US" sz="1500" err="1"/>
              <a:t>Ahdistus</a:t>
            </a:r>
            <a:r>
              <a:rPr lang="en-US" sz="1500"/>
              <a:t>- ja </a:t>
            </a:r>
            <a:r>
              <a:rPr lang="en-US" sz="1500" err="1"/>
              <a:t>masennusoireisiin</a:t>
            </a:r>
          </a:p>
          <a:p>
            <a:pPr marL="560070" lvl="1" indent="-285750"/>
            <a:r>
              <a:rPr lang="en-US" sz="1500" err="1"/>
              <a:t>Esim</a:t>
            </a:r>
            <a:r>
              <a:rPr lang="en-US" sz="1500"/>
              <a:t>. </a:t>
            </a:r>
            <a:r>
              <a:rPr lang="en-US" sz="1500" err="1"/>
              <a:t>Mielialalääkkeet</a:t>
            </a:r>
            <a:r>
              <a:rPr lang="en-US" sz="1500"/>
              <a:t>,  </a:t>
            </a:r>
            <a:r>
              <a:rPr lang="en-US" sz="1500" err="1"/>
              <a:t>masennuslääkkeet</a:t>
            </a:r>
            <a:r>
              <a:rPr lang="en-US" sz="1500"/>
              <a:t>, </a:t>
            </a:r>
            <a:r>
              <a:rPr lang="en-US" sz="1500" err="1"/>
              <a:t>rauhoittavat</a:t>
            </a:r>
            <a:r>
              <a:rPr lang="en-US" sz="1500"/>
              <a:t>  </a:t>
            </a:r>
            <a:r>
              <a:rPr lang="en-US" sz="1500" err="1"/>
              <a:t>lääkkeet</a:t>
            </a:r>
            <a:r>
              <a:rPr lang="en-US" sz="1500"/>
              <a:t>, </a:t>
            </a:r>
            <a:r>
              <a:rPr lang="en-US" sz="1500" err="1"/>
              <a:t>unilääkkeet</a:t>
            </a:r>
            <a:endParaRPr lang="en-US" err="1"/>
          </a:p>
          <a:p>
            <a:r>
              <a:rPr lang="en-US" sz="1700" b="1" err="1"/>
              <a:t>Kirkasvalohoidot</a:t>
            </a:r>
          </a:p>
          <a:p>
            <a:pPr marL="560070" lvl="1" indent="-285750"/>
            <a:r>
              <a:rPr lang="en-US" sz="1500" err="1"/>
              <a:t>Aktivoi</a:t>
            </a:r>
            <a:r>
              <a:rPr lang="en-US" sz="1500"/>
              <a:t> </a:t>
            </a:r>
            <a:r>
              <a:rPr lang="en-US" sz="1500" err="1"/>
              <a:t>aivojen</a:t>
            </a:r>
            <a:r>
              <a:rPr lang="en-US" sz="1500"/>
              <a:t> </a:t>
            </a:r>
            <a:r>
              <a:rPr lang="en-US" sz="1500" err="1"/>
              <a:t>verenkierron</a:t>
            </a:r>
            <a:r>
              <a:rPr lang="en-US" sz="1500"/>
              <a:t> ja </a:t>
            </a:r>
            <a:r>
              <a:rPr lang="en-US" sz="1500" err="1"/>
              <a:t>välittäjäaineiden</a:t>
            </a:r>
            <a:r>
              <a:rPr lang="en-US" sz="1500"/>
              <a:t> </a:t>
            </a:r>
            <a:r>
              <a:rPr lang="en-US" sz="1500" err="1"/>
              <a:t>toimintaa</a:t>
            </a:r>
            <a:r>
              <a:rPr lang="en-US" sz="1500"/>
              <a:t> </a:t>
            </a:r>
            <a:r>
              <a:rPr lang="en-US" sz="1500" err="1"/>
              <a:t>sekä</a:t>
            </a:r>
            <a:r>
              <a:rPr lang="en-US" sz="1500"/>
              <a:t> se </a:t>
            </a:r>
            <a:r>
              <a:rPr lang="en-US" sz="1500" err="1"/>
              <a:t>lievittää</a:t>
            </a:r>
            <a:r>
              <a:rPr lang="en-US" sz="1500"/>
              <a:t> </a:t>
            </a:r>
            <a:r>
              <a:rPr lang="en-US" sz="1500" err="1"/>
              <a:t>oireita</a:t>
            </a:r>
            <a:endParaRPr lang="en-US" sz="1500"/>
          </a:p>
          <a:p>
            <a:pPr marL="560070" lvl="1" indent="-285750"/>
            <a:r>
              <a:rPr lang="en-US" sz="1500" err="1"/>
              <a:t>Voidaan</a:t>
            </a:r>
            <a:r>
              <a:rPr lang="en-US" sz="1500"/>
              <a:t> </a:t>
            </a:r>
            <a:r>
              <a:rPr lang="en-US" sz="1500" err="1"/>
              <a:t>hoitaa</a:t>
            </a:r>
            <a:r>
              <a:rPr lang="en-US" sz="1500"/>
              <a:t> </a:t>
            </a:r>
            <a:r>
              <a:rPr lang="en-US" sz="1500" err="1"/>
              <a:t>esim</a:t>
            </a:r>
            <a:r>
              <a:rPr lang="en-US" sz="1500"/>
              <a:t>. </a:t>
            </a:r>
            <a:r>
              <a:rPr lang="en-US" sz="1500" err="1"/>
              <a:t>Aikaerorasituksen</a:t>
            </a:r>
            <a:r>
              <a:rPr lang="en-US" sz="1500"/>
              <a:t> </a:t>
            </a:r>
            <a:r>
              <a:rPr lang="en-US" sz="1500" err="1"/>
              <a:t>oireita</a:t>
            </a:r>
            <a:r>
              <a:rPr lang="en-US" sz="1500"/>
              <a:t>, </a:t>
            </a:r>
            <a:r>
              <a:rPr lang="en-US" sz="1500" err="1"/>
              <a:t>kaamosmasennusta</a:t>
            </a:r>
            <a:endParaRPr lang="en-US" sz="1500"/>
          </a:p>
          <a:p>
            <a:pPr marL="560070" lvl="1" indent="-285750"/>
            <a:r>
              <a:rPr lang="en-US" sz="1500" err="1"/>
              <a:t>Hoitoa</a:t>
            </a:r>
            <a:r>
              <a:rPr lang="en-US" sz="1500"/>
              <a:t> </a:t>
            </a:r>
            <a:r>
              <a:rPr lang="en-US" sz="1500" err="1"/>
              <a:t>voidaan</a:t>
            </a:r>
            <a:r>
              <a:rPr lang="en-US" sz="1500"/>
              <a:t> </a:t>
            </a:r>
            <a:r>
              <a:rPr lang="en-US" sz="1500" err="1"/>
              <a:t>toteuttaa</a:t>
            </a:r>
            <a:r>
              <a:rPr lang="en-US" sz="1500"/>
              <a:t> </a:t>
            </a:r>
            <a:r>
              <a:rPr lang="en-US" sz="1500" err="1"/>
              <a:t>myös</a:t>
            </a:r>
            <a:r>
              <a:rPr lang="en-US" sz="1500"/>
              <a:t> </a:t>
            </a:r>
            <a:r>
              <a:rPr lang="en-US" sz="1500" err="1"/>
              <a:t>itse</a:t>
            </a:r>
            <a:r>
              <a:rPr lang="en-US" sz="1500"/>
              <a:t> --&gt; </a:t>
            </a:r>
            <a:r>
              <a:rPr lang="en-US" sz="1500" err="1"/>
              <a:t>lamppuja</a:t>
            </a:r>
            <a:r>
              <a:rPr lang="en-US" sz="1500"/>
              <a:t> </a:t>
            </a:r>
            <a:r>
              <a:rPr lang="en-US" sz="1500" err="1"/>
              <a:t>saa</a:t>
            </a:r>
            <a:r>
              <a:rPr lang="en-US" sz="1500"/>
              <a:t> </a:t>
            </a:r>
            <a:r>
              <a:rPr lang="en-US" sz="1500" err="1"/>
              <a:t>päivittäistavarakaupoista</a:t>
            </a:r>
            <a:endParaRPr lang="en-US" sz="1500"/>
          </a:p>
          <a:p>
            <a:endParaRPr lang="en-US" sz="1700"/>
          </a:p>
          <a:p>
            <a:pPr marL="560070" lvl="1" indent="-285750"/>
            <a:endParaRPr lang="en-US" sz="1500" b="1"/>
          </a:p>
          <a:p>
            <a:pPr marL="274320" lvl="1" indent="0">
              <a:buNone/>
            </a:pPr>
            <a:endParaRPr lang="en-US" sz="1500" b="1"/>
          </a:p>
          <a:p>
            <a:pPr marL="274320" lvl="1" indent="0">
              <a:buNone/>
            </a:pPr>
            <a:endParaRPr lang="en-US" sz="1500" b="1"/>
          </a:p>
          <a:p>
            <a:pPr marL="274320" lvl="1" indent="0">
              <a:buNone/>
            </a:pPr>
            <a:endParaRPr lang="en-US" sz="1500" b="1"/>
          </a:p>
        </p:txBody>
      </p:sp>
      <p:pic>
        <p:nvPicPr>
          <p:cNvPr id="20" name="Kuva 7">
            <a:extLst>
              <a:ext uri="{FF2B5EF4-FFF2-40B4-BE49-F238E27FC236}">
                <a16:creationId xmlns:a16="http://schemas.microsoft.com/office/drawing/2014/main" id="{58E8158C-01F5-45BD-B750-35B881F79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14" y="4332514"/>
            <a:ext cx="2677088" cy="2007816"/>
          </a:xfrm>
          <a:prstGeom prst="rect">
            <a:avLst/>
          </a:prstGeom>
        </p:spPr>
      </p:pic>
      <p:sp>
        <p:nvSpPr>
          <p:cNvPr id="22" name="Rectangle 24">
            <a:extLst>
              <a:ext uri="{FF2B5EF4-FFF2-40B4-BE49-F238E27FC236}">
                <a16:creationId xmlns:a16="http://schemas.microsoft.com/office/drawing/2014/main" id="{B9413794-137B-4458-A885-D5CE286B0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2201"/>
            <a:ext cx="3324388" cy="24754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E314FFD3-4563-4D26-9C9F-DB0945498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Lääke">
            <a:extLst>
              <a:ext uri="{FF2B5EF4-FFF2-40B4-BE49-F238E27FC236}">
                <a16:creationId xmlns:a16="http://schemas.microsoft.com/office/drawing/2014/main" id="{F0E75794-55E5-4873-8B81-094982C51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59706" y="3555923"/>
            <a:ext cx="2387745" cy="23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87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7B51788-2D6C-4445-A0AB-24022343DB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6CA6-F228-4C1F-B04B-0E76BD328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7744"/>
            <a:ext cx="5377853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649F38-AB1F-4790-9A5F-E9C0EB7C85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2" y="374904"/>
            <a:ext cx="5106102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81B653-D86F-4522-8F07-42E6961A4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Aivot">
            <a:extLst>
              <a:ext uri="{FF2B5EF4-FFF2-40B4-BE49-F238E27FC236}">
                <a16:creationId xmlns:a16="http://schemas.microsoft.com/office/drawing/2014/main" id="{240E5AA7-AE68-4B37-8AC9-A49932BD8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5842" y="611460"/>
            <a:ext cx="2999232" cy="299923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338CA8-E807-4F25-A0BD-068A02B76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uva 10" descr="Lääke">
            <a:extLst>
              <a:ext uri="{FF2B5EF4-FFF2-40B4-BE49-F238E27FC236}">
                <a16:creationId xmlns:a16="http://schemas.microsoft.com/office/drawing/2014/main" id="{B1BF90BD-3EFB-4BAF-8F70-ED36F2A9B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80279" y="396576"/>
            <a:ext cx="2146599" cy="21465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011AA4-65BF-4855-B341-04C92F3E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3" y="605397"/>
            <a:ext cx="4560471" cy="54296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err="1"/>
              <a:t>Aivojen</a:t>
            </a:r>
            <a:r>
              <a:rPr lang="en-US" b="1"/>
              <a:t> </a:t>
            </a:r>
            <a:r>
              <a:rPr lang="en-US" b="1" err="1"/>
              <a:t>magneettistimulaatio</a:t>
            </a:r>
            <a:endParaRPr lang="en-US" err="1"/>
          </a:p>
          <a:p>
            <a:pPr marL="560070" lvl="1" indent="-285750"/>
            <a:r>
              <a:rPr lang="en-US" err="1"/>
              <a:t>Heikon</a:t>
            </a:r>
            <a:r>
              <a:rPr lang="en-US"/>
              <a:t> </a:t>
            </a:r>
            <a:r>
              <a:rPr lang="en-US" err="1"/>
              <a:t>sähkövirran</a:t>
            </a:r>
            <a:r>
              <a:rPr lang="en-US"/>
              <a:t> </a:t>
            </a:r>
            <a:r>
              <a:rPr lang="en-US" err="1"/>
              <a:t>avulla</a:t>
            </a:r>
            <a:r>
              <a:rPr lang="en-US"/>
              <a:t> </a:t>
            </a:r>
            <a:r>
              <a:rPr lang="en-US" err="1"/>
              <a:t>aktivoidaan</a:t>
            </a:r>
            <a:r>
              <a:rPr lang="en-US"/>
              <a:t> </a:t>
            </a:r>
            <a:r>
              <a:rPr lang="en-US" err="1"/>
              <a:t>aivojen</a:t>
            </a:r>
            <a:r>
              <a:rPr lang="en-US"/>
              <a:t> </a:t>
            </a:r>
            <a:r>
              <a:rPr lang="en-US" err="1"/>
              <a:t>hermosoluja</a:t>
            </a:r>
            <a:r>
              <a:rPr lang="en-US"/>
              <a:t> </a:t>
            </a:r>
          </a:p>
          <a:p>
            <a:pPr marL="560070" lvl="1" indent="-285750"/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Masennuksen</a:t>
            </a:r>
            <a:r>
              <a:rPr lang="en-US"/>
              <a:t>, </a:t>
            </a:r>
            <a:r>
              <a:rPr lang="en-US" err="1"/>
              <a:t>pakko-oireisen</a:t>
            </a:r>
            <a:r>
              <a:rPr lang="en-US"/>
              <a:t> </a:t>
            </a:r>
            <a:r>
              <a:rPr lang="en-US" err="1"/>
              <a:t>häiriön</a:t>
            </a:r>
            <a:r>
              <a:rPr lang="en-US"/>
              <a:t> ja </a:t>
            </a:r>
            <a:r>
              <a:rPr lang="en-US" err="1"/>
              <a:t>kuuloharhojen</a:t>
            </a:r>
            <a:r>
              <a:rPr lang="en-US"/>
              <a:t> </a:t>
            </a:r>
            <a:r>
              <a:rPr lang="en-US" err="1"/>
              <a:t>hoitoon</a:t>
            </a:r>
          </a:p>
          <a:p>
            <a:pPr marL="560070" lvl="1" indent="-285750"/>
            <a:r>
              <a:rPr lang="en-US" err="1"/>
              <a:t>Kuitenkin</a:t>
            </a:r>
            <a:r>
              <a:rPr lang="en-US"/>
              <a:t> </a:t>
            </a:r>
            <a:r>
              <a:rPr lang="en-US" err="1"/>
              <a:t>vasta</a:t>
            </a:r>
            <a:r>
              <a:rPr lang="en-US"/>
              <a:t> </a:t>
            </a:r>
            <a:r>
              <a:rPr lang="en-US" err="1"/>
              <a:t>uusi</a:t>
            </a:r>
            <a:r>
              <a:rPr lang="en-US"/>
              <a:t> </a:t>
            </a:r>
            <a:r>
              <a:rPr lang="en-US" err="1"/>
              <a:t>hoitomuoto</a:t>
            </a:r>
            <a:r>
              <a:rPr lang="en-US"/>
              <a:t> --&gt; </a:t>
            </a:r>
            <a:r>
              <a:rPr lang="en-US" err="1"/>
              <a:t>hyödyt</a:t>
            </a:r>
            <a:r>
              <a:rPr lang="en-US"/>
              <a:t> </a:t>
            </a:r>
            <a:r>
              <a:rPr lang="en-US" err="1"/>
              <a:t>vielä</a:t>
            </a:r>
            <a:r>
              <a:rPr lang="en-US"/>
              <a:t> </a:t>
            </a:r>
            <a:r>
              <a:rPr lang="en-US" err="1"/>
              <a:t>osin</a:t>
            </a:r>
            <a:r>
              <a:rPr lang="en-US"/>
              <a:t> </a:t>
            </a:r>
            <a:r>
              <a:rPr lang="en-US" err="1"/>
              <a:t>tutkimusasteella</a:t>
            </a:r>
          </a:p>
          <a:p>
            <a:r>
              <a:rPr lang="en-US" b="1" err="1"/>
              <a:t>Aivojen</a:t>
            </a:r>
            <a:r>
              <a:rPr lang="en-US" b="1"/>
              <a:t> </a:t>
            </a:r>
            <a:r>
              <a:rPr lang="en-US" b="1" err="1"/>
              <a:t>sähköhoito</a:t>
            </a:r>
            <a:endParaRPr lang="fi-FI" err="1"/>
          </a:p>
          <a:p>
            <a:pPr marL="560070" lvl="1" indent="-285750"/>
            <a:r>
              <a:rPr lang="en-US" err="1"/>
              <a:t>Voidaan</a:t>
            </a:r>
            <a:r>
              <a:rPr lang="en-US"/>
              <a:t> </a:t>
            </a:r>
            <a:r>
              <a:rPr lang="en-US" err="1"/>
              <a:t>käyttää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erittäin</a:t>
            </a:r>
            <a:r>
              <a:rPr lang="en-US"/>
              <a:t> </a:t>
            </a:r>
            <a:r>
              <a:rPr lang="en-US" err="1"/>
              <a:t>vakavan</a:t>
            </a:r>
            <a:r>
              <a:rPr lang="en-US"/>
              <a:t> </a:t>
            </a:r>
            <a:r>
              <a:rPr lang="en-US" err="1"/>
              <a:t>masennuksen</a:t>
            </a:r>
            <a:r>
              <a:rPr lang="en-US"/>
              <a:t>, </a:t>
            </a:r>
            <a:r>
              <a:rPr lang="en-US" err="1"/>
              <a:t>skitsofrenian</a:t>
            </a:r>
            <a:r>
              <a:rPr lang="en-US"/>
              <a:t> ja </a:t>
            </a:r>
            <a:r>
              <a:rPr lang="en-US" err="1"/>
              <a:t>vakavien</a:t>
            </a:r>
            <a:r>
              <a:rPr lang="en-US"/>
              <a:t> </a:t>
            </a:r>
            <a:r>
              <a:rPr lang="en-US" err="1"/>
              <a:t>maniajaksojen</a:t>
            </a:r>
            <a:r>
              <a:rPr lang="en-US"/>
              <a:t> </a:t>
            </a:r>
            <a:r>
              <a:rPr lang="en-US" err="1"/>
              <a:t>hoitoon</a:t>
            </a:r>
          </a:p>
          <a:p>
            <a:pPr marL="560070" lvl="1" indent="-285750"/>
            <a:r>
              <a:rPr lang="en-US" err="1"/>
              <a:t>Päähän</a:t>
            </a:r>
            <a:r>
              <a:rPr lang="en-US"/>
              <a:t> </a:t>
            </a:r>
            <a:r>
              <a:rPr lang="en-US" err="1"/>
              <a:t>sähkövirtaa</a:t>
            </a:r>
            <a:r>
              <a:rPr lang="en-US"/>
              <a:t> --&gt;</a:t>
            </a:r>
            <a:r>
              <a:rPr lang="en-US" err="1"/>
              <a:t>aivojen</a:t>
            </a:r>
            <a:r>
              <a:rPr lang="en-US"/>
              <a:t> </a:t>
            </a:r>
            <a:r>
              <a:rPr lang="en-US" err="1"/>
              <a:t>aineenvaihdunnan</a:t>
            </a:r>
            <a:r>
              <a:rPr lang="en-US"/>
              <a:t> ja </a:t>
            </a:r>
            <a:r>
              <a:rPr lang="en-US" err="1"/>
              <a:t>välittäjäaineiden</a:t>
            </a:r>
            <a:r>
              <a:rPr lang="en-US"/>
              <a:t> </a:t>
            </a:r>
            <a:r>
              <a:rPr lang="en-US" err="1"/>
              <a:t>toiminta</a:t>
            </a:r>
            <a:r>
              <a:rPr lang="en-US"/>
              <a:t> </a:t>
            </a:r>
            <a:r>
              <a:rPr lang="en-US" err="1"/>
              <a:t>palauttaa</a:t>
            </a:r>
            <a:r>
              <a:rPr lang="en-US"/>
              <a:t> </a:t>
            </a:r>
            <a:r>
              <a:rPr lang="en-US" err="1"/>
              <a:t>häiriintyneen</a:t>
            </a:r>
            <a:r>
              <a:rPr lang="en-US"/>
              <a:t> </a:t>
            </a:r>
            <a:r>
              <a:rPr lang="en-US" err="1"/>
              <a:t>tasapainotilan</a:t>
            </a:r>
            <a:r>
              <a:rPr lang="en-US"/>
              <a:t> --&gt; mm. </a:t>
            </a:r>
            <a:r>
              <a:rPr lang="en-US" err="1"/>
              <a:t>Mieliala</a:t>
            </a:r>
            <a:r>
              <a:rPr lang="en-US"/>
              <a:t> </a:t>
            </a:r>
            <a:r>
              <a:rPr lang="en-US" err="1"/>
              <a:t>helpottuu</a:t>
            </a:r>
          </a:p>
          <a:p>
            <a:pPr marL="560070" lvl="1" indent="-285750"/>
            <a:r>
              <a:rPr lang="en-US" err="1"/>
              <a:t>Haittavaikutuksena</a:t>
            </a:r>
            <a:r>
              <a:rPr lang="en-US"/>
              <a:t> </a:t>
            </a:r>
            <a:r>
              <a:rPr lang="en-US" err="1"/>
              <a:t>hoidosta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tulla</a:t>
            </a:r>
            <a:r>
              <a:rPr lang="en-US"/>
              <a:t> </a:t>
            </a:r>
            <a:r>
              <a:rPr lang="en-US" err="1"/>
              <a:t>muistinmenetystä</a:t>
            </a:r>
            <a:r>
              <a:rPr lang="en-US"/>
              <a:t>,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paranee</a:t>
            </a:r>
            <a:r>
              <a:rPr lang="en-US"/>
              <a:t> </a:t>
            </a:r>
            <a:r>
              <a:rPr lang="en-US" err="1"/>
              <a:t>kuitenkin</a:t>
            </a:r>
            <a:r>
              <a:rPr lang="en-US"/>
              <a:t> </a:t>
            </a:r>
            <a:r>
              <a:rPr lang="en-US" err="1"/>
              <a:t>hoidon</a:t>
            </a:r>
            <a:r>
              <a:rPr lang="en-US"/>
              <a:t> </a:t>
            </a:r>
            <a:r>
              <a:rPr lang="en-US" err="1"/>
              <a:t>lopettamisen</a:t>
            </a:r>
            <a:r>
              <a:rPr lang="en-US"/>
              <a:t> </a:t>
            </a:r>
            <a:r>
              <a:rPr lang="en-US" err="1"/>
              <a:t>jälkeen</a:t>
            </a:r>
          </a:p>
        </p:txBody>
      </p:sp>
      <p:pic>
        <p:nvPicPr>
          <p:cNvPr id="9" name="Kuva 7">
            <a:extLst>
              <a:ext uri="{FF2B5EF4-FFF2-40B4-BE49-F238E27FC236}">
                <a16:creationId xmlns:a16="http://schemas.microsoft.com/office/drawing/2014/main" id="{8B83158F-DA2B-4FE7-908C-371C79055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14" y="4332514"/>
            <a:ext cx="2677088" cy="200781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9413794-137B-4458-A885-D5CE286B0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2201"/>
            <a:ext cx="3324388" cy="24754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14FFD3-4563-4D26-9C9F-DB0945498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Aivot päässä">
            <a:extLst>
              <a:ext uri="{FF2B5EF4-FFF2-40B4-BE49-F238E27FC236}">
                <a16:creationId xmlns:a16="http://schemas.microsoft.com/office/drawing/2014/main" id="{AB799896-7AA3-402C-A087-ECF740DE7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59706" y="3555923"/>
            <a:ext cx="2387745" cy="23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1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364086-FAAC-4C9C-BE7A-359BEE34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Psykososiaalinen hoito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ECC7B9-224A-4FE0-9D57-C8504A333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485467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Tavoitteena</a:t>
            </a:r>
            <a:r>
              <a:rPr lang="en-US"/>
              <a:t> </a:t>
            </a:r>
            <a:r>
              <a:rPr lang="en-US" err="1"/>
              <a:t>elämänlaadun</a:t>
            </a:r>
            <a:r>
              <a:rPr lang="en-US"/>
              <a:t> </a:t>
            </a:r>
            <a:r>
              <a:rPr lang="en-US" err="1"/>
              <a:t>parantaminen</a:t>
            </a:r>
            <a:r>
              <a:rPr lang="en-US"/>
              <a:t>, </a:t>
            </a:r>
            <a:r>
              <a:rPr lang="en-US" err="1"/>
              <a:t>uusien</a:t>
            </a:r>
            <a:r>
              <a:rPr lang="en-US"/>
              <a:t> </a:t>
            </a:r>
            <a:r>
              <a:rPr lang="en-US" err="1"/>
              <a:t>taitojen</a:t>
            </a:r>
            <a:r>
              <a:rPr lang="en-US"/>
              <a:t> </a:t>
            </a:r>
            <a:r>
              <a:rPr lang="en-US" err="1"/>
              <a:t>oppiminen</a:t>
            </a:r>
            <a:r>
              <a:rPr lang="en-US"/>
              <a:t>, </a:t>
            </a:r>
            <a:r>
              <a:rPr lang="en-US" err="1"/>
              <a:t>toimivien</a:t>
            </a:r>
            <a:r>
              <a:rPr lang="en-US"/>
              <a:t> </a:t>
            </a:r>
            <a:r>
              <a:rPr lang="en-US" err="1"/>
              <a:t>ihmissuhteiden</a:t>
            </a:r>
            <a:r>
              <a:rPr lang="en-US"/>
              <a:t> </a:t>
            </a:r>
            <a:r>
              <a:rPr lang="en-US" err="1"/>
              <a:t>ylläpito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sosiaalisen</a:t>
            </a:r>
            <a:r>
              <a:rPr lang="en-US"/>
              <a:t> </a:t>
            </a:r>
            <a:r>
              <a:rPr lang="en-US" err="1"/>
              <a:t>toimintakyvyn</a:t>
            </a:r>
            <a:r>
              <a:rPr lang="en-US"/>
              <a:t> </a:t>
            </a:r>
            <a:r>
              <a:rPr lang="en-US" err="1"/>
              <a:t>parantaminen</a:t>
            </a:r>
          </a:p>
          <a:p>
            <a:r>
              <a:rPr lang="en-US" err="1"/>
              <a:t>Pyritään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sairauden</a:t>
            </a:r>
            <a:r>
              <a:rPr lang="en-US"/>
              <a:t> </a:t>
            </a:r>
            <a:r>
              <a:rPr lang="en-US" err="1"/>
              <a:t>uusiutumisjakson</a:t>
            </a:r>
            <a:r>
              <a:rPr lang="en-US"/>
              <a:t> </a:t>
            </a:r>
            <a:r>
              <a:rPr lang="en-US" err="1"/>
              <a:t>ehkäisyyn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omaisten</a:t>
            </a:r>
            <a:r>
              <a:rPr lang="en-US"/>
              <a:t> ja </a:t>
            </a:r>
            <a:r>
              <a:rPr lang="en-US" err="1"/>
              <a:t>henkilön</a:t>
            </a:r>
            <a:r>
              <a:rPr lang="en-US"/>
              <a:t> </a:t>
            </a:r>
            <a:r>
              <a:rPr lang="en-US" err="1"/>
              <a:t>itsensä</a:t>
            </a:r>
            <a:r>
              <a:rPr lang="en-US"/>
              <a:t> </a:t>
            </a:r>
            <a:r>
              <a:rPr lang="en-US" err="1"/>
              <a:t>sopeutumista</a:t>
            </a:r>
            <a:r>
              <a:rPr lang="en-US"/>
              <a:t> </a:t>
            </a:r>
            <a:r>
              <a:rPr lang="en-US" err="1"/>
              <a:t>sairauteen</a:t>
            </a:r>
          </a:p>
          <a:p>
            <a:r>
              <a:rPr lang="en-US" err="1"/>
              <a:t>Hoitomuodoissa</a:t>
            </a:r>
            <a:r>
              <a:rPr lang="en-US"/>
              <a:t> </a:t>
            </a:r>
            <a:r>
              <a:rPr lang="en-US" err="1"/>
              <a:t>voidaan</a:t>
            </a:r>
            <a:r>
              <a:rPr lang="en-US"/>
              <a:t> </a:t>
            </a:r>
            <a:r>
              <a:rPr lang="en-US" err="1"/>
              <a:t>harjoittaa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Toiminta</a:t>
            </a:r>
            <a:r>
              <a:rPr lang="en-US"/>
              <a:t>-, </a:t>
            </a:r>
            <a:r>
              <a:rPr lang="en-US" err="1"/>
              <a:t>musiikki</a:t>
            </a:r>
            <a:r>
              <a:rPr lang="en-US"/>
              <a:t>- ja </a:t>
            </a:r>
            <a:r>
              <a:rPr lang="en-US" err="1"/>
              <a:t>taideterapiaa</a:t>
            </a:r>
          </a:p>
          <a:p>
            <a:r>
              <a:rPr lang="en-US" err="1"/>
              <a:t>Psykososiaalista</a:t>
            </a:r>
            <a:r>
              <a:rPr lang="en-US"/>
              <a:t> </a:t>
            </a:r>
            <a:r>
              <a:rPr lang="en-US" err="1"/>
              <a:t>hoitoa</a:t>
            </a:r>
            <a:r>
              <a:rPr lang="en-US"/>
              <a:t> </a:t>
            </a:r>
            <a:r>
              <a:rPr lang="en-US" err="1"/>
              <a:t>ovat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vertaistukeen</a:t>
            </a:r>
            <a:r>
              <a:rPr lang="en-US"/>
              <a:t> </a:t>
            </a:r>
            <a:r>
              <a:rPr lang="en-US" err="1"/>
              <a:t>perustuvat</a:t>
            </a:r>
            <a:r>
              <a:rPr lang="en-US"/>
              <a:t> </a:t>
            </a:r>
            <a:r>
              <a:rPr lang="en-US" err="1"/>
              <a:t>keskusteluryhmät</a:t>
            </a:r>
            <a:r>
              <a:rPr lang="en-US"/>
              <a:t> </a:t>
            </a:r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42B2C967-8043-436E-965D-7F692B03C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28" r="33332"/>
          <a:stretch/>
        </p:blipFill>
        <p:spPr>
          <a:xfrm>
            <a:off x="8020571" y="2161488"/>
            <a:ext cx="3019646" cy="36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9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AD644E-04A0-4B84-9123-778600BA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Psykososiaalisia hoitomuotoja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17AE7E-FCB4-4576-B6FD-4711602F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Yksilöpsykoterapiat</a:t>
            </a:r>
            <a:endParaRPr lang="fi-FI" err="1"/>
          </a:p>
          <a:p>
            <a:r>
              <a:rPr lang="en-US" err="1"/>
              <a:t>Psykoedukaatio</a:t>
            </a:r>
            <a:endParaRPr lang="fi-FI" err="1"/>
          </a:p>
          <a:p>
            <a:r>
              <a:rPr lang="en-US"/>
              <a:t>Kognitiiviset kuntoutusohjelmat</a:t>
            </a:r>
            <a:endParaRPr lang="fi-FI"/>
          </a:p>
          <a:p>
            <a:r>
              <a:rPr lang="en-US" err="1"/>
              <a:t>Arkielämän</a:t>
            </a:r>
            <a:r>
              <a:rPr lang="en-US"/>
              <a:t> </a:t>
            </a:r>
            <a:r>
              <a:rPr lang="en-US" err="1"/>
              <a:t>taitojen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sosiaalisten</a:t>
            </a:r>
            <a:r>
              <a:rPr lang="en-US"/>
              <a:t> </a:t>
            </a:r>
            <a:r>
              <a:rPr lang="en-US" err="1"/>
              <a:t>taitojen</a:t>
            </a:r>
            <a:r>
              <a:rPr lang="en-US"/>
              <a:t> </a:t>
            </a:r>
            <a:r>
              <a:rPr lang="en-US" err="1"/>
              <a:t>harjoittelu</a:t>
            </a:r>
          </a:p>
          <a:p>
            <a:r>
              <a:rPr lang="en-US" err="1"/>
              <a:t>Perheinterventiot</a:t>
            </a:r>
          </a:p>
          <a:p>
            <a:r>
              <a:rPr lang="en-US" err="1"/>
              <a:t>Luovat</a:t>
            </a:r>
            <a:r>
              <a:rPr lang="en-US"/>
              <a:t> </a:t>
            </a:r>
            <a:r>
              <a:rPr lang="en-US" err="1"/>
              <a:t>interventiot</a:t>
            </a:r>
          </a:p>
          <a:p>
            <a:r>
              <a:rPr lang="en-US" err="1"/>
              <a:t>Perhemuotoiset</a:t>
            </a:r>
            <a:r>
              <a:rPr lang="en-US"/>
              <a:t> </a:t>
            </a:r>
            <a:r>
              <a:rPr lang="en-US" err="1"/>
              <a:t>intereventiot</a:t>
            </a:r>
          </a:p>
          <a:p>
            <a:endParaRPr lang="en-US"/>
          </a:p>
          <a:p>
            <a:endParaRPr lang="fi-FI"/>
          </a:p>
        </p:txBody>
      </p:sp>
      <p:sp>
        <p:nvSpPr>
          <p:cNvPr id="4" name="Ajatuskupla: Pilvi 3">
            <a:extLst>
              <a:ext uri="{FF2B5EF4-FFF2-40B4-BE49-F238E27FC236}">
                <a16:creationId xmlns:a16="http://schemas.microsoft.com/office/drawing/2014/main" id="{86CF3423-5060-439D-8D6F-9D4250B87C2F}"/>
              </a:ext>
            </a:extLst>
          </p:cNvPr>
          <p:cNvSpPr/>
          <p:nvPr/>
        </p:nvSpPr>
        <p:spPr>
          <a:xfrm>
            <a:off x="7136526" y="3424848"/>
            <a:ext cx="4514191" cy="23994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Interventio = tapahtuma, jonka tarkoituksena vaikuttaa ryhmän tai yksilön käyttäytymiseen tai terveydentilaan</a:t>
            </a:r>
          </a:p>
        </p:txBody>
      </p:sp>
    </p:spTree>
    <p:extLst>
      <p:ext uri="{BB962C8B-B14F-4D97-AF65-F5344CB8AC3E}">
        <p14:creationId xmlns:p14="http://schemas.microsoft.com/office/powerpoint/2010/main" val="3128994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5" descr="Kuva, joka sisältää kohteen sisä, pöytä, puinen&#10;&#10;Kuvaus luotu, korkea luotettavuus">
            <a:extLst>
              <a:ext uri="{FF2B5EF4-FFF2-40B4-BE49-F238E27FC236}">
                <a16:creationId xmlns:a16="http://schemas.microsoft.com/office/drawing/2014/main" id="{33AFB2A6-0732-4029-BDA7-5930771C6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t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5F9C1F4-9694-4085-B898-3A28762E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fi-FI"/>
              <a:t>Psykoterapia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C37301-D355-47B8-BCB7-DF5FC5F70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Hankalien asioiden läpi käyminen keskustelemalla</a:t>
            </a:r>
          </a:p>
          <a:p>
            <a:r>
              <a:rPr lang="fi-FI"/>
              <a:t>Pitkäkestoinen psykoterapia</a:t>
            </a:r>
          </a:p>
          <a:p>
            <a:pPr lvl="1"/>
            <a:r>
              <a:rPr lang="fi-FI"/>
              <a:t>Jopa useita vuosia kestävä</a:t>
            </a:r>
          </a:p>
          <a:p>
            <a:pPr lvl="1"/>
            <a:r>
              <a:rPr lang="fi-FI"/>
              <a:t>Pyritään laajamittaiseen toimintatapojen ja persoonallisuuden tunnistamiseen ja muuttamiseen</a:t>
            </a:r>
          </a:p>
          <a:p>
            <a:r>
              <a:rPr lang="fi-FI"/>
              <a:t>Lyhytkestoinen psykoterapia</a:t>
            </a:r>
          </a:p>
          <a:p>
            <a:pPr lvl="1"/>
            <a:r>
              <a:rPr lang="fi-FI"/>
              <a:t>6-20 kertaa</a:t>
            </a:r>
          </a:p>
          <a:p>
            <a:pPr lvl="1"/>
            <a:r>
              <a:rPr lang="fi-FI"/>
              <a:t>Keskitytään määriteltyjen, eniten haittaavien ja rajattujen ongelmien käsittelyyn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23169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C2DBAD-6088-47C8-B622-8BDD63A0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Mielenterveyttä heikentävät tekijät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93A3A0-7475-48BA-A0CD-CB548EF6D8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b="1"/>
              <a:t>Sisäisiä riskitekijöitä</a:t>
            </a:r>
            <a:r>
              <a:rPr lang="fi-FI"/>
              <a:t> </a:t>
            </a:r>
          </a:p>
          <a:p>
            <a:r>
              <a:rPr lang="fi-FI"/>
              <a:t>Biologiset tekijät, kuten kehityshäiriöt ja sairaudet</a:t>
            </a:r>
          </a:p>
          <a:p>
            <a:r>
              <a:rPr lang="fi-FI"/>
              <a:t>Itsetunnon haavoittuvuus</a:t>
            </a:r>
          </a:p>
          <a:p>
            <a:r>
              <a:rPr lang="fi-FI"/>
              <a:t>Avuttomuuden tunne</a:t>
            </a:r>
          </a:p>
          <a:p>
            <a:r>
              <a:rPr lang="fi-FI"/>
              <a:t>Huonot ihmissuhteet</a:t>
            </a:r>
          </a:p>
          <a:p>
            <a:r>
              <a:rPr lang="fi-FI"/>
              <a:t>Seksuaaliset ongelmat</a:t>
            </a:r>
          </a:p>
          <a:p>
            <a:r>
              <a:rPr lang="fi-FI"/>
              <a:t>Eristäytyneisyys</a:t>
            </a:r>
          </a:p>
          <a:p>
            <a:r>
              <a:rPr lang="fi-FI"/>
              <a:t>Vieraantuneisuus</a:t>
            </a: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C3496C6-4BA8-48D9-90E3-44A840983E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b="1"/>
              <a:t>Ulkoisia riskitekijöitä</a:t>
            </a:r>
            <a:r>
              <a:rPr lang="fi-FI"/>
              <a:t> </a:t>
            </a:r>
          </a:p>
          <a:p>
            <a:r>
              <a:rPr lang="fi-FI"/>
              <a:t>Erot ja menetykset</a:t>
            </a:r>
          </a:p>
          <a:p>
            <a:r>
              <a:rPr lang="fi-FI"/>
              <a:t>Hyväksikäyttö, väkivalta ja kiusaaminen</a:t>
            </a:r>
          </a:p>
          <a:p>
            <a:r>
              <a:rPr lang="fi-FI"/>
              <a:t>Työttömyys ja sen uhka / Mielekkään tekemisen puute</a:t>
            </a:r>
          </a:p>
          <a:p>
            <a:r>
              <a:rPr lang="fi-FI"/>
              <a:t>Päihteet</a:t>
            </a:r>
          </a:p>
          <a:p>
            <a:r>
              <a:rPr lang="fi-FI"/>
              <a:t>Syrjäytyminen, köyhyys, leimautuminen</a:t>
            </a:r>
          </a:p>
          <a:p>
            <a:r>
              <a:rPr lang="fi-FI"/>
              <a:t>Psyykkiset häiriöt perheessä</a:t>
            </a:r>
          </a:p>
          <a:p>
            <a:r>
              <a:rPr lang="fi-FI"/>
              <a:t>Haitallinen elinympäristö</a:t>
            </a:r>
          </a:p>
          <a:p>
            <a:r>
              <a:rPr lang="fi-FI"/>
              <a:t>Riittämätön / vääriin asioihin kohdistunut tuki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7970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A0DE3074-56EC-4BD7-A7AE-0F055DD32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0453E4D-FC7F-4B93-967C-5EF326A6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378" y="41015"/>
            <a:ext cx="10058400" cy="970548"/>
          </a:xfrm>
        </p:spPr>
        <p:txBody>
          <a:bodyPr>
            <a:normAutofit/>
          </a:bodyPr>
          <a:lstStyle/>
          <a:p>
            <a:r>
              <a:rPr lang="fi-FI"/>
              <a:t>Psykoterapian muodot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850DF1-4EC5-406E-A4C8-CF08F5454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9" y="1113858"/>
            <a:ext cx="5285874" cy="54960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 err="1"/>
              <a:t>Kognitiivinen</a:t>
            </a:r>
            <a:r>
              <a:rPr lang="en-US" b="1" u="sng"/>
              <a:t> </a:t>
            </a:r>
            <a:r>
              <a:rPr lang="en-US" b="1" u="sng" err="1"/>
              <a:t>psykoterapia</a:t>
            </a:r>
            <a:endParaRPr lang="fi-FI" b="1" u="sng"/>
          </a:p>
          <a:p>
            <a:pPr lvl="1"/>
            <a:r>
              <a:rPr lang="fi-FI"/>
              <a:t>Oireiden ja haittaa tuottavien ajatusten ja uskomusten sekä niihin liittyvien tunteiden läpikäymistä</a:t>
            </a:r>
            <a:endParaRPr lang="en-US"/>
          </a:p>
          <a:p>
            <a:pPr lvl="1"/>
            <a:r>
              <a:rPr lang="fi-FI"/>
              <a:t>Lyhyt- tai pitkäkestoista</a:t>
            </a:r>
          </a:p>
          <a:p>
            <a:pPr lvl="1"/>
            <a:r>
              <a:rPr lang="fi-FI"/>
              <a:t>Keskitytään ajatuksiin ja tunteisiin --&gt; ajatuksia muokkaamalla saadaan muutosta tunteisiin sekä käyttäytymiseen</a:t>
            </a:r>
          </a:p>
          <a:p>
            <a:pPr lvl="1"/>
            <a:r>
              <a:rPr lang="fi-FI"/>
              <a:t>Voidaan hyödyntää esim. Käyttäytymisterapian työtapoja kuten harjaannuttamista</a:t>
            </a:r>
          </a:p>
          <a:p>
            <a:r>
              <a:rPr lang="en-US" b="1" u="sng" err="1"/>
              <a:t>Kognitiivinen</a:t>
            </a:r>
            <a:r>
              <a:rPr lang="en-US" b="1" u="sng"/>
              <a:t> </a:t>
            </a:r>
            <a:r>
              <a:rPr lang="en-US" b="1" u="sng" err="1"/>
              <a:t>käyttäytymisterapia</a:t>
            </a:r>
            <a:endParaRPr lang="en-US" b="1" u="sng"/>
          </a:p>
          <a:p>
            <a:pPr lvl="1"/>
            <a:r>
              <a:rPr lang="en-US" err="1"/>
              <a:t>Asiakeskeinen</a:t>
            </a:r>
            <a:r>
              <a:rPr lang="en-US"/>
              <a:t>, </a:t>
            </a:r>
            <a:r>
              <a:rPr lang="en-US" err="1"/>
              <a:t>tavoitteellinen</a:t>
            </a:r>
            <a:r>
              <a:rPr lang="en-US"/>
              <a:t> ja </a:t>
            </a:r>
            <a:r>
              <a:rPr lang="en-US" err="1"/>
              <a:t>järjestelmällinen</a:t>
            </a:r>
            <a:r>
              <a:rPr lang="en-US"/>
              <a:t> </a:t>
            </a:r>
            <a:r>
              <a:rPr lang="en-US" err="1"/>
              <a:t>terapiamuoto</a:t>
            </a:r>
          </a:p>
          <a:p>
            <a:pPr lvl="1"/>
            <a:r>
              <a:rPr lang="en-US"/>
              <a:t>Miten </a:t>
            </a:r>
            <a:r>
              <a:rPr lang="en-US" err="1"/>
              <a:t>ihminen</a:t>
            </a:r>
            <a:r>
              <a:rPr lang="en-US"/>
              <a:t> </a:t>
            </a:r>
            <a:r>
              <a:rPr lang="en-US" err="1"/>
              <a:t>käyttäytyy</a:t>
            </a:r>
            <a:r>
              <a:rPr lang="en-US"/>
              <a:t> </a:t>
            </a:r>
            <a:r>
              <a:rPr lang="en-US" err="1"/>
              <a:t>kohdatessaan</a:t>
            </a:r>
            <a:r>
              <a:rPr lang="en-US"/>
              <a:t> </a:t>
            </a:r>
            <a:r>
              <a:rPr lang="en-US" err="1"/>
              <a:t>ongelmatilanteen</a:t>
            </a:r>
            <a:r>
              <a:rPr lang="en-US"/>
              <a:t> </a:t>
            </a:r>
          </a:p>
          <a:p>
            <a:pPr lvl="1"/>
            <a:r>
              <a:rPr lang="en-US" err="1"/>
              <a:t>Keskitytään</a:t>
            </a:r>
            <a:r>
              <a:rPr lang="en-US"/>
              <a:t> </a:t>
            </a:r>
            <a:r>
              <a:rPr lang="en-US" err="1"/>
              <a:t>toimintatapoihin</a:t>
            </a:r>
            <a:r>
              <a:rPr lang="en-US"/>
              <a:t> ja </a:t>
            </a:r>
            <a:r>
              <a:rPr lang="en-US" err="1"/>
              <a:t>käyttäytymiseen</a:t>
            </a:r>
          </a:p>
          <a:p>
            <a:pPr lvl="1"/>
            <a:r>
              <a:rPr lang="en-US" err="1"/>
              <a:t>Lyhyt</a:t>
            </a:r>
            <a:r>
              <a:rPr lang="en-US"/>
              <a:t>- tai </a:t>
            </a:r>
            <a:r>
              <a:rPr lang="en-US" err="1"/>
              <a:t>pitkäkestoista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AE2F51F-9107-4BAB-AC0E-C99EDAADEBFC}"/>
              </a:ext>
            </a:extLst>
          </p:cNvPr>
          <p:cNvSpPr txBox="1"/>
          <p:nvPr/>
        </p:nvSpPr>
        <p:spPr>
          <a:xfrm>
            <a:off x="6194926" y="1021347"/>
            <a:ext cx="5350041" cy="57836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b="1" u="sng"/>
              <a:t>Ryhmäpsykoterapia</a:t>
            </a:r>
          </a:p>
          <a:p>
            <a:pPr marL="560070" lvl="1" indent="-285750">
              <a:buFont typeface="Arial"/>
              <a:buChar char="•"/>
            </a:pPr>
            <a:r>
              <a:rPr lang="fi-FI" sz="1600"/>
              <a:t>Voidaan toteuttaa erilaisissa ryhmissä: </a:t>
            </a:r>
          </a:p>
          <a:p>
            <a:pPr lvl="2" indent="-285750">
              <a:buFont typeface="Arial"/>
              <a:buChar char="•"/>
            </a:pPr>
            <a:r>
              <a:rPr lang="fi-FI" sz="1600" i="1"/>
              <a:t>Psykodynaaminen </a:t>
            </a:r>
            <a:endParaRPr lang="fi-FI" i="1"/>
          </a:p>
          <a:p>
            <a:pPr lvl="3" indent="-285750">
              <a:buFont typeface="Arial"/>
              <a:buChar char="•"/>
            </a:pPr>
            <a:r>
              <a:rPr lang="fi-FI" sz="1600"/>
              <a:t>Suljettu ryhmä, pitkäkestoinen</a:t>
            </a:r>
          </a:p>
          <a:p>
            <a:pPr lvl="3" indent="-285750">
              <a:buFont typeface="Arial"/>
              <a:buChar char="•"/>
            </a:pPr>
            <a:r>
              <a:rPr lang="fi-FI" sz="1600"/>
              <a:t>Vuorovaikutushäiriöiden korjaaminen ja hahmottaminen</a:t>
            </a:r>
          </a:p>
          <a:p>
            <a:pPr lvl="3" indent="-285750">
              <a:buFont typeface="Arial"/>
              <a:buChar char="•"/>
            </a:pPr>
            <a:r>
              <a:rPr lang="fi-FI" sz="1600"/>
              <a:t>Ristiriitojen tutkiminen</a:t>
            </a:r>
          </a:p>
          <a:p>
            <a:pPr lvl="2" indent="-285750">
              <a:buFont typeface="Arial"/>
              <a:buChar char="•"/>
            </a:pPr>
            <a:r>
              <a:rPr lang="fi-FI" sz="1600" i="1" err="1"/>
              <a:t>Psykoedukatiivinen</a:t>
            </a:r>
            <a:endParaRPr lang="fi-FI" i="1" err="1"/>
          </a:p>
          <a:p>
            <a:pPr lvl="3" indent="-285750">
              <a:buFont typeface="Arial"/>
              <a:buChar char="•"/>
            </a:pPr>
            <a:r>
              <a:rPr lang="fi-FI" sz="1600"/>
              <a:t>Sairastuneiden tiedon jakamisen ja sopeuttamisen helpottamisen tuki</a:t>
            </a:r>
          </a:p>
          <a:p>
            <a:pPr lvl="2" indent="-285750">
              <a:buFont typeface="Arial"/>
              <a:buChar char="•"/>
            </a:pPr>
            <a:r>
              <a:rPr lang="fi-FI" sz="1600" i="1"/>
              <a:t>tukea antava</a:t>
            </a:r>
            <a:endParaRPr lang="fi-FI" i="1"/>
          </a:p>
          <a:p>
            <a:pPr lvl="2" indent="-285750">
              <a:buFont typeface="Arial"/>
              <a:buChar char="•"/>
            </a:pPr>
            <a:r>
              <a:rPr lang="fi-FI" sz="1600" i="1"/>
              <a:t>ongelman ratkaisuun pyrkivä</a:t>
            </a:r>
            <a:endParaRPr lang="fi-FI" i="1"/>
          </a:p>
          <a:p>
            <a:pPr lvl="3" indent="-285750">
              <a:buFont typeface="Arial"/>
              <a:buChar char="•"/>
            </a:pPr>
            <a:r>
              <a:rPr lang="fi-FI" sz="1600"/>
              <a:t>esim. Syömishäiriöt, päihdeongelmat</a:t>
            </a:r>
            <a:endParaRPr lang="fi-FI"/>
          </a:p>
          <a:p>
            <a:pPr lvl="2" indent="-285750">
              <a:buFont typeface="Arial"/>
              <a:buChar char="•"/>
            </a:pPr>
            <a:r>
              <a:rPr lang="fi-FI" sz="1600" i="1"/>
              <a:t>Toiminnallinen</a:t>
            </a:r>
            <a:endParaRPr lang="fi-FI" i="1"/>
          </a:p>
          <a:p>
            <a:pPr lvl="3" indent="-285750">
              <a:buFont typeface="Arial"/>
              <a:buChar char="•"/>
            </a:pPr>
            <a:r>
              <a:rPr lang="fi-FI" sz="1600"/>
              <a:t>Esim. Musiikki- ja askarteluterapia) </a:t>
            </a:r>
            <a:endParaRPr lang="fi-FI"/>
          </a:p>
          <a:p>
            <a:pPr marL="560070" lvl="1" indent="-285750">
              <a:buFont typeface="Arial"/>
              <a:buChar char="•"/>
            </a:pPr>
            <a:r>
              <a:rPr lang="fi-FI" sz="1600"/>
              <a:t>Ryhmässä mahdollisuudet tarkastella ryhmätilanteessa ilmeneviä asioita --&gt; asioiden psyykkisessä muutoksessa hyödyntäminen</a:t>
            </a:r>
          </a:p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b="1" u="sng" err="1"/>
              <a:t>Psykodynaaminen</a:t>
            </a:r>
            <a:r>
              <a:rPr lang="en-US" b="1" u="sng"/>
              <a:t> </a:t>
            </a:r>
            <a:r>
              <a:rPr lang="en-US" b="1" u="sng" err="1"/>
              <a:t>lyhytpsykoterapia</a:t>
            </a:r>
            <a:endParaRPr lang="en-US" u="sng"/>
          </a:p>
          <a:p>
            <a:pPr lvl="1" indent="-182880">
              <a:spcBef>
                <a:spcPts val="500"/>
              </a:spcBef>
              <a:buFont typeface="Arial"/>
              <a:buChar char="•"/>
            </a:pPr>
            <a:r>
              <a:rPr lang="en-US" sz="1600" err="1"/>
              <a:t>Keskitytään</a:t>
            </a:r>
            <a:r>
              <a:rPr lang="en-US" sz="1600"/>
              <a:t> </a:t>
            </a:r>
            <a:r>
              <a:rPr lang="en-US" sz="1600" err="1"/>
              <a:t>yksittäiseen</a:t>
            </a:r>
            <a:r>
              <a:rPr lang="en-US" sz="1600"/>
              <a:t> </a:t>
            </a:r>
            <a:r>
              <a:rPr lang="en-US" sz="1600" err="1"/>
              <a:t>toimintatapaan</a:t>
            </a:r>
            <a:r>
              <a:rPr lang="en-US" sz="1600"/>
              <a:t> tai  </a:t>
            </a:r>
            <a:r>
              <a:rPr lang="en-US" sz="1600" err="1"/>
              <a:t>ajatteluun</a:t>
            </a:r>
            <a:endParaRPr lang="fi-FI" sz="1600" err="1"/>
          </a:p>
        </p:txBody>
      </p:sp>
    </p:spTree>
    <p:extLst>
      <p:ext uri="{BB962C8B-B14F-4D97-AF65-F5344CB8AC3E}">
        <p14:creationId xmlns:p14="http://schemas.microsoft.com/office/powerpoint/2010/main" val="189804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B901C5-8FDC-42CF-AE02-104ECD0C25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5" descr="Kuva, joka sisältää kohteen sisä, pöytä&#10;&#10;Kuvaus luotu, korkea luotettavuus">
            <a:extLst>
              <a:ext uri="{FF2B5EF4-FFF2-40B4-BE49-F238E27FC236}">
                <a16:creationId xmlns:a16="http://schemas.microsoft.com/office/drawing/2014/main" id="{8E841785-CDBB-4ED2-A3F1-8EE9244A96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35000"/>
            <a:extLst/>
          </a:blip>
          <a:srcRect t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D2C9006-FDBE-426B-BE4D-F21819FE7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699436"/>
            <a:ext cx="4638136" cy="59639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spcBef>
                <a:spcPts val="0"/>
              </a:spcBef>
              <a:buFont typeface="Arial,Sans-Serif" pitchFamily="34" charset="0"/>
            </a:pPr>
            <a:r>
              <a:rPr lang="fi-FI" b="1" u="sng"/>
              <a:t>Perheterapia</a:t>
            </a:r>
            <a:endParaRPr lang="en-US" u="sng"/>
          </a:p>
          <a:p>
            <a:pPr marL="560070" lvl="1" indent="-285750">
              <a:spcBef>
                <a:spcPts val="0"/>
              </a:spcBef>
              <a:buFont typeface="Arial,Sans-Serif" pitchFamily="34" charset="0"/>
            </a:pPr>
            <a:r>
              <a:rPr lang="fi-FI"/>
              <a:t>Keskittyy hoitamaan, ymmärtämään ja tutkimaan perheen sisäistä vuorovaikutusta ja yksityisillä perheenjäsenillä esiintyviä häiriöitä sekä niiden aiheuttamia kärsimyksiä</a:t>
            </a:r>
            <a:endParaRPr lang="en-US"/>
          </a:p>
          <a:p>
            <a:pPr marL="560070" lvl="1" indent="-285750">
              <a:spcBef>
                <a:spcPts val="0"/>
              </a:spcBef>
              <a:buFont typeface="Arial,Sans-Serif" pitchFamily="34" charset="0"/>
            </a:pPr>
            <a:r>
              <a:rPr lang="fi-FI"/>
              <a:t>Voidaan käyttää itsenäisenä psykoterapiana, mutta myös muiden psykoterapioiden tukihoitona</a:t>
            </a:r>
            <a:endParaRPr lang="en-US"/>
          </a:p>
          <a:p>
            <a:r>
              <a:rPr lang="en-US" b="1" u="sng" err="1"/>
              <a:t>Interpersoonallinen</a:t>
            </a:r>
            <a:r>
              <a:rPr lang="en-US" b="1" u="sng"/>
              <a:t> </a:t>
            </a:r>
            <a:r>
              <a:rPr lang="en-US" b="1" u="sng" err="1"/>
              <a:t>psykoterapia</a:t>
            </a:r>
            <a:endParaRPr lang="en-US" b="1" u="sng"/>
          </a:p>
          <a:p>
            <a:pPr lvl="1"/>
            <a:r>
              <a:rPr lang="en-US" err="1"/>
              <a:t>Lyhytkestoinen</a:t>
            </a:r>
          </a:p>
          <a:p>
            <a:pPr lvl="1"/>
            <a:r>
              <a:rPr lang="en-US" err="1"/>
              <a:t>Keskitytään</a:t>
            </a:r>
            <a:r>
              <a:rPr lang="en-US"/>
              <a:t> </a:t>
            </a:r>
            <a:r>
              <a:rPr lang="en-US" err="1"/>
              <a:t>läheisten</a:t>
            </a:r>
            <a:r>
              <a:rPr lang="en-US"/>
              <a:t> </a:t>
            </a:r>
            <a:r>
              <a:rPr lang="en-US" err="1"/>
              <a:t>suhteiden</a:t>
            </a:r>
            <a:r>
              <a:rPr lang="en-US"/>
              <a:t> </a:t>
            </a:r>
            <a:r>
              <a:rPr lang="en-US" err="1"/>
              <a:t>nykytilanteeseen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niissä</a:t>
            </a:r>
            <a:r>
              <a:rPr lang="en-US"/>
              <a:t> </a:t>
            </a:r>
            <a:r>
              <a:rPr lang="en-US" err="1"/>
              <a:t>tapahtuviin</a:t>
            </a:r>
            <a:r>
              <a:rPr lang="en-US"/>
              <a:t> </a:t>
            </a:r>
            <a:r>
              <a:rPr lang="en-US" err="1"/>
              <a:t>muutoksiin</a:t>
            </a:r>
          </a:p>
          <a:p>
            <a:r>
              <a:rPr lang="en-US" b="1" u="sng" err="1"/>
              <a:t>Ratkaisukeskeinen</a:t>
            </a:r>
            <a:r>
              <a:rPr lang="en-US" b="1" u="sng"/>
              <a:t> </a:t>
            </a:r>
            <a:r>
              <a:rPr lang="en-US" b="1" u="sng" err="1"/>
              <a:t>psykoterapia</a:t>
            </a:r>
            <a:endParaRPr lang="en-US" b="1" u="sng"/>
          </a:p>
          <a:p>
            <a:pPr lvl="1"/>
            <a:r>
              <a:rPr lang="en-US" err="1"/>
              <a:t>Keskittyy</a:t>
            </a:r>
            <a:r>
              <a:rPr lang="en-US"/>
              <a:t> </a:t>
            </a:r>
            <a:r>
              <a:rPr lang="en-US" err="1"/>
              <a:t>voimavaroihin</a:t>
            </a:r>
            <a:r>
              <a:rPr lang="en-US"/>
              <a:t> ja </a:t>
            </a:r>
            <a:r>
              <a:rPr lang="en-US" err="1"/>
              <a:t>tulevaisuuteen</a:t>
            </a:r>
          </a:p>
          <a:p>
            <a:pPr lvl="1"/>
            <a:r>
              <a:rPr lang="en-US" err="1"/>
              <a:t>Vaikeuksista</a:t>
            </a:r>
            <a:r>
              <a:rPr lang="en-US"/>
              <a:t> </a:t>
            </a:r>
            <a:r>
              <a:rPr lang="en-US" err="1"/>
              <a:t>suunnataan</a:t>
            </a:r>
            <a:r>
              <a:rPr lang="en-US"/>
              <a:t> </a:t>
            </a:r>
            <a:r>
              <a:rPr lang="en-US" err="1"/>
              <a:t>kohti</a:t>
            </a:r>
            <a:r>
              <a:rPr lang="en-US"/>
              <a:t> </a:t>
            </a:r>
            <a:r>
              <a:rPr lang="en-US" err="1"/>
              <a:t>tulevaisuutta</a:t>
            </a:r>
            <a:r>
              <a:rPr lang="en-US"/>
              <a:t> ja </a:t>
            </a:r>
            <a:r>
              <a:rPr lang="en-US" err="1"/>
              <a:t>toiveita</a:t>
            </a:r>
          </a:p>
          <a:p>
            <a:pPr lvl="1"/>
            <a:r>
              <a:rPr lang="en-US" err="1"/>
              <a:t>Tarkastellaan</a:t>
            </a:r>
            <a:r>
              <a:rPr lang="en-US"/>
              <a:t> </a:t>
            </a:r>
            <a:r>
              <a:rPr lang="en-US" err="1"/>
              <a:t>hoidon</a:t>
            </a:r>
            <a:r>
              <a:rPr lang="en-US"/>
              <a:t> </a:t>
            </a:r>
            <a:r>
              <a:rPr lang="en-US" err="1"/>
              <a:t>saajan</a:t>
            </a:r>
            <a:r>
              <a:rPr lang="en-US"/>
              <a:t> </a:t>
            </a:r>
            <a:r>
              <a:rPr lang="en-US" err="1"/>
              <a:t>omia</a:t>
            </a:r>
            <a:r>
              <a:rPr lang="en-US"/>
              <a:t> </a:t>
            </a:r>
            <a:r>
              <a:rPr lang="en-US" err="1"/>
              <a:t>ideoita</a:t>
            </a:r>
            <a:r>
              <a:rPr lang="en-US"/>
              <a:t>, </a:t>
            </a:r>
            <a:r>
              <a:rPr lang="en-US" err="1"/>
              <a:t>taitoja</a:t>
            </a:r>
            <a:r>
              <a:rPr lang="en-US"/>
              <a:t> ja </a:t>
            </a:r>
            <a:r>
              <a:rPr lang="en-US" err="1"/>
              <a:t>vahvuuksia</a:t>
            </a:r>
          </a:p>
          <a:p>
            <a:pPr marL="274320" lvl="1" indent="0">
              <a:buNone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25ABD83-6F8A-48A5-9A44-18B89E527A36}"/>
              </a:ext>
            </a:extLst>
          </p:cNvPr>
          <p:cNvSpPr txBox="1"/>
          <p:nvPr/>
        </p:nvSpPr>
        <p:spPr>
          <a:xfrm>
            <a:off x="5860717" y="379665"/>
            <a:ext cx="5697620" cy="55092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b="1" u="sng" err="1"/>
              <a:t>Integratiivinen</a:t>
            </a:r>
            <a:r>
              <a:rPr lang="en-US" b="1" u="sng"/>
              <a:t> </a:t>
            </a:r>
            <a:r>
              <a:rPr lang="en-US" b="1" u="sng" err="1"/>
              <a:t>psykoterapia</a:t>
            </a:r>
            <a:endParaRPr lang="en-US" b="1" u="sng"/>
          </a:p>
          <a:p>
            <a:pPr marL="640080"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Ajattelutapa</a:t>
            </a:r>
            <a:r>
              <a:rPr lang="en-US" sz="1600"/>
              <a:t> ja </a:t>
            </a:r>
            <a:r>
              <a:rPr lang="en-US" sz="1600" err="1"/>
              <a:t>työskentelyorientaatio</a:t>
            </a:r>
            <a:endParaRPr lang="en-US" sz="1600"/>
          </a:p>
          <a:p>
            <a:pPr marL="640080"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Psyykkisiä</a:t>
            </a:r>
            <a:r>
              <a:rPr lang="en-US" sz="1600"/>
              <a:t> </a:t>
            </a:r>
            <a:r>
              <a:rPr lang="en-US" sz="1600" err="1"/>
              <a:t>ilmiöitä</a:t>
            </a:r>
            <a:r>
              <a:rPr lang="en-US" sz="1600"/>
              <a:t> </a:t>
            </a:r>
            <a:r>
              <a:rPr lang="en-US" sz="1600" err="1"/>
              <a:t>tarkastellaan</a:t>
            </a:r>
            <a:r>
              <a:rPr lang="en-US" sz="1600"/>
              <a:t> </a:t>
            </a:r>
            <a:r>
              <a:rPr lang="en-US" sz="1600" err="1"/>
              <a:t>monesta</a:t>
            </a:r>
            <a:r>
              <a:rPr lang="en-US" sz="1600"/>
              <a:t> </a:t>
            </a:r>
            <a:r>
              <a:rPr lang="en-US" sz="1600" err="1"/>
              <a:t>eri</a:t>
            </a:r>
            <a:r>
              <a:rPr lang="en-US" sz="1600"/>
              <a:t> </a:t>
            </a:r>
            <a:r>
              <a:rPr lang="en-US" sz="1600" err="1"/>
              <a:t>näkökulmasta</a:t>
            </a:r>
            <a:endParaRPr lang="en-US" sz="1600"/>
          </a:p>
          <a:p>
            <a:pPr marL="640080"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Tarkastellaan</a:t>
            </a:r>
            <a:r>
              <a:rPr lang="en-US" sz="1600"/>
              <a:t> </a:t>
            </a:r>
            <a:r>
              <a:rPr lang="en-US" sz="1600" err="1"/>
              <a:t>eri</a:t>
            </a:r>
            <a:r>
              <a:rPr lang="en-US" sz="1600"/>
              <a:t> </a:t>
            </a:r>
            <a:r>
              <a:rPr lang="en-US" sz="1600" err="1"/>
              <a:t>suuntauksien</a:t>
            </a:r>
            <a:r>
              <a:rPr lang="en-US" sz="1600"/>
              <a:t> </a:t>
            </a:r>
            <a:r>
              <a:rPr lang="en-US" sz="1600" err="1"/>
              <a:t>yhteistä</a:t>
            </a:r>
            <a:r>
              <a:rPr lang="en-US" sz="1600"/>
              <a:t> </a:t>
            </a:r>
            <a:r>
              <a:rPr lang="en-US" sz="1600" err="1"/>
              <a:t>muutosta</a:t>
            </a:r>
            <a:r>
              <a:rPr lang="en-US" sz="1600"/>
              <a:t> </a:t>
            </a:r>
            <a:r>
              <a:rPr lang="en-US" sz="1600" err="1"/>
              <a:t>tuottavat</a:t>
            </a:r>
            <a:r>
              <a:rPr lang="en-US" sz="1600"/>
              <a:t> </a:t>
            </a:r>
            <a:r>
              <a:rPr lang="en-US" sz="1600" err="1"/>
              <a:t>tekijät</a:t>
            </a:r>
            <a:r>
              <a:rPr lang="en-US" sz="1600"/>
              <a:t> (</a:t>
            </a:r>
            <a:r>
              <a:rPr lang="en-US" sz="1600" err="1"/>
              <a:t>esim</a:t>
            </a:r>
            <a:r>
              <a:rPr lang="en-US" sz="1600"/>
              <a:t>. </a:t>
            </a:r>
            <a:r>
              <a:rPr lang="en-US" sz="1600" err="1"/>
              <a:t>Asiakkaan</a:t>
            </a:r>
            <a:r>
              <a:rPr lang="en-US" sz="1600"/>
              <a:t> ja </a:t>
            </a:r>
            <a:r>
              <a:rPr lang="en-US" sz="1600" err="1"/>
              <a:t>terapeutin</a:t>
            </a:r>
            <a:r>
              <a:rPr lang="en-US" sz="1600"/>
              <a:t> </a:t>
            </a:r>
            <a:r>
              <a:rPr lang="en-US" sz="1600" err="1"/>
              <a:t>välinen</a:t>
            </a:r>
            <a:r>
              <a:rPr lang="en-US" sz="1600"/>
              <a:t> </a:t>
            </a:r>
            <a:r>
              <a:rPr lang="en-US" sz="1600" err="1"/>
              <a:t>yhteistyösuhde</a:t>
            </a:r>
            <a:r>
              <a:rPr lang="en-US" sz="1600"/>
              <a:t>)</a:t>
            </a:r>
          </a:p>
          <a:p>
            <a:pPr lvl="1">
              <a:spcBef>
                <a:spcPts val="900"/>
              </a:spcBef>
            </a:pPr>
            <a:endParaRPr lang="en-US" sz="1600"/>
          </a:p>
          <a:p>
            <a:pPr marL="182880" indent="-182880">
              <a:spcBef>
                <a:spcPts val="900"/>
              </a:spcBef>
              <a:buFont typeface="Arial"/>
              <a:buChar char="•"/>
            </a:pPr>
            <a:r>
              <a:rPr lang="en-US" b="1" u="sng" err="1"/>
              <a:t>Psykodynaaminen</a:t>
            </a:r>
            <a:r>
              <a:rPr lang="en-US" b="1" u="sng"/>
              <a:t> </a:t>
            </a:r>
            <a:r>
              <a:rPr lang="en-US" b="1" u="sng" err="1"/>
              <a:t>psykoterapia</a:t>
            </a:r>
            <a:endParaRPr lang="en-US" b="1" u="sng"/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Pitkäkestoinen</a:t>
            </a:r>
            <a:r>
              <a:rPr lang="en-US" sz="1600"/>
              <a:t> --&gt; </a:t>
            </a:r>
            <a:r>
              <a:rPr lang="en-US" sz="1600" err="1"/>
              <a:t>mahdollisuus</a:t>
            </a:r>
            <a:r>
              <a:rPr lang="en-US" sz="1600"/>
              <a:t> </a:t>
            </a:r>
            <a:r>
              <a:rPr lang="en-US" sz="1600" err="1"/>
              <a:t>sujumattomien</a:t>
            </a:r>
            <a:r>
              <a:rPr lang="en-US" sz="1600"/>
              <a:t> </a:t>
            </a:r>
            <a:r>
              <a:rPr lang="en-US" sz="1600" err="1"/>
              <a:t>vaiheiden</a:t>
            </a:r>
            <a:r>
              <a:rPr lang="en-US" sz="1600"/>
              <a:t> </a:t>
            </a:r>
            <a:r>
              <a:rPr lang="en-US" sz="1600" err="1"/>
              <a:t>uudelleen</a:t>
            </a:r>
            <a:r>
              <a:rPr lang="en-US" sz="1600"/>
              <a:t> </a:t>
            </a:r>
            <a:r>
              <a:rPr lang="en-US" sz="1600" err="1"/>
              <a:t>kokemiseen</a:t>
            </a:r>
            <a:endParaRPr lang="en-US" sz="1600"/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/>
              <a:t>Keskittyy lisäämään kykyä tunnistaa, käsitellä sekä ymmärtää omia tunteita, ongelmia ja sisäisiä ristiriitoja --&gt; tavoitteena sisäisen kasvun ja sopeutumisen eri elämäntilanteissa onnistuminen</a:t>
            </a:r>
          </a:p>
          <a:p>
            <a:pPr lvl="1" indent="-182880">
              <a:spcBef>
                <a:spcPts val="900"/>
              </a:spcBef>
              <a:buFont typeface="Arial"/>
              <a:buChar char="•"/>
            </a:pPr>
            <a:r>
              <a:rPr lang="en-US" sz="1600" err="1"/>
              <a:t>Nykyisiä</a:t>
            </a:r>
            <a:r>
              <a:rPr lang="en-US" sz="1600"/>
              <a:t> </a:t>
            </a:r>
            <a:r>
              <a:rPr lang="en-US" sz="1600" err="1"/>
              <a:t>tunteita</a:t>
            </a:r>
            <a:r>
              <a:rPr lang="en-US" sz="1600"/>
              <a:t> ja </a:t>
            </a:r>
            <a:r>
              <a:rPr lang="en-US" sz="1600" err="1"/>
              <a:t>mielikuvia</a:t>
            </a:r>
            <a:r>
              <a:rPr lang="en-US" sz="1600"/>
              <a:t> </a:t>
            </a:r>
            <a:r>
              <a:rPr lang="en-US" sz="1600" err="1"/>
              <a:t>pyritään</a:t>
            </a:r>
            <a:r>
              <a:rPr lang="en-US" sz="1600"/>
              <a:t> </a:t>
            </a:r>
            <a:r>
              <a:rPr lang="en-US" sz="1600" err="1"/>
              <a:t>selventämään</a:t>
            </a:r>
            <a:r>
              <a:rPr lang="en-US" sz="1600"/>
              <a:t> </a:t>
            </a:r>
            <a:r>
              <a:rPr lang="en-US" sz="1600" err="1"/>
              <a:t>aiemman</a:t>
            </a:r>
            <a:r>
              <a:rPr lang="en-US" sz="1600"/>
              <a:t> historian ja </a:t>
            </a:r>
            <a:r>
              <a:rPr lang="en-US" sz="1600" err="1"/>
              <a:t>siitä</a:t>
            </a:r>
            <a:r>
              <a:rPr lang="en-US" sz="1600"/>
              <a:t> </a:t>
            </a:r>
            <a:r>
              <a:rPr lang="en-US" sz="1600" err="1"/>
              <a:t>muistuvien</a:t>
            </a:r>
            <a:r>
              <a:rPr lang="en-US" sz="1600"/>
              <a:t> </a:t>
            </a:r>
            <a:r>
              <a:rPr lang="en-US" sz="1600" err="1"/>
              <a:t>muistojen</a:t>
            </a:r>
            <a:r>
              <a:rPr lang="en-US" sz="1600"/>
              <a:t> </a:t>
            </a:r>
            <a:r>
              <a:rPr lang="en-US" sz="1600" err="1"/>
              <a:t>avulla</a:t>
            </a:r>
          </a:p>
        </p:txBody>
      </p:sp>
    </p:spTree>
    <p:extLst>
      <p:ext uri="{BB962C8B-B14F-4D97-AF65-F5344CB8AC3E}">
        <p14:creationId xmlns:p14="http://schemas.microsoft.com/office/powerpoint/2010/main" val="1275003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EFD40C-5144-455F-BC3C-609475BD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6" y="642594"/>
            <a:ext cx="4555243" cy="1371600"/>
          </a:xfrm>
        </p:spPr>
        <p:txBody>
          <a:bodyPr>
            <a:normAutofit/>
          </a:bodyPr>
          <a:lstStyle/>
          <a:p>
            <a:r>
              <a:rPr lang="fi-FI" sz="3800"/>
              <a:t>Oma hoito</a:t>
            </a:r>
          </a:p>
        </p:txBody>
      </p:sp>
      <p:sp>
        <p:nvSpPr>
          <p:cNvPr id="15" name="Round Single Corner Rectangle 8">
            <a:extLst>
              <a:ext uri="{FF2B5EF4-FFF2-40B4-BE49-F238E27FC236}">
                <a16:creationId xmlns:a16="http://schemas.microsoft.com/office/drawing/2014/main" id="{02B27018-41F4-46FA-B948-6E1C97C10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4973" y="808058"/>
            <a:ext cx="5280353" cy="2536764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Kuva 12" descr="Käyttäjä">
            <a:extLst>
              <a:ext uri="{FF2B5EF4-FFF2-40B4-BE49-F238E27FC236}">
                <a16:creationId xmlns:a16="http://schemas.microsoft.com/office/drawing/2014/main" id="{84A5551F-38FC-4BC6-8C2C-964EA10F3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7479" y="1118771"/>
            <a:ext cx="1915339" cy="1915339"/>
          </a:xfrm>
          <a:prstGeom prst="rect">
            <a:avLst/>
          </a:prstGeom>
        </p:spPr>
      </p:pic>
      <p:sp>
        <p:nvSpPr>
          <p:cNvPr id="16" name="Round Diagonal Corner Rectangle 7">
            <a:extLst>
              <a:ext uri="{FF2B5EF4-FFF2-40B4-BE49-F238E27FC236}">
                <a16:creationId xmlns:a16="http://schemas.microsoft.com/office/drawing/2014/main" id="{9E469FE9-D7D8-4150-AADE-24469CADA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3505687"/>
            <a:ext cx="2565764" cy="253676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ound Single Corner Rectangle 9">
            <a:extLst>
              <a:ext uri="{FF2B5EF4-FFF2-40B4-BE49-F238E27FC236}">
                <a16:creationId xmlns:a16="http://schemas.microsoft.com/office/drawing/2014/main" id="{FB5A1A1C-9795-4FAF-8777-90292C5445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582" y="3505686"/>
            <a:ext cx="2559743" cy="2536763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6F1721-6F16-4C64-8730-B0AEA4B02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6" y="2103120"/>
            <a:ext cx="4555244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700"/>
              <a:t>Omasta hyvinvoinnista ja terveydestä huolehtiminen</a:t>
            </a:r>
          </a:p>
          <a:p>
            <a:r>
              <a:rPr lang="fi-FI" sz="1700"/>
              <a:t>Sairauksien ennaltaehkäisy ja hoito</a:t>
            </a:r>
          </a:p>
          <a:p>
            <a:r>
              <a:rPr lang="fi-FI" sz="1700"/>
              <a:t>Esimerkiksi </a:t>
            </a:r>
          </a:p>
          <a:p>
            <a:pPr marL="560070" lvl="1" indent="-285750"/>
            <a:r>
              <a:rPr lang="fi-FI" sz="1500"/>
              <a:t>Opettelu vähitellen kohtaamaan ahdistavat tilanteet</a:t>
            </a:r>
            <a:endParaRPr lang="fi-FI"/>
          </a:p>
          <a:p>
            <a:pPr marL="560070" lvl="1" indent="-285750"/>
            <a:r>
              <a:rPr lang="fi-FI" sz="1500"/>
              <a:t>Rentoutumisharjoitukset</a:t>
            </a:r>
          </a:p>
          <a:p>
            <a:pPr marL="560070" lvl="1" indent="-285750"/>
            <a:r>
              <a:rPr lang="fi-FI" sz="1500"/>
              <a:t>Arjenhallinnan uudelleen rakentaminen</a:t>
            </a:r>
          </a:p>
        </p:txBody>
      </p:sp>
      <p:pic>
        <p:nvPicPr>
          <p:cNvPr id="20" name="Kuva 21" descr="Lääketieteellinen">
            <a:extLst>
              <a:ext uri="{FF2B5EF4-FFF2-40B4-BE49-F238E27FC236}">
                <a16:creationId xmlns:a16="http://schemas.microsoft.com/office/drawing/2014/main" id="{6F9FD366-9282-47B6-A0AB-BF1242A05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05569" y="988715"/>
            <a:ext cx="914400" cy="914400"/>
          </a:xfrm>
          <a:prstGeom prst="rect">
            <a:avLst/>
          </a:prstGeom>
        </p:spPr>
      </p:pic>
      <p:pic>
        <p:nvPicPr>
          <p:cNvPr id="23" name="Kuva 23" descr="Kävely">
            <a:extLst>
              <a:ext uri="{FF2B5EF4-FFF2-40B4-BE49-F238E27FC236}">
                <a16:creationId xmlns:a16="http://schemas.microsoft.com/office/drawing/2014/main" id="{0ABA285F-15E8-4AA9-964F-1F1E4A957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66134" y="4468625"/>
            <a:ext cx="914400" cy="914400"/>
          </a:xfrm>
          <a:prstGeom prst="rect">
            <a:avLst/>
          </a:prstGeom>
        </p:spPr>
      </p:pic>
      <p:pic>
        <p:nvPicPr>
          <p:cNvPr id="25" name="Kuva 25" descr="Musiikki">
            <a:extLst>
              <a:ext uri="{FF2B5EF4-FFF2-40B4-BE49-F238E27FC236}">
                <a16:creationId xmlns:a16="http://schemas.microsoft.com/office/drawing/2014/main" id="{757537D0-8B3E-4443-B38C-F057B0055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297181" y="44144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45C325-7F8B-4276-8E82-1942D19D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34B62196-3AE5-4797-B637-F8303F7B7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415" y="359915"/>
            <a:ext cx="11462483" cy="61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6FA70C-C8F2-4C50-A4FD-11D525E3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Mielenterveys testit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D2F5F0-428D-4F47-8F54-BD6D0122F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Testit voivat auttaa ymmärtämään omaa ajattelu- ja toimintatapaasi paremmin. Testien perusteella ei voi tehdä diagnoosia, mutta ne auttavat kiinnittämään huomiota tekijöihin, jotka liittyvät erilaisiin psyykkisiin häiriöihin ja ohjaavat ehkä hakemaan apua ajoissa ja oikeasta paikasta. </a:t>
            </a:r>
          </a:p>
          <a:p>
            <a:r>
              <a:rPr lang="fi-FI"/>
              <a:t> Testien perusteella ei voi tehdä diagnoosia, mutta ne auttavat kiinnittämään huomiota tekijöihin, jotka liittyvät erilaisiin psyykkisiin häiriöihin ja ohjaavat ehkä hakemaan apua ajoissa ja oikeasta paikasta.</a:t>
            </a:r>
          </a:p>
          <a:p>
            <a:r>
              <a:rPr lang="fi-FI"/>
              <a:t>Netistä löytyy mielenterveys-, käytös- ja päihdehäiriö testejä.</a:t>
            </a:r>
          </a:p>
        </p:txBody>
      </p:sp>
    </p:spTree>
    <p:extLst>
      <p:ext uri="{BB962C8B-B14F-4D97-AF65-F5344CB8AC3E}">
        <p14:creationId xmlns:p14="http://schemas.microsoft.com/office/powerpoint/2010/main" val="94209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264049-19C8-44BC-AB11-FFFC8FC1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30" y="727823"/>
            <a:ext cx="3329150" cy="5402353"/>
          </a:xfrm>
        </p:spPr>
        <p:txBody>
          <a:bodyPr>
            <a:normAutofit/>
          </a:bodyPr>
          <a:lstStyle/>
          <a:p>
            <a:r>
              <a:rPr lang="fi-FI"/>
              <a:t>   Stressi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BDDF44D-AD6B-4531-9233-C184BE08D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409" y="1450410"/>
            <a:ext cx="6683427" cy="1619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Stressi on tilanne, jolloin ihmiseen kohdistuu niin paljon vaatimuksia ja haasteita, että sopeutumiseen käytettävät voimavarat ylittyvät tai ovat todella tiukoilla</a:t>
            </a:r>
          </a:p>
        </p:txBody>
      </p:sp>
      <p:pic>
        <p:nvPicPr>
          <p:cNvPr id="11" name="Kuva 4">
            <a:extLst>
              <a:ext uri="{FF2B5EF4-FFF2-40B4-BE49-F238E27FC236}">
                <a16:creationId xmlns:a16="http://schemas.microsoft.com/office/drawing/2014/main" id="{381DB046-5AC0-4181-9CEE-C87662B2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14" y="3152240"/>
            <a:ext cx="8164690" cy="27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1EFD43-7C84-4B68-BE7A-F77ABF15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Stressi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E3AA59-C4D8-4EDB-845F-3BA8D0DA4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DBA2D202-3B77-4606-874E-4AAE5868E45A}"/>
              </a:ext>
            </a:extLst>
          </p:cNvPr>
          <p:cNvSpPr/>
          <p:nvPr/>
        </p:nvSpPr>
        <p:spPr>
          <a:xfrm>
            <a:off x="1066801" y="2103698"/>
            <a:ext cx="5033056" cy="1965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u="sng"/>
              <a:t>Altistavat tekijät</a:t>
            </a:r>
          </a:p>
          <a:p>
            <a:pPr algn="ctr"/>
            <a:r>
              <a:rPr lang="fi-FI"/>
              <a:t>Perimä</a:t>
            </a:r>
          </a:p>
          <a:p>
            <a:pPr algn="ctr"/>
            <a:r>
              <a:rPr lang="fi-FI"/>
              <a:t>Herkkyys reagoida</a:t>
            </a:r>
          </a:p>
          <a:p>
            <a:pPr algn="ctr"/>
            <a:r>
              <a:rPr lang="fi-FI"/>
              <a:t>Lapsuuden traumat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7E39E97-4B7D-4E11-AA03-E7246815A655}"/>
              </a:ext>
            </a:extLst>
          </p:cNvPr>
          <p:cNvSpPr/>
          <p:nvPr/>
        </p:nvSpPr>
        <p:spPr>
          <a:xfrm>
            <a:off x="6157853" y="2101890"/>
            <a:ext cx="4955893" cy="1965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u="sng"/>
              <a:t>Kuormittavat tekijät</a:t>
            </a:r>
          </a:p>
          <a:p>
            <a:pPr algn="ctr"/>
            <a:r>
              <a:rPr lang="fi-FI"/>
              <a:t>Ratkaisemattomat asiat</a:t>
            </a:r>
          </a:p>
          <a:p>
            <a:pPr algn="ctr"/>
            <a:r>
              <a:rPr lang="fi-FI"/>
              <a:t>Ihmissuhdeongelmat</a:t>
            </a:r>
          </a:p>
          <a:p>
            <a:pPr algn="ctr"/>
            <a:r>
              <a:rPr lang="fi-FI"/>
              <a:t>Työpaineet</a:t>
            </a:r>
          </a:p>
          <a:p>
            <a:pPr algn="ctr"/>
            <a:r>
              <a:rPr lang="fi-FI"/>
              <a:t>Terveyshuolet</a:t>
            </a:r>
          </a:p>
          <a:p>
            <a:pPr algn="ctr"/>
            <a:r>
              <a:rPr lang="fi-FI"/>
              <a:t>rahahuolet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21A0AD9-E7A7-4C45-BFE7-978F04D5511F}"/>
              </a:ext>
            </a:extLst>
          </p:cNvPr>
          <p:cNvSpPr/>
          <p:nvPr/>
        </p:nvSpPr>
        <p:spPr>
          <a:xfrm>
            <a:off x="1066800" y="4177496"/>
            <a:ext cx="5033057" cy="1859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u="sng"/>
              <a:t>Laukaisevat tekijät</a:t>
            </a:r>
          </a:p>
          <a:p>
            <a:pPr algn="ctr"/>
            <a:r>
              <a:rPr lang="fi-FI"/>
              <a:t>Menetys</a:t>
            </a:r>
          </a:p>
          <a:p>
            <a:pPr algn="ctr"/>
            <a:r>
              <a:rPr lang="fi-FI"/>
              <a:t>elämänmuutos</a:t>
            </a:r>
          </a:p>
        </p:txBody>
      </p:sp>
      <p:sp>
        <p:nvSpPr>
          <p:cNvPr id="7" name="Suorakulmio 5">
            <a:extLst>
              <a:ext uri="{FF2B5EF4-FFF2-40B4-BE49-F238E27FC236}">
                <a16:creationId xmlns:a16="http://schemas.microsoft.com/office/drawing/2014/main" id="{3BAA1F23-F11D-47A6-88BA-2A60F1EFB8EE}"/>
              </a:ext>
            </a:extLst>
          </p:cNvPr>
          <p:cNvSpPr/>
          <p:nvPr/>
        </p:nvSpPr>
        <p:spPr>
          <a:xfrm>
            <a:off x="6165691" y="4173880"/>
            <a:ext cx="4946246" cy="1859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u="sng"/>
              <a:t>Ylläpitävät tekijät</a:t>
            </a:r>
          </a:p>
          <a:p>
            <a:pPr algn="ctr"/>
            <a:r>
              <a:rPr lang="fi-FI"/>
              <a:t>Univaje</a:t>
            </a:r>
          </a:p>
          <a:p>
            <a:pPr algn="ctr"/>
            <a:r>
              <a:rPr lang="fi-FI"/>
              <a:t>Epäterveellinen ruoka</a:t>
            </a:r>
          </a:p>
          <a:p>
            <a:pPr algn="ctr"/>
            <a:r>
              <a:rPr lang="fi-FI"/>
              <a:t>Jämäkkyyden puute</a:t>
            </a:r>
          </a:p>
          <a:p>
            <a:pPr algn="ctr"/>
            <a:r>
              <a:rPr lang="fi-FI"/>
              <a:t>Murehtiminen</a:t>
            </a:r>
          </a:p>
          <a:p>
            <a:pPr algn="ctr"/>
            <a:r>
              <a:rPr lang="fi-FI"/>
              <a:t>Päihteet</a:t>
            </a:r>
          </a:p>
          <a:p>
            <a:pPr algn="ctr"/>
            <a:r>
              <a:rPr lang="fi-FI"/>
              <a:t>kiire</a:t>
            </a:r>
          </a:p>
        </p:txBody>
      </p:sp>
      <p:sp>
        <p:nvSpPr>
          <p:cNvPr id="8" name="Vuokaaviosymboli: Liitin 7">
            <a:extLst>
              <a:ext uri="{FF2B5EF4-FFF2-40B4-BE49-F238E27FC236}">
                <a16:creationId xmlns:a16="http://schemas.microsoft.com/office/drawing/2014/main" id="{27F1264B-2980-497C-A6C7-37143C4AB7EB}"/>
              </a:ext>
            </a:extLst>
          </p:cNvPr>
          <p:cNvSpPr/>
          <p:nvPr/>
        </p:nvSpPr>
        <p:spPr>
          <a:xfrm>
            <a:off x="5296503" y="3323983"/>
            <a:ext cx="1730414" cy="148927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stressi</a:t>
            </a:r>
          </a:p>
        </p:txBody>
      </p:sp>
    </p:spTree>
    <p:extLst>
      <p:ext uri="{BB962C8B-B14F-4D97-AF65-F5344CB8AC3E}">
        <p14:creationId xmlns:p14="http://schemas.microsoft.com/office/powerpoint/2010/main" val="3053822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>
            <a:extLst>
              <a:ext uri="{FF2B5EF4-FFF2-40B4-BE49-F238E27FC236}">
                <a16:creationId xmlns:a16="http://schemas.microsoft.com/office/drawing/2014/main" id="{EFF5D5D3-8E5C-431F-8A46-4EC7333E6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2EED4FE5-E011-48EB-BF16-B127FDB762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1D3795-2AE3-4E10-B3E0-8C87DE95B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2C20607-5965-4730-8989-67985F75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r>
              <a:rPr lang="fi-FI" sz="2800"/>
              <a:t>Stressin lajit</a:t>
            </a:r>
          </a:p>
        </p:txBody>
      </p:sp>
      <p:pic>
        <p:nvPicPr>
          <p:cNvPr id="17" name="Kuva 4">
            <a:extLst>
              <a:ext uri="{FF2B5EF4-FFF2-40B4-BE49-F238E27FC236}">
                <a16:creationId xmlns:a16="http://schemas.microsoft.com/office/drawing/2014/main" id="{62F3D8F9-9A1F-4AC7-B4D1-F41539F85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73" y="722376"/>
            <a:ext cx="7390098" cy="5413248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66B10EA3-6047-47C5-B09B-E7FE9D95F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/>
              <a:t>Eustressi</a:t>
            </a:r>
            <a:endParaRPr lang="fi-FI"/>
          </a:p>
          <a:p>
            <a:pPr lvl="1"/>
            <a:r>
              <a:rPr lang="en-US" sz="1200"/>
              <a:t>Hyvä/positiivinen stressi</a:t>
            </a:r>
          </a:p>
          <a:p>
            <a:pPr lvl="1"/>
            <a:r>
              <a:rPr lang="en-US" sz="1200"/>
              <a:t>Välttämätöntä ihmisen henkiselle kasvulle</a:t>
            </a:r>
          </a:p>
          <a:p>
            <a:pPr lvl="1"/>
            <a:r>
              <a:rPr lang="en-US" sz="1200"/>
              <a:t>Auttaa huippusuorituksiin</a:t>
            </a:r>
          </a:p>
          <a:p>
            <a:r>
              <a:rPr lang="en-US" sz="1400"/>
              <a:t>Distressi</a:t>
            </a:r>
          </a:p>
          <a:p>
            <a:pPr lvl="1"/>
            <a:r>
              <a:rPr lang="en-US" sz="1200"/>
              <a:t>Huono/negatiivinen stressi</a:t>
            </a:r>
          </a:p>
          <a:p>
            <a:pPr lvl="1"/>
            <a:r>
              <a:rPr lang="en-US" sz="1200"/>
              <a:t>Uuvuttava stressi</a:t>
            </a:r>
          </a:p>
          <a:p>
            <a:r>
              <a:rPr lang="en-US" sz="1400"/>
              <a:t>Burnout</a:t>
            </a:r>
          </a:p>
          <a:p>
            <a:pPr lvl="1"/>
            <a:r>
              <a:rPr lang="en-US" sz="1200"/>
              <a:t>"lopullinen uupuminen"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61458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0</TotalTime>
  <Words>1330</Words>
  <Application>Microsoft Office PowerPoint</Application>
  <PresentationFormat>Laajakuva</PresentationFormat>
  <Paragraphs>469</Paragraphs>
  <Slides>42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42</vt:i4>
      </vt:variant>
    </vt:vector>
  </HeadingPairs>
  <TitlesOfParts>
    <vt:vector size="46" baseType="lpstr">
      <vt:lpstr>Arial</vt:lpstr>
      <vt:lpstr>Arial,Sans-Serif</vt:lpstr>
      <vt:lpstr>Century Gothic</vt:lpstr>
      <vt:lpstr>Savon</vt:lpstr>
      <vt:lpstr>Mielenterveys</vt:lpstr>
      <vt:lpstr>Mitä mielenterveys on?</vt:lpstr>
      <vt:lpstr>Mielenterveyttä tukevat tekijät</vt:lpstr>
      <vt:lpstr>Mielenterveyttä heikentävät tekijät</vt:lpstr>
      <vt:lpstr>PowerPoint-esitys</vt:lpstr>
      <vt:lpstr>Mielenterveys testit</vt:lpstr>
      <vt:lpstr>   Stressi</vt:lpstr>
      <vt:lpstr>Stressi</vt:lpstr>
      <vt:lpstr>Stressin lajit</vt:lpstr>
      <vt:lpstr>Kriisit ja psyykkistä ensiapua</vt:lpstr>
      <vt:lpstr>PowerPoint-esitys</vt:lpstr>
      <vt:lpstr> </vt:lpstr>
      <vt:lpstr>Mielenterveyden häiriöt</vt:lpstr>
      <vt:lpstr>PowerPoint-esitys</vt:lpstr>
      <vt:lpstr>        Depressio eli masennus</vt:lpstr>
      <vt:lpstr>             muutamia altistavia tekijöitä</vt:lpstr>
      <vt:lpstr>Yleisiä masennuksen oireita</vt:lpstr>
      <vt:lpstr>AHDISTUNEISUUSHÄIRIÖT</vt:lpstr>
      <vt:lpstr>Käytöshäiriöt</vt:lpstr>
      <vt:lpstr>Syömishäiriöt</vt:lpstr>
      <vt:lpstr>PowerPoint-esitys</vt:lpstr>
      <vt:lpstr>Riippuvuusongelmat</vt:lpstr>
      <vt:lpstr>Persoonallisuushäiriöt</vt:lpstr>
      <vt:lpstr>Erilaisia persoonallisuushäiriöitä &amp; niiden ominaisuuksia</vt:lpstr>
      <vt:lpstr>PowerPoint-esitys</vt:lpstr>
      <vt:lpstr>Fobiat eli määräkohtaiset pelot</vt:lpstr>
      <vt:lpstr>Kaksisuuntainen mielialahäiriö</vt:lpstr>
      <vt:lpstr>Paniikkihäiriö</vt:lpstr>
      <vt:lpstr>Pakko-oireinen häiriö</vt:lpstr>
      <vt:lpstr>Todellisuudentajun häiriintyminen</vt:lpstr>
      <vt:lpstr>Skitsofrenia</vt:lpstr>
      <vt:lpstr>Sosiaalisten tilanteiden pelko</vt:lpstr>
      <vt:lpstr>Mielenterveys &amp; media </vt:lpstr>
      <vt:lpstr>                        Hoito</vt:lpstr>
      <vt:lpstr>Biologinen hoito</vt:lpstr>
      <vt:lpstr>PowerPoint-esitys</vt:lpstr>
      <vt:lpstr>Psykososiaalinen hoito</vt:lpstr>
      <vt:lpstr>Psykososiaalisia hoitomuotoja</vt:lpstr>
      <vt:lpstr>Psykoterapia</vt:lpstr>
      <vt:lpstr>Psykoterapian muodot</vt:lpstr>
      <vt:lpstr>PowerPoint-esitys</vt:lpstr>
      <vt:lpstr>Oma hoito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Seitola Tuomo</dc:creator>
  <cp:lastModifiedBy>Seitola Tuomo</cp:lastModifiedBy>
  <cp:revision>3</cp:revision>
  <dcterms:created xsi:type="dcterms:W3CDTF">2014-09-12T02:12:20Z</dcterms:created>
  <dcterms:modified xsi:type="dcterms:W3CDTF">2019-03-22T07:06:48Z</dcterms:modified>
</cp:coreProperties>
</file>