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8" r:id="rId2"/>
    <p:sldId id="259" r:id="rId3"/>
    <p:sldId id="260" r:id="rId4"/>
    <p:sldId id="256" r:id="rId5"/>
    <p:sldId id="257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F1D7-A86E-4453-8991-8C81DB1AA703}" type="datetimeFigureOut">
              <a:rPr lang="fi-FI" smtClean="0"/>
              <a:t>13.11.2014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86E70DF-B546-46DA-BEE6-F5F0CAD9A1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1046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F1D7-A86E-4453-8991-8C81DB1AA703}" type="datetimeFigureOut">
              <a:rPr lang="fi-FI" smtClean="0"/>
              <a:t>13.11.2014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86E70DF-B546-46DA-BEE6-F5F0CAD9A1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9243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F1D7-A86E-4453-8991-8C81DB1AA703}" type="datetimeFigureOut">
              <a:rPr lang="fi-FI" smtClean="0"/>
              <a:t>13.11.2014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86E70DF-B546-46DA-BEE6-F5F0CAD9A143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9076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F1D7-A86E-4453-8991-8C81DB1AA703}" type="datetimeFigureOut">
              <a:rPr lang="fi-FI" smtClean="0"/>
              <a:t>13.11.2014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86E70DF-B546-46DA-BEE6-F5F0CAD9A1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3036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F1D7-A86E-4453-8991-8C81DB1AA703}" type="datetimeFigureOut">
              <a:rPr lang="fi-FI" smtClean="0"/>
              <a:t>13.11.2014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86E70DF-B546-46DA-BEE6-F5F0CAD9A143}" type="slidenum">
              <a:rPr lang="fi-FI" smtClean="0"/>
              <a:t>‹#›</a:t>
            </a:fld>
            <a:endParaRPr lang="fi-FI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6113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F1D7-A86E-4453-8991-8C81DB1AA703}" type="datetimeFigureOut">
              <a:rPr lang="fi-FI" smtClean="0"/>
              <a:t>13.11.2014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86E70DF-B546-46DA-BEE6-F5F0CAD9A1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7523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F1D7-A86E-4453-8991-8C81DB1AA703}" type="datetimeFigureOut">
              <a:rPr lang="fi-FI" smtClean="0"/>
              <a:t>13.11.2014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E70DF-B546-46DA-BEE6-F5F0CAD9A1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0301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F1D7-A86E-4453-8991-8C81DB1AA703}" type="datetimeFigureOut">
              <a:rPr lang="fi-FI" smtClean="0"/>
              <a:t>13.11.2014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E70DF-B546-46DA-BEE6-F5F0CAD9A1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9420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F1D7-A86E-4453-8991-8C81DB1AA703}" type="datetimeFigureOut">
              <a:rPr lang="fi-FI" smtClean="0"/>
              <a:t>13.11.2014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E70DF-B546-46DA-BEE6-F5F0CAD9A1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3710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F1D7-A86E-4453-8991-8C81DB1AA703}" type="datetimeFigureOut">
              <a:rPr lang="fi-FI" smtClean="0"/>
              <a:t>13.11.2014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86E70DF-B546-46DA-BEE6-F5F0CAD9A1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9734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F1D7-A86E-4453-8991-8C81DB1AA703}" type="datetimeFigureOut">
              <a:rPr lang="fi-FI" smtClean="0"/>
              <a:t>13.11.2014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86E70DF-B546-46DA-BEE6-F5F0CAD9A1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0077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F1D7-A86E-4453-8991-8C81DB1AA703}" type="datetimeFigureOut">
              <a:rPr lang="fi-FI" smtClean="0"/>
              <a:t>13.11.2014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86E70DF-B546-46DA-BEE6-F5F0CAD9A1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1272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F1D7-A86E-4453-8991-8C81DB1AA703}" type="datetimeFigureOut">
              <a:rPr lang="fi-FI" smtClean="0"/>
              <a:t>13.11.2014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E70DF-B546-46DA-BEE6-F5F0CAD9A1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171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F1D7-A86E-4453-8991-8C81DB1AA703}" type="datetimeFigureOut">
              <a:rPr lang="fi-FI" smtClean="0"/>
              <a:t>13.11.2014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E70DF-B546-46DA-BEE6-F5F0CAD9A1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9477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F1D7-A86E-4453-8991-8C81DB1AA703}" type="datetimeFigureOut">
              <a:rPr lang="fi-FI" smtClean="0"/>
              <a:t>13.11.2014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E70DF-B546-46DA-BEE6-F5F0CAD9A1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2840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F1D7-A86E-4453-8991-8C81DB1AA703}" type="datetimeFigureOut">
              <a:rPr lang="fi-FI" smtClean="0"/>
              <a:t>13.11.2014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86E70DF-B546-46DA-BEE6-F5F0CAD9A1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3642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DF1D7-A86E-4453-8991-8C81DB1AA703}" type="datetimeFigureOut">
              <a:rPr lang="fi-FI" smtClean="0"/>
              <a:t>13.11.2014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86E70DF-B546-46DA-BEE6-F5F0CAD9A1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4254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812" y="-1"/>
            <a:ext cx="4210589" cy="3800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335" y="3800235"/>
            <a:ext cx="4533028" cy="301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535" y="918414"/>
            <a:ext cx="3534558" cy="530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112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18" y="515155"/>
            <a:ext cx="10649307" cy="5988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912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735" y="1854559"/>
            <a:ext cx="8120782" cy="3573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772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83974" y="230659"/>
            <a:ext cx="10752438" cy="700217"/>
          </a:xfrm>
        </p:spPr>
        <p:txBody>
          <a:bodyPr>
            <a:normAutofit fontScale="90000"/>
          </a:bodyPr>
          <a:lstStyle/>
          <a:p>
            <a:r>
              <a:rPr lang="fi-FI" sz="3200" dirty="0" smtClean="0"/>
              <a:t>KULTTUURIEROT JA IHMISTEN VÄLINEN VUOROVAIKUTUS</a:t>
            </a:r>
            <a:endParaRPr lang="fi-FI" sz="3200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483973" y="1743718"/>
            <a:ext cx="10515600" cy="4517039"/>
          </a:xfrm>
        </p:spPr>
        <p:txBody>
          <a:bodyPr>
            <a:noAutofit/>
          </a:bodyPr>
          <a:lstStyle/>
          <a:p>
            <a:r>
              <a:rPr lang="fi-FI" sz="2400" dirty="0" smtClean="0"/>
              <a:t>SÄÄNNÖT, NORMIT; ESIM: SEKSUAALISUUS, PUKEUTUMINEN, SEURUSTELU, KOHTELIAISUUSKÄYTTÄYTYMINEN, ALKOHOLI</a:t>
            </a:r>
          </a:p>
          <a:p>
            <a:r>
              <a:rPr lang="fi-FI" sz="2400" dirty="0" smtClean="0"/>
              <a:t>USKONTO, IDEOLOGIAT, NUORISOKULTTUURI:</a:t>
            </a:r>
          </a:p>
          <a:p>
            <a:pPr marL="0" indent="0">
              <a:buNone/>
            </a:pPr>
            <a:r>
              <a:rPr lang="fi-FI" sz="2400" dirty="0" smtClean="0"/>
              <a:t>   KAUPUNKI – MAASEUTU, PROTESTANTTINEN – KATOLINEN, </a:t>
            </a:r>
          </a:p>
          <a:p>
            <a:pPr marL="0" indent="0">
              <a:buNone/>
            </a:pPr>
            <a:r>
              <a:rPr lang="fi-FI" sz="2400" dirty="0"/>
              <a:t> </a:t>
            </a:r>
            <a:r>
              <a:rPr lang="fi-FI" sz="2400" dirty="0" smtClean="0"/>
              <a:t>   NUORISO – AIKUISET, YHTEISÖLLISYYS – INDIVIDUALISMI</a:t>
            </a:r>
          </a:p>
          <a:p>
            <a:r>
              <a:rPr lang="fi-FI" sz="2400" dirty="0" smtClean="0"/>
              <a:t>ARVOT JA ASENTEET: KOULUTUS, TASA-ARVO, IKÄKÄSITE (ESIM. VANHUUDEN ARVOSTUS)</a:t>
            </a:r>
          </a:p>
          <a:p>
            <a:r>
              <a:rPr lang="fi-FI" sz="2400" dirty="0" smtClean="0"/>
              <a:t>VIESTINTÄ: ILMEET, ELEET, REVIIRI (OMA TILA)</a:t>
            </a:r>
          </a:p>
          <a:p>
            <a:r>
              <a:rPr lang="fi-FI" sz="2400" dirty="0" smtClean="0"/>
              <a:t>RYHMÄSUHTEET: KOLLEKTIIVISUUS, SUKU, KASTIT</a:t>
            </a:r>
          </a:p>
          <a:p>
            <a:r>
              <a:rPr lang="fi-FI" sz="2400" dirty="0" smtClean="0"/>
              <a:t>SUKUPUOLIROOLIT: MIEHEN JA NAISEN TEHTÄVÄT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49046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3945"/>
          </a:xfrm>
        </p:spPr>
        <p:txBody>
          <a:bodyPr>
            <a:noAutofit/>
          </a:bodyPr>
          <a:lstStyle/>
          <a:p>
            <a:r>
              <a:rPr lang="fi-FI" sz="2400" dirty="0" smtClean="0"/>
              <a:t>JATKUU</a:t>
            </a:r>
            <a:endParaRPr lang="fi-FI" sz="24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425146"/>
            <a:ext cx="10515600" cy="4751817"/>
          </a:xfrm>
        </p:spPr>
        <p:txBody>
          <a:bodyPr>
            <a:normAutofit/>
          </a:bodyPr>
          <a:lstStyle/>
          <a:p>
            <a:r>
              <a:rPr lang="fi-FI" sz="2400" dirty="0" smtClean="0"/>
              <a:t>MASKULIINISUUS – FEMINIINISYYS: MILLAINEN MIEHEN, NAISEN KUULUU OLLA?</a:t>
            </a:r>
          </a:p>
          <a:p>
            <a:r>
              <a:rPr lang="fi-FI" sz="2400" dirty="0" smtClean="0"/>
              <a:t>DEMOKRATIA – DIKTATUURI: AVOIMUUS, LUOTTAMUS, USKALLUS OMIIN NÄKEMYKSIIN; KONTROLLI, HIERARKIA; MITÄ ON JOHTAJUUS?</a:t>
            </a:r>
          </a:p>
          <a:p>
            <a:r>
              <a:rPr lang="fi-FI" sz="2400" dirty="0" smtClean="0"/>
              <a:t>MONIMUOTOISUUDEN KOHTAAMINEN – SUPPEA MAAILMANKUVA: AVARAKATSEISUUS, SUVAITSEVAISUUS; KIELTEISYYS, UHKAKUVAT</a:t>
            </a:r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87378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iehkura">
  <a:themeElements>
    <a:clrScheme name="Kiehkur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Kiehkur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iehkur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89</TotalTime>
  <Words>127</Words>
  <Application>Microsoft Office PowerPoint</Application>
  <PresentationFormat>Mukautettu</PresentationFormat>
  <Paragraphs>13</Paragraphs>
  <Slides>5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6" baseType="lpstr">
      <vt:lpstr>Kiehkura</vt:lpstr>
      <vt:lpstr>PowerPoint-esitys</vt:lpstr>
      <vt:lpstr>PowerPoint-esitys</vt:lpstr>
      <vt:lpstr>PowerPoint-esitys</vt:lpstr>
      <vt:lpstr>KULTTUURIEROT JA IHMISTEN VÄLINEN VUOROVAIKUTUS</vt:lpstr>
      <vt:lpstr>JATKUU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KULTTUURIEROT JA IHMISTEN VÄLINEN VUOROVAIKUTUS</dc:title>
  <dc:creator>Tuomo Seitola</dc:creator>
  <cp:lastModifiedBy>Seitola Tuomo</cp:lastModifiedBy>
  <cp:revision>9</cp:revision>
  <dcterms:created xsi:type="dcterms:W3CDTF">2013-11-06T15:50:01Z</dcterms:created>
  <dcterms:modified xsi:type="dcterms:W3CDTF">2014-11-13T08:01:15Z</dcterms:modified>
</cp:coreProperties>
</file>