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109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476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468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760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85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93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35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18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1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149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43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BA93-14BA-4293-AAEC-00A75129E1B4}" type="datetimeFigureOut">
              <a:rPr lang="fi-FI" smtClean="0"/>
              <a:t>23.11.2021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BFD17-0F48-45EF-88AC-5AB7A34111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56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2794"/>
            <a:ext cx="6096000" cy="325755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9537" y="1628275"/>
            <a:ext cx="6198638" cy="465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473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1</cp:revision>
  <dcterms:created xsi:type="dcterms:W3CDTF">2021-11-23T08:23:42Z</dcterms:created>
  <dcterms:modified xsi:type="dcterms:W3CDTF">2021-11-23T08:24:23Z</dcterms:modified>
</cp:coreProperties>
</file>