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5" r:id="rId2"/>
    <p:sldId id="261" r:id="rId3"/>
    <p:sldId id="262" r:id="rId4"/>
    <p:sldId id="266" r:id="rId5"/>
    <p:sldId id="264" r:id="rId6"/>
    <p:sldId id="277" r:id="rId7"/>
    <p:sldId id="268" r:id="rId8"/>
    <p:sldId id="269" r:id="rId9"/>
    <p:sldId id="265" r:id="rId10"/>
    <p:sldId id="279" r:id="rId11"/>
    <p:sldId id="280" r:id="rId12"/>
    <p:sldId id="286" r:id="rId13"/>
    <p:sldId id="281" r:id="rId14"/>
    <p:sldId id="283" r:id="rId15"/>
    <p:sldId id="282" r:id="rId16"/>
    <p:sldId id="287" r:id="rId17"/>
    <p:sldId id="276" r:id="rId18"/>
    <p:sldId id="270" r:id="rId19"/>
    <p:sldId id="271" r:id="rId20"/>
    <p:sldId id="273" r:id="rId21"/>
    <p:sldId id="284" r:id="rId22"/>
    <p:sldId id="288" r:id="rId23"/>
    <p:sldId id="272" r:id="rId24"/>
    <p:sldId id="274" r:id="rId25"/>
    <p:sldId id="289" r:id="rId26"/>
    <p:sldId id="275" r:id="rId27"/>
    <p:sldId id="290" r:id="rId2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4A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23"/>
    <p:restoredTop sz="96327"/>
  </p:normalViewPr>
  <p:slideViewPr>
    <p:cSldViewPr snapToGrid="0">
      <p:cViewPr varScale="1">
        <p:scale>
          <a:sx n="48" d="100"/>
          <a:sy n="48" d="100"/>
        </p:scale>
        <p:origin x="11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29:55.518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0 1 24575,'32'3'0,"3"-2"0,-13 6 0,15 0 0,3 4 0,9-4 0,19 5 0,-15-5 0,15 7 0,-19-8 0,0 5 0,0-4 0,10 0 0,-17 3 0,14-9 0,-7 9 0,3-8 0,6 4 0,-9-6 0,19 7 0,-5-6 0,8 6 0,-22-7 0,-12 0 0,0 0 0,-7 0 0,17 0 0,-17 0 0,7 0 0,-9 0 0,0 0 0,0 0 0,9 0 0,-7 0 0,17 0 0,11 0 0,-13 0 0,20 0 0,-25 0 0,18 0 0,-6 0 0,-3 0 0,-3-5 0,-15 3 0,25-3 0,-14-1 0,16 5 0,-18-4 0,-3 0 0,-15 4 0,5-3 0,-7 1 0,1 2 0,-2-2 0,11 3 0,-11 0 0,26 0 0,-20 0 0,12 0 0,-9 0 0,0 0 0,18 0 0,-22 0 0,15 0 0,-31 0 0,3 0 0,0 0 0,-2 0 0,2 0 0,0 0 0,0 0 0,10 0 0,1-4 0,16 3 0,1-4 0,10 5 0,0-5 0,0 4 0,0-10 0,0 9 0,-15-3 0,-7 5 0,-16 0 0,-6 0 0,-2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33:46.624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3412 202 24575,'-9'-27'0,"-4"1"0,3 12 0,-2-3 0,-1 7 0,-1-2 0,-10-3 0,-2 4 0,-7-5 0,-10 4 0,-3-1 0,-34 5 0,17-5 0,-16 12 0,22-5 0,-1 6-339,14-1 0,-2 2 339,-20 5 0,21-6 0,0 1 0,-12 12 0,-1-5 0,14 0 0,-2 0 0,-31 8 0,24-7 0,2 0 0,-9 5-258,-6-6 258,9 4 0,8-5 0,-5 6 0,21-7 0,-21 6 0,22-10 668,-21 10-668,27-11 268,-6 9-268,6-9 0,-5 9 0,5-9 0,-17 10 0,8-4 0,-2 0 0,6-2 0,5 0 0,-6-4 0,-1 4 0,7-1 0,2-3 0,6 3 0,1 0 0,-1 1 0,0 3 0,0-3 0,-6 9 0,-2-7 0,-6 9 0,-12-4 0,16-2 0,-25 4 0,13 4 0,-6-3 0,9 3 0,6-3 0,15-5 0,-7 5 0,9-2 0,-3-3 0,-1 6 0,0-2 0,0 4 0,0-4 0,-1 9 0,1-11 0,-13 22 0,11-17 0,-21 23 0,21-19 0,-11 14 0,13-16 0,-8 7 0,5-1 0,-6 3 0,6 4 0,-1 0 0,1 1 0,-13 14 0,6 0 0,-4 14 0,8-14 0,8 18 0,-2-5-590,2 11 590,5-31 0,-1 0 0,3 1 0,0 0 0,-3 1 0,0 1 0,3 3 0,1 1 0,-1 0 0,1-1 0,-1-4 0,1 1-492,-1 20 0,0 1 224,0-13 1,0-1 267,0 9 0,0 0-265,0-11 0,1-3 265,-1 26 0,-5-2 0,13-12 0,-6 0 0,7 12 0,0-20 0,0 5 529,0-21-529,0-1 983,0 1-447,0-1 55,7 11-591,-6-7 0,13 29 0,-6-16 0,0-10 0,0 2 0,1-1 0,-1 2 0,-4 5 0,1 2 0,3-1 0,-1 0 0,-2-1 0,-1-1-827,5 25 827,-1-20 0,0-1 0,1 16 0,-1-15 0,1 0 0,-1 9 0,4-3 0,-11-14 0,9-10 0,-9-7 0,9 4 0,-5-10 827,5 4-827,-1 0 0,0-4 0,1 4 0,-1-6 0,0 0 0,4-1 0,1 1 0,-1-4 0,18 24 0,-12-12 0,15 21 0,-3-10 0,6 12 0,6-4 0,3 8 0,-14-21 0,11 18 0,-15-25 0,11 16 0,-13-21 0,-1 0 0,-1-1 0,-5-1 0,6 2 0,-1-6 0,-5 3 0,17 9 0,-9-8 0,15 21 0,-9-20 0,-2 11 0,0-9 0,-5-1 0,-1-4 0,6 4 0,-11-10 0,4 5 0,0-1 0,-8-3 0,7 3 0,-9-1 0,4-3 0,-1 3 0,1-8 0,-4 3 0,3-3 0,-7 3 0,6 1 0,5 6 0,-2-5 0,5 5 0,1-1 0,1-3 0,17 7 0,-8-7 0,2 0 0,5 1 0,-13-1 0,14-4 0,-10 3 0,10 4 0,14-6 0,3 11 0,-2-13 0,-4 2 0,-8 3 0,12-9 0,-1 10 0,0-10 0,12 4 0,-20-6 0,16 7 0,-19-6 0,12 6 0,-1-7 0,-11 0 0,9 0 0,2 0 0,3 0 0,19 0 0,-18 0 0,7 0 0,-22 0 0,-2 0 0,-12 0 0,0 0 0,1 0 0,-1 0 0,-10 0 0,-3-4 0,-10 3 0,0-3 0,0 4 0,-4-4 0,11 3 0,-9-7 0,14 7 0,-8-7 0,5 7 0,6-8 0,2 3 0,7-5 0,-1 5 0,-6-2 0,-6 3 0,-3 0 0,-3-3 0,0 3 0,-1-4 0,-4 0 0,-1 0 0,1 0 0,6-10 0,-1 8 0,6-13 0,-3 11 0,1-5 0,0 0 0,0 0 0,-1 0 0,1 5 0,0-4 0,-4 3 0,3 0 0,-7-3 0,2 4 0,-2-12 0,-1 6 0,1-5 0,0-1 0,-1 6 0,1-12 0,0 5 0,1-6 0,0-1 0,5 1 0,-9 0 0,7-1 0,-9 7 0,6-5 0,-2 16 0,2-15 0,-6 8 0,3-4 0,-3 2 0,4 6 0,0 1 0,0-1 0,-4 0 0,3 4 0,-3-3 0,4 4 0,-4-1 0,3-3 0,-3 3 0,-1-4 0,4 1 0,-3-1 0,4 0 0,0 0 0,-4 0 0,3 5 0,-7 0 0,7 4 0,-7 0 0,7 0 0,-3-8 0,0 6 0,2-9 0,-2 10 0,4-7 0,0 3 0,-4-4 0,3 1 0,-3-1 0,4 0 0,0 0 0,0 1 0,0-1 0,-5 0 0,4 4 0,-3-3 0,4 4 0,0-5 0,0 0 0,-4 4 0,3-3 0,-7 8 0,7-8 0,-3 3 0,0-4 0,2 0 0,-6 1 0,8-8 0,-4 6 0,6-12 0,-6 12 0,0-2 0,-5 5 0,5-5 0,-4 2 0,8-5 0,-8 6 0,3-6 0,-4 4 0,0-11 0,0 12 0,4-12 0,-2 12 0,2-12 0,-4 5 0,0-6 0,0-1 0,0 1 0,0-1 0,0 1 0,0 0 0,0-1 0,0 1 0,0 6 0,0-5 0,0 5 0,-6-17 0,0-7 0,-2 3 0,-3-11 0,9 23 0,-9-8 0,10 17 0,-9-5 0,4 5 0,0-6 0,-2 6 0,0-16 0,-2 13 0,2-8 0,-1 6 0,7 12 0,-7-12 0,8 12 0,-9-12 0,5 12 0,-1-12 0,-3 5 0,8-7 0,-8 1 0,7 6 0,-7-5 0,8 5 0,-8 1 0,3-6 0,1 11 0,0-10 0,5 10 0,-5-11 0,4 6 0,-8-1 0,8-16 0,-3 20 0,0-20 0,2 16 0,-2 0 0,0 2 0,3-1 0,-3 6 0,-1-12 0,4 12 0,-4-12 0,5 5 0,0 0 0,-5-5 0,4 12 0,-4-5 0,1 10 0,3-3 0,-3-3 0,4-6 0,0 0 0,-4 2 0,3 10 0,-3-3 0,4 3 0,-4-4 0,3 1 0,-7-9 0,8 6 0,-4-5 0,4 7 0,-4 0 0,3 0 0,-7 0 0,7 1 0,-3-1 0,0 0 0,-4-17 0,3 13 0,-6-20 0,6 22 0,-6-10 0,2 10 0,3-4 0,-6 6 0,6 0 0,-6 1 0,3-1 0,0 4 0,0-3 0,-1-3 0,-3 0 0,-2-4 0,2 6 0,-6-6 0,5 9 0,-6-9 0,3 11 0,3-5 0,-3 0 0,3 4 0,-4-3 0,1 8 0,-1-4 0,-6 3 0,4-3 0,-11 1 0,5-6 0,1 6 0,-6-3 0,5 0 0,-7 3 0,-21-6 0,16 7 0,-17-7 0,12 4 0,-3-10 0,0 10 0,9 0 0,12 5 0,7 8 0,5-7 0,0 7 0,0-7 0,3 7 0,-7-3 0,7 4 0,-6 0 0,-2 0 0,-7 0 0,5-4 0,-3 4 0,13-4 0,-7 4 0,7 0 0,-6 0 0,6 0 0,-3 0 0,4 0 0,4 0 0,1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37:44.367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4182 330 24575,'-19'-17'0,"0"6"0,12 1 0,-4 4 0,-5 0 0,-1-4 0,-13 3 0,6-5 0,-6 0 0,0 0 0,6 1 0,-15 4 0,7-4 0,-8 3 0,0-5 0,-14-2 0,10 1 0,-24 4 0,24-2 0,-37 2 0,20-6 0,-24-3 0,0 0 0,-3 9 0,0-7 0,3 15 0,27-12 0,12 12 0,8-4 0,19 1 0,-10 4 0,4-4 0,5 5 0,-9 0 0,4 0 0,1 0 0,-6 0 0,0 0 0,6 0 0,-15 0 0,7 0 0,-8 0 0,0 0 0,-1 0 0,1 0 0,8 0 0,-6 0 0,6 6 0,-9-4 0,9 4 0,-6-6 0,-8 0 0,2 6 0,-10-5 0,14 5 0,0-6 0,-1 6 0,1-4 0,13 3 0,-10 1 0,10-4 0,-41 13 0,21-13 0,-21 13 0,14-13 0,-4 12 0,-13-4 0,-14-1 0,25 5 0,-8-6 0,27-1 0,-13-1 0,19-1 0,-17-4 0,20 10 0,0-9 0,-7 4 0,15-1 0,-14-4 0,14 9 0,-14-9 0,13 9 0,-13-3 0,6 5 0,0 1 0,-6-6 0,5 10 0,-21-7 0,19 9 0,-17-4 0,20-2 0,-1-6 0,3 4 0,8-5 0,0 5 0,5 0 0,-4 0 0,9 0 0,-4-4 0,0 2 0,-1 2 0,-1 2 0,3 3 0,-4 8 0,7-10 0,-6 15 0,2-12 0,3 5 0,-3 0 0,5 0 0,0 0 0,0 1 0,0-1 0,0 0 0,5 0 0,1 8 0,0-6 0,4 6 0,-4-8 0,-1 8 0,5-5 0,-5 5 0,6 0 0,0-11 0,0 10 0,0-12 0,0 5 0,0-5 0,0 4 0,0-3 0,0 4 0,0 8 0,0-6 0,0 6 0,0-8 0,0 0 0,0 8 0,5-6 0,-4 7 0,10-1 0,-4 2 0,6 0 0,-1-2 0,0 1 0,-1-7 0,1 6 0,0 0 0,-5 2 0,8 0 0,-7-1 0,8-9 0,-4 8 0,-1-11 0,1 10 0,-1-12 0,0 5 0,0 0 0,0-5 0,0-1 0,1 0 0,-6-3 0,3 3 0,-2-5 0,4 0 0,5 5 0,-4-4 0,4 9 0,0-9 0,-4 9 0,9-4 0,-4 5 0,19 14 0,-10-10 0,18 12 0,-20-20 0,6 4 0,0-2 0,-6-3 0,14 3 0,-13-4 0,13 4 0,-6 5 0,8 2 0,-8-7 0,7-1 0,-7-1 0,-5-4 0,10 5 0,-9-7 0,4 6 0,20-2 0,-17 8 0,11-9 0,-8 5 0,-5-8 0,-1 0 0,6 2 0,-6-2 0,9 1 0,-1 1 0,0 5 0,0-4 0,-7 3 0,5-4 0,-6-8 0,8 6 0,1-5 0,-1 1 0,14-2 0,3-6 0,14 0 0,1 0 0,-15 0 0,11 0 0,-11 0 0,28 0 0,-10 0-413,-20 0 0,2 0 413,35-9 0,-41 8 0,0-1 0,34-7-111,-14 1 111,0 6 0,0-13 0,14 13 0,-24-6 0,7 8 0,0-9 0,-21 6 0,21-6 822,-28 3-822,0 5 115,0-11-115,-7 10 0,19-11 0,-17 11 0,11-11 0,-16 12 0,-8-4 0,0 0 0,1 3 0,7-2 0,-6-1 0,6 3 0,-8-7 0,-5 7 0,4-7 0,-9 7 0,4-7 0,-5 2 0,-4-4 0,7 0 0,-6-5 0,8 4 0,0-4 0,1 0 0,0 4 0,4-9 0,-9 9 0,4-4 0,0 5 0,-9-5 0,13 4 0,-18-4 0,13 5 0,-14-5 0,9 3 0,-4-7 0,5 7 0,0-8 0,0 4 0,0-5 0,0 0 0,0 5 0,-4-4 0,2 4 0,-7 0 0,7 1 0,-2 5 0,4 0 0,0 0 0,-5 0 0,4-5 0,-9 3 0,9-3 0,-4 0 0,0 4 0,4-4 0,-4 0 0,5 4 0,0-4 0,0 0 0,0 4 0,5-4 0,-9 5 0,8 0 0,-9 0 0,0 0 0,4-5 0,-4 3 0,5-3 0,0 5 0,0 0 0,1 0 0,-1 0 0,0 0 0,0 0 0,5-5 0,-4 4 0,4-9 0,-5 9 0,0-4 0,5 0 0,-4 4 0,4-4 0,0 0 0,-9 4 0,8-9 0,-9 3 0,0-4 0,4 0 0,-9 0 0,9 0 0,-9 0 0,4 0 0,-5 0 0,5 0 0,-3-8 0,2 6 0,-4-7 0,0 9 0,-4 5 0,-4-12 0,2 10 0,-6-19 0,-1 6 0,-1 4 0,-5-9 0,2 18 0,3-19 0,-13-8 0,7 10 0,-3-8 0,0 14 0,10 6 0,-5-1 0,7 4 0,0 9 0,0-9 0,0 9 0,0-9 0,0 8 0,0-3 0,-5 5 0,9-5 0,-8 4 0,4-9 0,-2 9 0,-2-9 0,3 9 0,-3-9 0,2 9 0,-3-4 0,5 0 0,0 4 0,-5-9 0,4 9 0,-9-4 0,9 5 0,-9-1 0,9 1 0,-4 5 0,5-4 0,0 4 0,0 0 0,0 1 0,4 0 0,-2 4 0,3-9 0,-6 9 0,1-9 0,5 9 0,1-4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38:17.828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1 344 24575,'46'-7'0,"-1"3"0,23 4 0,-7 0 0,38-10-492,-42 9 0,1 0 44,2-3 0,3-1-44,29 5 0,4 0 102,-11-5 1,1-1 389,-18 5 0,2 1 0,0-1 0,0-2 0,0-1 0,-1 0 0,23-1 0,0-1-328,-16 2 0,3-1 0,-1 0 0,-6 1 0,0-1 0,-1 1 44,1 0 1,-1 0 0,2 1 283,8 2 0,2 1 0,-1 1 0,-5-1 0,-1 0 0,0 0 0,1 0 0,1 0 0,0 0 0,7 0 0,0 0 0,-5 0-492,0 0 0,-3 0 333,16-5 0,-2-1 159,-29 5 0,-1 0 0,17-5 0,4 1 0,7 5 0,0 0 0,-11 0 0,1 0 0,16 0 0,-2 0 0,-24 0 0,-2 0 0,6 0 0,1 0 0,0 0 0,-1 0 0,-5 0 0,0 0 13,6 0 0,-1 0-13,-6 0 0,-1 0 0,7 0 0,1 0 0,-6 0 0,0 0 0,5 0 0,1 0 0,0 0 0,-1 0 0,-12 0 0,0 0 0,18 0 0,-1 0 0,-23 0 0,-1 0 0,18 0 0,0 0 0,-12 0 0,-1 0 0,1 0 0,-1 0 491,0 0 1,-2 0-392,-6 0 0,0 0-100,5 0 0,4 0 0,35 0 0,2 0 0,-29 0 0,1 0 327,-2 0 1,3 0 0,-4 0-188,2 0 0,-3 0-140,-3 0 0,-1 0 448,-3 0 1,-1 0-449,2 0 0,-5 0 983,10 0-797,31 0-186,4 0-94,-18 0 94,-17 0 0,-1 0 0,11 0 0,11 0 0,14 0 0,-8 0 0,-40 0 0,1 0 0,46 0 0,-9 0 983,-15 0-581,21 0-402,-6 0 0,-31 0 0,3 0-103,-2 0 1,1 0 102,6 0 0,-2 0 0,-11 1 0,-1-2-95,0-3 1,-2 0 94,35 2 0,14-5 0,-21 7 0,21 0 0,-28 0 0,0 0 0,0 0 0,0 0 0,14 0-42,-34 0 1,0 0 41,2-5 0,0 0 0,-2 4 0,0 0 0,48-8 0,-49 9 0,2 0 0,0 0 0,1 0 0,13 0 0,-2 0 0,14 0 0,-17 0 0,1 0 0,29 0 0,-26 0 0,3 0-417,6 1 1,-1-2 416,-12-3 0,1-1 0,10 4 0,-1 0 0,-18-4 0,0 1 156,5 4 1,-1 0-157,-5-4 0,-2-1 0,4 1 0,-1-1 0,36-5 0,-37 6 0,-1 2 0,23 2 183,11-8-183,-27 6 817,-4-6-817,0 8 0,31-10 0,-7 8 392,-22-8 1,0 1-393,19 7 0,-20-3 0,2 0 0,-5 5 0,2 0-254,11-4 0,3-1 254,-1 3 0,-1 1 0,-6-4 0,-1 0 0,-1 5 0,0 0 0,-7 0 0,0 0 0,6 1 0,2-2 0,0-3 0,1-2 0,6 5 0,1 0 0,0-4 0,-1 0 0,-13 5 0,-1 0-146,6 0 1,-3 0 145,19 0 0,11-8 0,-13 6 0,-15-6 0,11 8 456,-25 0-456,25 0 983,-24 0-794,10 0 128,-14 0-317,-8 0 0,7 0 0,-15 0 0,1 0 0,-9 0 0,-5 0 0,-5 0 0,-1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6T12:38:29.97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1 261,'83'-8,"1"0,-16 3,2-1,-5-1,5-4,0 0,24-1,7 0,-15 0,4-1,-3 1,-11 2,-2 0,2 2,11-2,2 1,2 1,-15 2,2-1,0 2,-5 0,0-1,-3 2,6 0,9 0,10 1,-1 0,-9-2,-11-2,-7-2,4 3,24 4,6 2,-6-1,-21-2,-3-1,0 1,4 2,1 1,-2 1,25-1,-3 0,0 0,0 0,-5-1,-1 2,-6 3,-1 1,-9 1,-1 0,-7 0,-3 0,29 3,-31-8,4-2,8 1,1 0,-3 0,1 0,8 0,1 0,-9 0,-1 0,-10 0,1 0,10 0,2 0,0 0,-1 0,-5 0,1 0,9 0,4 0,6 0,2 0,-5 0,0 0,12 0,-2 0,-26 0,-2 0,12 0,-1 0,-9 0,-1 0,6 0,2 0,-3 0,1 0,-1 0,0 0,-4 0,-1 0,-1 0,-1 0,-7 1,-2-2,-6-3,0-1,-1 4,2 0,5-4,2 1,-7 3,1 2,12-1,0 0,-13 0,1 0,12 0,0 0,26 0,-27 0,-1 0,28 0,-21 5,4 0,-5-4,-2 1,-6 3,1 0,14-5,1 0,-9 5,1 1,19-4,5-1,-24 2,2 1,-3 0,19-4,-3 0,2-1,2 2,-21 2,1 2,-1-2,21-1,2-1,-13 3,3 0,-1 0,20-4,-3 0,-12 0,-1 0,3 0,2 0,7 0,1 0,-1 0,-2 0,-9 0,0 0,7-1,-1 2,-21 4,2 1,24-5,4 0,-7 5,-2-1,0-4,-3-2,-18 1,-1 0,11 0,-1 0,-18 0,2 0,32 0,0 0,-28 0,-2 0,9 0,-3 0,15 0,0 0,-10 0,-4 0,-17 0,0 0,17 0,4 0,-4 0,-4 0,-9 0,13 0,0 0,14 0,-10 0,10 0,-28 0,11 0,-11 0,1 0,-4 0,0 0,3-8,-7 6,-7-6,-20 8,-6-5,13 4,-10-4,12 5,-2 0,30-9,1 7,10-7,-17 3,-14 4,-8-4,-6 1,-11-1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6T12:38:31.80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1,'62'6,"0"0,5 0,-7-2,1-4,34 0,-37 0,0 0,41 0,-15 0,-1 0,13 0,-25 0,1 0,20 0,6 0,-40 0,9 0,-23 0,10 0,-14 0,1 0,-1 0,-8 0,-2 0,-8 0,5 0,7 0,-5 0,11 0,-16 0,1 0,-9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6T12:38:34.01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10052 35,'-74'-9,"0"0,8 0,1 3,0 5,1 2,-2-1,-1 0,-20 0,-4 0,0-1,-3 2,26 2,-3 1,2 0,-29-3,1 0,2 5,-5-1,11-4,-7-2,4 1,15 3,3 2,-4-2,4-1,-4-2,0 0,0 1,-22 3,1 0,0-1,5-2,1-1,-4-1,10 1,-4-1,0 1,4 1,-9 3,5 0,-3 0,13-3,-4-1,2 0,7 2,3 1,6 2,-2-2,-12-2,-2-2,4 1,-6 0,3 0,-2 0,1 0,8 0,3 0,-1 0,3 0,8 0,1 0,-12 0,-1 0,8 0,-1 0,-6 0,-1 0,6 0,0 0,-6 0,1 0,6 0,1 0,7 0,-1 0,-12 0,1 0,9 0,1 0,-5 0,-1 0,3 0,-2 0,-13 0,-2 0,4 0,-3 0,5 0,-5-1,2 2,10 2,1 1,1 0,-34 2,1 1,10 4,4 1,24-6,3 1,5 2,4-1,-22-6,30 6,17-8,3 0,-2-5,-16 4,10-9,-3 9,10-9,-8 9,6-4,-14 5,5-6,-21 5,-3-5,-1 6,-23 0,34 0,-21 0,14 0,10 0,-23 0,23 0,-2 0,8 0,-8 8,-12-6,1 5,-11-7,24 0,-23 0,23 0,-2 0,21 0,-4 6,10-4,-11 4,-1-6,-15 0,-25 0,10 0,-20 0,37 6,3-5,4 5,18-6,-11 0,3 0,4 0,-4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38:40.031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1511 244 24575,'-11'-30'0,"0"5"0,5 14 0,-4 4 0,8-2 0,-7 3 0,3-1 0,-6-2 0,1 2 0,0-4 0,0 0 0,0 5 0,0-4 0,0 9 0,0-9 0,0 4 0,-5 0 0,4-4 0,-4 9 0,0-9 0,4 9 0,-4-9 0,0 9 0,-1-9 0,0 4 0,1 0 0,5 1 0,-1 5 0,1 0 0,0-5 0,-5 4 0,4-4 0,-9 5 0,9 0 0,-9 0 0,9 0 0,-9 0 0,9 0 0,-4 0 0,5 0 0,-5 0 0,-9 0 0,5 0 0,-17 0 0,18 5 0,-19-4 0,14 4 0,-6-5 0,12 5 0,2-4 0,5 4 0,0-5 0,0 5 0,0-4 0,0 4 0,0-5 0,5 5 0,-9-4 0,8 4 0,-14 0 0,9-4 0,-4 9 0,0-9 0,4 9 0,-4-9 0,0 9 0,4-9 0,-9 9 0,13-4 0,-6 0 0,7 4 0,-4-9 0,0 9 0,0-4 0,0 5 0,0 1 0,0-1 0,-5 0 0,4 0 0,-4 0 0,5 0 0,0 0 0,-5 5 0,4-4 0,-4 9 0,0-9 0,4 4 0,-4 0 0,0-4 0,3 9 0,-3-9 0,10 9 0,-8-8 0,11 7 0,-12-2 0,9-1 0,-5 4 0,0-4 0,0 0 0,-1 12 0,1-15 0,4 15 0,-3-12 0,4 5 0,-5 0 0,-1 1 0,1-1 0,5 0 0,-5 8 0,10-6 0,-10 6 0,10 0 0,-9-6 0,3 15 0,0-15 0,-4 14 0,9-14 0,-4 14 0,6-13 0,0 5 0,0 0 0,0-6 0,0 6 0,0 0 0,0 2 0,0 9 0,0-9 0,6 6 0,1-6 0,1-4 0,3 1 0,2-4 0,0-1 0,6 14 0,-8-19 0,2 18 0,4-17 0,-9 5 0,12-4 0,-8 1 0,5-4 0,4 8 0,-9-14 0,9 9 0,-9-9 0,4 4 0,0 0 0,-3-3 0,2 3 0,-4-5 0,5 0 0,-3-5 0,8 8 0,-9-6 0,9 8 0,-9-10 0,9 4 0,-4-4 0,0 5 0,4-5 0,-9 4 0,9-9 0,-4 9 0,5-4 0,1 0 0,7 5 0,-11-9 0,18 9 0,-10-9 0,37 4 0,-4 2 0,7-6 0,-13 6 0,-22-8 0,20 0 0,-16 6 0,18-5 0,-14 5 0,14-6 0,-10 0 0,10 0 0,-22 0 0,6 0 0,-5 0 0,-1 0 0,6 0 0,-14 0 0,6 0 0,-13 0 0,4 0 0,-8-5 0,7 4 0,-7-9 0,8 4 0,-9 0 0,9-4 0,-9 4 0,4-5 0,-5 5 0,0-4 0,0 4 0,-5-5 0,4 0 0,-4 0 0,5-5 0,0 4 0,5-9 0,-8 8 0,6-3 0,-3 0 0,-3-1 0,11-5 0,-11 0 0,3 0 0,-1 5 0,-4-4 0,0 4 0,4-5 0,-4 0 0,5 0 0,-5-1 0,4 1 0,-9-8 0,4 6 0,-5-6 0,0 0 0,0-2 0,0-9 0,5 9 0,-4 2 0,4 0 0,-5 6 0,0-6 0,0 7 0,0 1 0,0 5 0,0-4 0,0 4 0,0 0 0,0-4 0,0 9 0,0-9 0,0 4 0,0 0 0,0-4 0,-5 8 0,4-2 0,-4 4 0,5-1 0,0-3 0,0 2 0,0-8 0,0 9 0,0-9 0,0 9 0,0-9 0,0 9 0,0-9 0,0 4 0,0 0 0,-5-4 0,4 4 0,-4-5 0,5-1 0,-5 6 0,4 1 0,-4 5 0,5 0 0,-5 0 0,4 0 0,-4 0 0,0 0 0,4 0 0,-9-5 0,9 4 0,-9-4 0,9 5 0,-14 0 0,7-5 0,-8 4 0,5-4 0,0 0 0,0 3 0,0-3 0,0 5 0,0 0 0,0 5 0,0-4 0,0 4 0,0-5 0,0 0 0,0 5 0,0-4 0,0 9 0,5-9 0,-4 9 0,4-9 0,-5 9 0,0-4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13:38:18.383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801 589 24575,'11'-20'0,"0"1"0,-6 11 0,2-5 0,-1 1 0,6-9 0,-4 6 0,7-10 0,-4 5 0,5-6 0,1 1 0,-2 4 0,5-4 0,-5 7 0,11-10 0,-3 7 0,7-6 0,-3 6 0,5 0 0,-2 2 0,7 1 0,-5 4 0,5-4 0,-5 5 0,0-2 0,-1 0 0,-4 3 0,-3-1 0,0 3 0,-8 1 0,8 0 0,-9 3 0,8-3 0,-7 1 0,1 2 0,-4 1 0,-1 3 0,-2 1 0,0 1 0,-2 0 0,1 0 0,2 4 0,-2 1 0,-1 5 0,1 4 0,0 4 0,4 2 0,-3 4 0,0-7 0,-3 2 0,-2-1 0,-1-2 0,0 3 0,1 1 0,-3-5 0,1 2 0,-2-6 0,0 2 0,-1 2 0,0-2 0,0 2 0,0-2 0,0-1 0,0 0 0,0-3 0,-1 3 0,0-3 0,0 4 0,-1-1 0,0-2 0,0 8 0,-2-6 0,1 14 0,-5-3 0,-4 11 0,0 2 0,-7 11 0,6-3 0,-8 9 0,9-15 0,-1-5 0,0-2 0,4-9 0,-6 7 0,5-6 0,-2-1 0,4-4 0,0-1 0,-2-2 0,1 5 0,-6 1 0,1 5 0,-4 2 0,-2 1 0,1 4 0,-6 2 0,-3 5 0,0 1 0,-9 7 0,2 1 0,-3 0 0,-5 3 0,7-4 0,-6-1 0,5-3 0,1-4 0,6-11 0,5-4 0,3-5 0,4-4 0,-9 2 0,9-2 0,-4-3 0,4 4 0,0-5 0,-2 3 0,-4 4 0,-4-1 0,-6 4 0,3-1 0,-5-2 0,6-1 0,-7 1 0,8-3 0,-7 2 0,14-4 0,-12 3 0,12-3 0,-8 3 0,6-3 0,-6 0 0,9-3 0,-9 2 0,5 0 0,-6 3 0,-1-2 0,5-1 0,6-4 0,5-2 0,1 0 0,5-3 0,-4 0 0,5-2 0,0 0 0,-2-9 0,1-3 0,-4-13 0,2-4 0,1-8 0,0-1 0,4 5 0,2 2 0,5 11 0,1 1 0,3 0 0,4 2 0,1-3 0,2 4 0,1-1 0,4 2 0,4-2 0,3 0 0,-4 5 0,2-1 0,-7 7 0,-1-2 0,-3 5 0,-3-1 0,3 1 0,0 2 0,5 0 0,3 4 0,15 4 0,11 5 0,28 7 0,10 3 0,12 4 0,-42-14 0,1 0 0,-3 3 0,0 0 0,44 7 0,-17 6 0,-25-15 0,-17-2 0,-17-7 0,-8-3 0,-8-1 0,9 6 0,-4-3 0,2 4 0,0-3 0,-3-1 0,2 2 0,1 0 0,-1 1 0,1-3 0,-1 3 0,1-5 0,-3 1 0,8-2 0,-4-1 0,8 1 0,3-2 0,8-3 0,9 0 0,7-6 0,2 2 0,-1-2 0,0 2 0,-10 2 0,3-1 0,-15 3 0,0-2 0,-13 4 0,0-1 0,-1-1 0,0 1 0,0 1 0,-1-2 0,-2 2 0,5-2 0,-3 2 0,1-1 0,0 0 0,0 1 0,0 0 0,1 0 0,-3-1 0,0 0 0,2-2 0,0-1 0,1-1 0,3-2 0,-4 1 0,5 0 0,-6 2 0,2-1 0,-5 3 0,1-5 0,-2 3 0,2-4 0,-1 1 0,4-2 0,6-2-246,17-6 0,-16 8 0,6-2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13:38:21.677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3813 177 24575,'-55'-29'0,"13"8"0,2 4 0,9 7 0,-14-9 0,3 6 0,0 0 0,6 5 0,2 2 0,8 3 0,-7-2 0,11 5 0,-14-6 0,9 4 0,-20-2 0,10-1 0,-13 5 0,14-3 0,-8 0 0,13 3 0,-12-3 0,7 3 0,-8-3 0,4 2 0,-5-2 0,9 3 0,-2 0 0,10 0 0,-5 0 0,4 0 0,-7 0 0,-4 0 0,1 3 0,-6-2 0,0 4 0,-8-1 0,1 2 0,-6 2 0,10-2 0,-5 4 0,7 0 0,-2 3 0,1 0 0,0 0 0,5-1 0,-5 2 0,5-2 0,-10 2 0,9-2 0,-14-1 0,8 1 0,-4-1 0,0 5 0,15-4 0,-18 7 0,13-1 0,-21 9 0,1 3 0,-5 8 0,1 1 0,-9 12 0,7 3 0,29-23 0,0 0 0,-30 31 0,33-27 0,1 1 0,-28 25 0,3 13 0,8-11 0,-3 15 0,9-5 0,23-29 0,1 1 0,-20 40-249,20-34 0,0 2 249,2-4 0,-1 2 0,-2 9 0,1 1 0,3 1 0,-1 0 0,-4 6 0,0 0 0,5-1 0,1-1 0,-7 4 0,2-3 0,10-16 0,1-2 0,-2 2 0,1-1 0,-4 28 0,3-5 0,2 8 0,2-12 0,3-1 0,0-3 0,4-3 0,1 2 0,3-3 498,0-7-498,3-2 0,0-11 0,6-4 0,-2-6 0,1-2 0,3-5 0,0 5 0,6-4 0,4 3 0,-1-2 0,6 1 0,-6-8 0,5 1 0,-3-2 0,3 2 0,7 1 0,-1 0 0,11-1 0,-7 0 0,13 4 0,-9-5 0,11 5 0,-7-5 0,11 3 0,-8-3 0,13 3 0,-13-2 0,8-2 0,-6 1 0,1-5 0,0 5 0,-2-5 0,-4 1 0,4-2 0,-5-1 0,-1 1 0,4-1 0,-7-2 0,6 1 0,-7-1 0,-7-1 0,0 1 0,-3-4 0,2 3 0,1-1 0,-1 3 0,-3-1 0,8-2 0,2 3 0,4-2 0,6 1 0,-5-2 0,15-1 0,-7 0 0,26-3 0,-7-1 0,26-3 0,3-4-248,-39-1 1,0-1 247,-3 1 0,0-1 0,15-4 0,0 0 0,-9 4 0,2 0-492,21-4 0,1-2 461,-12 4 0,-1-1 31,13-3 0,-2 0 0,-13 1 0,-4 0 0,-9 1 0,-2-1 0,0 0 0,-4-1-215,21-13 215,21-3 0,-19-3 0,13-6 0,-13 3 0,1-5 0,-8 7 0,0-5 0,-7 6 0,6-6 0,-7 8 0,2-7 464,-3 6-464,-2-9 983,-2 6-907,6-7 157,-10 8-233,6-11 0,-11 8 0,-4-11 0,-3 2 0,-4-5 0,-3-3 0,1-13 0,-8 15 0,5-11 0,-4 11 0,-1-4 0,-1-8 0,-6 7 0,1-1 0,-7 8 0,2 1 0,-9 6 0,-1-4 0,-3 5 0,-4-10 0,-2 7 0,-2-13 0,-4 7 0,2-4 0,-3 6 0,-1-6 0,4 10 0,-3-14 0,3 13 0,-8-13 0,-3 1 0,-8-8 0,4 6 0,-5-4 0,7 2 0,-4 3 0,4-4 0,1 20 0,2-2 0,6 14 0,0-6 0,2 11 0,1-6 0,0 7 0,1-2 0,1 3 0,-5-7 0,4 2 0,-7-5 0,5 5 0,-2 1 0,1 2 0,-4-3 0,2 3 0,-4-4 0,-2-1 0,-1-1 0,-7-5 0,5 9 0,-10-7 0,9 15 0,-8-9 0,12 13 0,-3-5 0,11 10 0,-5-4 0,5 3 0,-4-1 0,2 2 0,-2 0 0,-1 1 0,2 2 0,-2-1 0,2 0 0,4 1 0,1 0 0,5 3 0,-3-1 0,2-1 0,-4-4 0,6 1 0,-2-4 0,1-5 0,0 2 0,0-4-246,4 6 0,0 4 0,2 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4T07:12:44.55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59 24575,'32'-5'0,"18"-5"0,1 8 0,29-4 0,12-1-1319,-24 6 0,5 0 1319,2-3 0,1 1 0,-3 3 0,2 0 0,25-4 0,-4-1 0,-42 4 0,0 0 0,17-1 0,8-2 0,-5 2 0,0 2 0,-1 0 0,19 0 0,2 0 0,-11 0 0,-3 0 0,-12 0 0,0 0 0,12 0 0,3 0 0,0 0 0,1 0 0,2 0 0,-2 0 0,-6 0 0,0 0 0,3 0 0,-2 0 0,-15 0 0,1 0 0,25 4 0,2 0 0,-16-3 0,-1 0 0,8 3 0,-1 0-422,-15 0 1,0-1 421,9 2 0,-1 0 0,-10-1 0,-1 1 0,12 3 0,2-1 0,-1-5 0,-1-2 0,-12 4 0,1 0 0,14-4 0,3 0 0,0 4 0,1 0 0,-2-3 0,0 0 0,3 3 0,-3 0 0,-10 0 0,0 0 0,5 0 0,1 1 0,-1 0 0,-1 0 0,-3-1 0,2 0 0,9-4 0,1 0 0,-8-1 0,-1 2 0,0 2 0,1 1 0,17-4 0,0 1-960,-22 7 1,0-1 959,25-6 0,3 0 0,-9 6 0,0 2 0,-22-5 0,2-1 0,-3 0 0,14 2 0,1 0 0,-13-2 0,3-1 0,-3 1 0,12 1 0,0 0 0,-8-3 0,3-1 0,-1 1-713,-6 1 1,-3 1 0,2-1 712,6-1 0,0-1 0,-2-1 0,13 1 0,0 0 0,9 0 0,0 0 0,-5 0 0,2 0 0,-23 0 0,3 0 0,2 0 0,9 0 0,2 0 0,-2 0 0,-10 0 0,-1 0 0,0 0 0,3 0 0,0 0 0,-4 0 53,10 0 0,-3 0-53,9 0 0,-2 0 0,-15 0 0,1 0 0,22 0 0,0 0 0,-15 0 0,-3 0 0,-6 0 0,-2 0 289,0 0 1,-5 0-290,26 0 0,-17 0 0,-1 0 0,21 0 0,-35 0 0,-2 0 1735,8 0-1735,-3 0 2535,-18 0-2535,-3 0 1790,-15 0-1790,5 0 792,-11 0-792,2 0 0,-7 0 0,0 0 0,-3 0 0,3 0 0,-7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29:57.257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1 0 24575,'26'4'0,"13"5"0,-5-7 0,25 9 0,-8-9 0,46 4 0,-20-6 0,-22 3 0,1 1-492,-5-3 0,-1 0 0,1 2 0,1 0 482,14-2 0,0-2-166,-7 1 0,0 0 176,3 0 0,-2 0 0,-8 0 0,-2 0 0,0 0 0,1 0-216,43 0 216,-3 0 0,-20 0 0,-13 0 0,-18 0 983,-9 0-539,-13 0 441,-7 0-885,-4 0 244,4 0-244,-2 0 0,2 0 0,0 0 0,-3 0 0,3 0 0,0 0 0,-2-3 0,2 2 0,24-8 0,-11 7 0,41-4 0,-4 6 0,22 0 0,8 0 0,-9 0 0,-2 0 0,-19 0 0,-17 0 0,-18 0 0,-15 0 0,-6-4 0,-2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2T09:33:50.90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94 24575,'8'36'0,"4"3"0,-11 7 0,10 8 0,-3 12 0,5 11 0,-5 0 0,5 7 0,-11-7-520,11 18 520,-5-7 0,6-3 0,-6-1 0,-2-16 0,-1-2 0,-4-2 0,9-16 0,-8-2 0,3-2 0,-5-7 520,0 9-520,5 0 0,-4 0 0,4-9 0,-5-2 0,0-1 0,0-5 0,0 14 0,-5-6 0,4 9 0,-9 0 0,8-9 0,-7-2 0,5-9 0,-1 0 0,1 0 0,4 0 0,0 9 0,-5 2 0,0 0 0,-1-2 0,2 0 0,4 2 0,0 0 0,0 7 0,0-7 0,0 9 0,0-9 0,0 7 0,0 22 0,0-27 0,0 24 0,0-47 0,0 17 0,0-15 0,0 10 0,0-13 0,0-4 0,0-1 0,-3-9 0,-2-22 0,1-8 0,0-11 0,4-4 0,0 16 0,0-16 0,0 7 0,0 0 0,0-7 0,0 7 0,0-9 0,0 0 0,5 1 0,-4 13 0,9-11 0,-8 20 0,3-12 0,-5 15 0,4-5 0,-3-5 0,3 10 0,-1-7 0,-2 16 0,2-3 0,-3 2 0,3-1 0,-2 5 0,2-5 0,-3 1 0,0-2 0,3 0 0,-2 0 0,2 3 0,-3 0 0,0 4 0,0-3 0,0 2 0,0-2 0,0 3 0,3-4 0,-2 3 0,2-2 0,-3 0 0,3 2 0,-2-6 0,2 6 0,-3-5 0,0 2 0,3 0 0,-2 0 0,2 4 0,-3-3 0,0-1 0,0-3 0,3 3 0,-2-8 0,2 7 0,-3-5 0,4 7 0,-4 3 0,4-9 0,-4 7 0,0-6 0,0 7 0,0-2 0,0 2 0,0-5 0,3 5 0,-2-6 0,2 6 0,1-10 0,-3 5 0,2-6 0,-3 5 0,0-1 0,0 1 0,0-5 0,4 3 0,0-9 0,0-4 0,0 1 0,-4-7 0,3 14 0,-2-4 0,2 4 0,-3-5 0,8 0 0,-6 6 0,6 0 0,-8 1 0,3 3 0,-2-17 0,6 10 0,-6-21 0,2 7 0,-3 0 0,6-7 0,-5 16 0,8-7 0,-8 9 0,6 0 0,-6-9 0,3 7 0,-4-7 0,0 9 0,0-18 0,0 5 0,0-2 0,0 13 0,0 8 0,0 0 0,3-1 0,-2-13 0,2 16 0,-3-15 0,4 17 0,-4-3 0,3-1 0,-3 5 0,0-5 0,0 6 0,0 0 0,0 0 0,4-1 0,0 1 0,0 0 0,-1 0 0,-3 2 0,0-1 0,0 5 0,0-2 0,3 3 0,-2-1 0,2 1 0,-6 3 0,-4 1 0,-5 3 0,1 0 0,-2 0 0,2 0 0,0 0 0,-3 0 0,-2 0 0,4 0 0,-4 0 0,9 0 0,0 0 0,0 0 0,0 0 0,-1 0 0,1 0 0,0 0 0,0-3 0,0 2 0,0-5 0,0 5 0,0-2 0,-1 0 0,1 2 0,3 4 0,1 5 0,3 12 0,0 9 0,-5 8 0,4 0 0,-4 16 0,5-14 0,0 16 0,0 0 0,0-16 0,0 14 0,0-25 0,0 16 0,0-16 0,0 7 0,0-9 0,0 0 0,0 0 0,0 0 0,4 0 0,-4 0 0,8 0 0,-7 0 0,7 0 0,-7 0 0,3-5 0,-4 3 0,0-3 0,0 5 0,0 0 0,0 0 0,0 0 0,0 0 0,0 0 0,4 0 0,0-5 0,0 12 0,-1-15 0,-3 10 0,0-13 0,0-1 0,0 0 0,0 1 0,0-1 0,0 5 0,4 2 0,-3 5 0,3-5 0,-4 3 0,0-8 0,0 9 0,0-10 0,0 5 0,0-6 0,0 0 0,0 1 0,0-4 0,0 2 0,0-2 0,0 0 0,0 3 0,0-6 0,0 5 0,0-5 0,0 6 0,0-3 0,0 0 0,0 2 0,0-2 0,0 18 0,0-6 0,0 6 0,0-4 0,0-9 0,0 3 0,0 0 0,0-6 0,0 6 0,0-8 0,0 3 0,0 5 0,0-3 0,0 9 0,0-5 0,0 6 0,0-5 0,0 4 0,0-4 0,0 5 0,0-6 0,0 0 0,0-1 0,0 2 0,0 0 0,0 4 0,0-10 0,0 10 0,0-10 0,-4 10 0,3-9 0,-6 15 0,6-14 0,-2 9 0,3-12 0,0 0 0,0 0 0,-3 1 0,2 4 0,-5-3 0,5 0 0,-2-2 0,3-7 0,0 4 0,0-4 0,0 0 0,0 0 0,0 0 0,0 0 0,0 1 0,0-1 0,0 0 0,0 0 0,0 0 0,0 0 0,0 0 0,0 0 0,0 1 0,0-1 0,0 0 0,0 0 0,3 0 0,-2 0 0,2 3 0,-3-2 0,0 3 0,3-4 0,-2 0 0,2 0 0,-3 0 0,3-3 0,1-1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2T09:33:52.53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40 24575,'0'-15'0,"0"2"0,4 9 0,-4-3 0,7 7 0,-3 9 0,3 1 0,-3 10 0,3 0 0,-3-8 0,4 12 0,0-12 0,4 13 0,-4-9 0,9 8 0,-9-11 0,3 5 0,0-13 0,-7 5 0,6-6 0,-6 0 0,3-4 0,0-8 0,0-3 0,0-3 0,1 0 0,-1 3 0,-3-3 0,3-2 0,-6 0 0,3-3 0,-4 5 0,0 3 0,0 0 0,0 4 0,0 0 0,0 0 0,0 0 0,0 0 0,0 0 0,-4 3 0,0 0 0,-3 4 0,0 0 0,0 0 0,0 0 0,0 4 0,0 0 0,3 3 0,-3 3 0,3-2 0,0 2 0,-2-3 0,5 0 0,-2 1 0,3-1 0,0 3 0,0-2 0,0 2 0,0-3 0,0 0 0,0 1 0,0-1 0,0 0 0,0 0 0,0 0 0,0 0 0,0 0 0,-3-3 0,-1-1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2T09:34:02.32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23 24575,'27'0'0,"9"0"0,1 0 0,9-5 0,-9 4 0,16-4 0,-5 5 0,9 0 0,7 0 0,-16 0 0,7 0 0,-18 0 0,-2 0 0,0 0 0,-7 0 0,16 0 0,-16 0 0,25 0 0,-5 0 0,26 0 0,3 0 0,0 0 0,-2 0 0,9 0 0,-5 0 0,7 0 0,-11 0 0,-9 0 0,-1 0 0,1 0 0,0 0 0,18 0 0,-14 0 0,14 0 0,-18 0 0,0 0 0,0 0 0,0 0 0,-18 0 0,13 0 0,-30 0 0,21 0 0,-24 0 0,16 0 0,-7 0 0,0 0 0,7 0 0,-7 0 0,18 0 0,-7 0 0,7 0 0,-9 0 0,-9 0 0,16 0 0,-28 0 0,26 0 0,-19 0 0,14 0 0,9 0 0,2 0 0,9 0 0,0 0 0,-1 0 0,-8 0 0,-2-6 0,0 5 0,-16-4 0,14 5 0,-16 0 0,0 0 0,7 0 0,-16 0 0,7 4 0,11-3 0,-15 3 0,16-4 0,-26 3 0,12-2 0,-1 7 0,5-7 0,-2 4 0,0-5 0,-7 4 0,16-3 0,-7 3 0,9-4 0,0 0 0,0 0 0,-9 0 0,-2 0 0,-9 0 0,9 0 0,2 0 0,9 0 0,-9 0 0,6 0 0,21 0 0,-2 0 0,21 0 0,-17 0 0,0 0 0,0 0 0,9 0 0,2 0 0,9 0 0,-29 0 0,1 0 0,35 0 0,-39 0 0,-2 0 0,23 0 0,-9 0 0,17 0 0,-12 0 0,4 0 0,-21 0 0,1 0 0,-7 0 0,7 0 0,-9-5 0,0 4 0,0-4 0,0 5 0,9 0 0,2 0 0,9 0 0,17 0 0,-12 0 0,-5 0 0,-23 0 0,-8 0 0,-12 0 0,11 3 0,-13-2 0,-1 6 0,0-6 0,-6 6 0,0-7 0,6 3 0,-5 1 0,5-4 0,-1 7 0,-3-6 0,9 3 0,-5 0 0,15-3 0,-7 7 0,7-7 0,0 8 0,11-8 0,-7 4 0,0-5 0,3 6 0,-16-5 0,17 5 0,-8-6 0,-7 4 0,16-3 0,-16 3 0,7-4 0,9 0 0,4 0 0,9 0 0,16 0 0,-23 0 0,23 0 0,-25 0 0,7 0 0,-1 0 0,-14 0 0,12 0 0,-15 0 0,9 0 0,9 0 0,-16 0 0,0 0 0,3 0 0,10 0 0,7 0 0,5 0 0,-18 0 0,0 0 0,0-5 0,-9 4 0,7-5 0,2 1 0,11 3 0,18-4 0,2 0 0,-24 5 0,0 0 0,29-5 0,-30 2 0,0 2 0,25 0 0,0-4 0,7 6 0,-16 0 0,7-6 0,-10 4 0,1-4 0,-9 6 0,16 0 0,-23 0 0,32 0 0,-23 0 0,25 0 0,-7 0 0,0 0 0,-3 0 0,-8 0 0,0 0 0,0 0 0,0 0 0,0 0 0,-9 0 0,-2 0 0,0 0 0,-7 0 0,15 0 0,-14 0 0,14 0 0,-15 0 0,28 0 0,-16 0 0,-1 0 0,3 0 0,-23 0 0,7 0 0,7 6 0,-23-4 0,23 9 0,-7-10 0,2 9 0,7-8 0,-9 3 0,17 1 0,-12-4 0,12 9 0,-17-10 0,0 4 0,0-5 0,9 6 0,-16-4 0,23 4 0,-14-6 0,9 5 0,7-4 0,-7 4 0,9-5 0,-1 0 0,22 0 0,-16 6 0,15 1 0,-11 1 0,2 4 0,0-5 0,-2 1 0,-1 4 0,3-4-411,18 7 411,-16-1 0,14 0 0,-16 7 0,-25-7 0,-1 2 0,31 14 0,1 4 0,-37-12 0,-11-2 0,-5 5 0,9 10 0,-3 1 0,9 15 411,-8-7-411,3 9 0,-8-3 0,-7-1 0,-3-3 0,-10-9 0,4 6 0,-11-14 0,5 14 0,-8-14 0,3 5 0,-5-13 0,0 4 0,0-9 0,-4 3 0,1-5 0,-17 9 0,7-6 0,-16 8 0,-9-11 0,-10 12 0,-36-2 0,5 3 0,-16 1 0,9-12 0,9 10 0,-6-4 0,23-2 0,-12 6 0,15-12 0,-9 5 0,0 0 0,0 1 0,-17 8 0,12-1-425,-21 2 425,15-7 0,9 2 0,-5-3 0,18 8 0,-1-3 0,1 11 0,22-16 0,5 5 0,15-12 425,1 0-425,5-3 0,-8 8 0,10-2 0,-12 9 0,4 0 0,-1 0 0,2 0 0,7-8 0,-11 24 0,10-20 0,-11 21 0,7-8 0,5-6 0,-8 5 0,6 1 0,-6-7 0,7 16 0,-5-16 0,5 7 0,-3-9 0,2 0 0,2 0 0,-4 0 0,1-5 0,4 4 0,-3-10 0,6 19 0,-2-11 0,0 6 0,-2-4 0,1-12 0,0 5 0,1-10 0,3 2 0,-7-2 0,6-1 0,-2 0 0,3 0 0,-3-3 0,2 2 0,-10-20 0,2 2 0,-20-43 0,6 13 0,-16-31 0,7 16 0,-8-8 0,7-1 0,-5 0 0,22 23 0,-12-9 0,15 21 0,-4-6 0,2 2 0,5-9 0,1 13 0,2-7 0,-1 13 0,4 10 0,-1-5 0,2 6 0,3 3 0,0 1 0,0 2 0,0 1 0,22 44 0,-11 0 0,17 31 0,-9-4 0,-6-7 0,11 0 0,-11-2 0,4-9 0,-6 0 0,-4 0 0,8 0 0,-12 8 0,12-6 0,-9 7 0,1-9 0,3 0 0,-9 0 0,9 0 0,-8 0 0,7-9 0,-8 7 0,3-21 0,-1 5 0,-3-14 0,4-2 0,-4-2 0,0 0 0,0-2 0,0 2 0,3-6 0,-2 6 0,2-5 0,-3 5 0,0-3 0,0 0 0,0 0 0,-3-3 0,-1-1 0,0 1 0,-3-4 0,42-11 0,8-5 0,40-20 0,12 5-735,-38 9 1,1 0 734,1 2 0,1 0 0,3 0 0,0 0 0,-11 2 0,1-1 0,25-5 0,1 0 0,-19 7 0,-1 0 0,22-7 0,0 0 0,-22 8 0,-4 1-315,42-8 315,-11-9 0,-20 21 0,-11-17 0,-18 22 0,-2-13 0,-18 13 1444,-1-2-1444,-12 5 340,2 2-340,-5-5 0,5 5 0,-2-2 0,0 0 0,-1-1 0,-3-3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2T09:34:08.87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368 484 24575,'15'0'0,"2"3"0,-1-2 0,14 2 0,24-3 0,6 0 0,14 0 0,19 0-1257,-3 0 1257,-22-4 0,6 1-1100,3 2 1,2 0 1099,13-2 0,4-2-905,-17 1 1,3-2 0,-2 1 904,-11 1 0,-2 1 0,3-2 0,18-2 0,3-2 0,-5 0 0,8-4 0,-2 1-572,-22 8 1,1 1-1,-2-1 572,15-7 0,-2 0 0,6 2 0,-2 1 92,-18 3 1,-4-1-93,1-5 0,-8 1 1651,-5 8-1651,-22-7 2736,-26 9-2736,-8-4 2336,-7 4-2336,0 0 976,0 0-976,1 0 0,0 0 0,-7 0 0,2 0 0,-10 0 0,4 0 0,1 0 0,0 0 0,6 0 0,0 0 0,-1 0 0,1 0 0,0 0 0,-1 4 0,-4-4 0,-11 4 0,2-4 0,-7 0 0,-8 0 0,-6 0 0,1 0 0,-4 0 0,15 0 0,-9-6 0,8 5 0,-5-4 0,6 5 0,-9 0 0,-9 0 0,-2 6 0,-18 2 0,16-1 0,5 3 0,0 1 0,-12-2 0,15 2 0,1 0 0,-7 2 0,-7 0 0,7-1 0,0 0 0,-16 8 0,14-6 0,-7 1 0,20-10 0,-6 1 0,12 1 0,-15 5 0,18-6 0,-6 5 0,14-10 0,-14 9 0,6-3 0,-9-1 0,-9 5 0,-14-5 0,18 2 0,-4-3 0,29-5 0,0 0 0,0 0 0,5 0 0,-4 0 0,10 0 0,-5 0 0,6 0 0,0 0 0,-15 0 0,12 0 0,-17 0 0,13 0 0,-5 0 0,6 0 0,0 0 0,6 0 0,0 0 0,3 0 0,3-3 0,2 2 0,5-6 0,-2 3 0,3-3 0,0 0 0,3-3 0,-2 2 0,9-5 0,-6 1 0,10-2 0,-6 3 0,7-8 0,5-2 0,-2-1 0,5-1 0,-9 9 0,1 0 0,4 2 0,-3-2 0,-3 6 0,-1-3 0,-7 4 0,9-3 0,-6 2 0,5-2 0,-2 2 0,0 1 0,3-3 0,-6 5 0,5-7 0,-2 7 0,3-5 0,-3 2 0,3-2 0,-3 2 0,0-5 0,3 5 0,2-7 0,-1 4 0,2-5 0,-4 2 0,-2-1 0,4 1 0,-4 3 0,2 1 0,-5-1 0,2 4 0,-3-1 0,-3-1 0,6 7 0,-8-7 0,7 5 0,-5-3 0,0 0 0,-4 3 0,-10 4 0,-2 4 0,-11 3 0,2 5 0,1 0 0,-5 2 0,0 8 0,-13 3 0,5 3 0,-5-1 0,8-2 0,-1 2 0,-11 10 0,-3 0 0,1 0 0,-4-5 0,12 1 0,0-15 0,11 10 0,0-18 0,8 9 0,-8-6 0,12-1 0,-5 2 0,7-6 0,0 3 0,0-4 0,4 0 0,0 3 0,0-2 0,-3 2 0,2 1 0,-3-3 0,4 2 0,-3-3 0,2 0 0,1 0 0,1 0 0,2 1 0,0-1 0,1 0 0,6-3 0,-3 2 0,7-2 0,-3 3 0,3-3 0,0 3 0,3-7 0,-2 7 0,3-7 0,4 7 0,3-2 0,2 3 0,5 5 0,-4-4 0,5 3 0,9 3 0,-7-5 0,16 12 0,-7-6 0,18 9 0,11 1 0,-7-1 0,4 0 0,-17-2 0,-8-6 0,-4 2 0,-8-10 0,9 10 0,-12-9 0,6 4 0,-15-7 0,0 0 0,-3-3 0,-1 3 0,-2-7 0,-1 7 0,0-3 0,3 0 0,3 10 0,1-4 0,2 6 0,-2-6 0,0 0 0,-3-5 0,3 8 0,-3-8 0,0 5 0,-1-3 0,1 0 0,-3 3 0,5-5 0,-5 8 0,2-11 0,-3 7 0,1-5 0,-1 0 0,-3-1 0,-1-3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6T12:45:56.6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193 61,'57'6,"1"-1,-34-5,14 6,8-4,-2 4,10-6,13 0,-6 0,38 0,-48 0,0 0,41 0,-36 0,0 0,32 0,1 0,-4 0,-28 0,11 0,-24 0,23 0,-23 0,10 0,-22 0,6 0,-13 0,13 0,-6 0,8-6,1 4,-9-4,6 6,-14 0,14 0,-5 0,-1 0,6 0,-6 0,22 0,4 0,-1 0,42 0,-47 0,34 0,-32 0,3 0,1 0,-12 0,-21 0,-4 0,-9 0,4 0,0 0,-4 0,-56-22,3 17,-54-17,24 22,-14 0,35-5,-2 0,0 4,-2 0,-17-4,-1 0,17 5,1 0,-5 0,2 0,-28 0,1 0,9 0,-10 0,-14 0,21 0,-20 0,40 6,12-4,8 3,19-5,-10 5,12-3,-13 3,5-5,-13 5,14-3,-14 10,14-11,-15 5,15-6,-14 0,-8 8,11-6,-17 6,28-8,-2 0,5 0,9 0,-4 0,0 0,4 0,-9 0,9 0,-4 5,0-4,-9 4,1-5,-2 0,10 0,5 0,-5 0,-1 0,0 0,1 0,0 0,4 0,-9 0,9 0,-4 0,-5 0,7 0,-19 0,13 0,-5 0,9 0,5 0,-5 0,-6 0,4 0,-3 0,10 0,-5 0,-1 0,-1 0,2 0,5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6T12:45:58.9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87,'55'0,"11"0,-9 0,42 0,-48 0,3 0,19 0,1 0,-13 0,1 0,9 0,1 0,-11 0,-3 0,-5 0,0 0,10 0,0 0,-10 0,-1 0,7 0,2 0,4 0,-1 0,28 0,-7 0,-17 0,-25 0,3 0,-16 0,-8 0,1 0,-1 0,8 0,-6 0,14 0,-14 0,6 0,1 0,-7 0,6 0,0 0,-6 0,14 0,-5 0,7 0,-8 0,6 0,-14 0,2 0,-10 0,-5-4,5 2,1-3,0 5,-1 0,-60-19,18 14,-39-15,27 20,6 0,-22 0,-17-9,-4 7,-10-7,28 9,-25 0,21 0,-24 0,14 0,0 0,0 0,-14 0,10 0,4 0,17 0,14 0,-1 0,-13 0,11 0,-11 0,14 0,-14 0,-4 0,1 0,-11 0,24 0,-10 0,22 0,2 0,13 0,1 0,0 0,3 0,-7 0,2 0,-4 0,0 0,-8 0,6 0,-1 0,9 0,5-5,0-1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6T12:46:13.7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2634 1,'-54'0,"2"0,-2 0,10 0,-24 0,11 0,-28 0,10 0,4 0,-10 0,31 0,-2 0,-2 0,-1 0,-18 0,2 0,-20 0,15 0,-2 0,14 0,2 0,-6 0,-1 0,-1-1,1 2,1 4,3 1,8-5,1 0,-2 5,4-1,-14-5,24 0,3 0,12 0,17 0,-4 0,-5 0,8 0,-21 0,15-5,-11 4,8-4,-9 5,7 0,-6 0,13 0,1 0,0 0,-1 0,0 0,-4 0,9 0,-9 0,8 0,-3 0,0 0,-1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6T12:46:16.7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99,'55'-6,"-11"1,-14 5,0 0,2 0,22 0,-10 0,24 0,3 0,3 0,25-9,-11 6,-37-1,0-1,-1 5,3 0,19 0,-1 0,14 0,-11 0,2 0,-23 0,-1 0,9 0,1 0,4 1,-2-2,-13-3,0-1,8 4,-2 0,21-8,3 9,-41 0,1 0,-9 0,-2 0,-13 0,4 0,-4 0,5 0,0 0,9 0,1 0,35 0,-27 0,17 0,-35 0,-5 0,-1 0,0 0,1 0,1 0,3 0,-4 0,0 0,-1 0,0 0,-4 0,9-5,-4 4,13-4,2 5,9-6,-9 4,6-4,-6 6,9 0,-1 0,0 0,28 0,-34 0,22-4,-38 2,-1-3,-1 5,0-5,-4 4,9-4,-9 5,9 0,-9 0,4 0,0 0,-4 0,9 0,-8 0,2 0,1 0,2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6T12:46:22.32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2751 0,'-61'0,"13"0,18 0,-1 0,-14 0,1 0,-10 6,0-4,10 4,-10-6,14 0,0 0,-1 0,-13 0,11 0,-11 0,13 0,1 0,-28 0,21 0,-21 0,28 0,8 0,-6 0,-8 0,-12 8,9-6,-17 5,31-7,-19 0,13 0,-13 0,11 0,-11 0,13 0,1 0,0 0,0 0,-1 0,1 0,8 0,2 5,13-3,1 3,0-5,3 0,-7 0,7 0,-3 0,-5 0,8 0,-8 0,5 0,4 0,-9 0,9 0,-9 0,4 4,-5-2,0 3,-1-5,1 4,0 3,0-1,5-1,-4-5,4 0,0 5,-12-4,15 4,-15-5,16 0,-3 0,0 0,4 0,-9 0,9 0,-4 0,-5 0,8 0,-13 0,14 0,-9 0,9 0,-4 0,0 0,3 0,-7 0,2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2T09:35:00.58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25811 544 24575,'-15'-3'0,"-1"2"0,5-2 0,-9 3 0,-1-4 0,-14 3 0,-11-2 0,-19 9 0,-21-4 0,-2 4-402,36-2 1,0-1 401,-45-2 0,0 12 0,45-12 0,1 0 0,-46 12 0,44-8 0,0-2 0,1 2 0,-2-1 0,-12 0 0,0-1 0,9-3 0,1 0 0,-10 0 0,0 0 0,13 0 0,0 0 0,-13 0 0,0 0 0,9 0 0,1 0 0,-10 0 0,0 0 0,12 0 0,2 0 0,-5-4 0,-1 1 0,0 2 0,-1 0 0,1-2 0,-1-1 0,-2 0 0,-1 1 0,-2 2 0,2 0 0,7-2 0,0-1 0,-2 4 0,1 0 0,3 0 0,3 0-186,-32 0 186,31 1 0,1-2 0,-9-4 0,-23 4 0,5-11 0,-11 4-611,37 1 0,-1-1 611,-10-3 0,0-1 0,1 0 0,1 0 0,-3 3 0,0-1 0,2-4 0,1 1 0,1 7 0,1 1 0,-6-6 0,0-1 0,-4 0 0,1 1 0,13 6 0,0 0 0,-6-5 0,-1-1 0,-2 2 0,0 1 0,-7 0 0,1-2 0,10-1 0,-1 0 0,-31 2 0,1 2-889,29-1 0,0 1 889,-38 2 0,-1 0 0,34-2 0,2 0-271,-11 6 0,0 0 271,11-6 0,0 0 0,-9 6 0,0 1 0,9-4 0,0 0 0,-3 1 0,2-1-269,-25 3 269,34-6 0,1 0 0,-24 5 0,-15-4 0,-1-8 0,-2 11 0,0-11 51,32 13 1,0 2-52,-30-1 0,43-2 0,0-1 1544,-38 2-1544,20-4 0,-25 5 0,9 0 0,0 0 387,34 0 0,1 0-387,-31 0 0,23 0 0,-1 0 0,-30 0 0,34 0 0,-3 0 0,-7 0 0,0 0-327,5 0 0,0 0 327,-11-1 0,1 2 0,16 2 0,2 0 0,-7 1 0,-1 1 0,-2-1 0,0 0 0,-6 3 0,-1 0-225,-12-2 1,0-1 224,13 1 0,-1-1 0,-11 4 0,1-1 0,19-3 0,1 1 0,-15 3 0,0 0 0,11-4 0,0 0 0,-21 4 0,-3-1 0,7-2 0,1-1 0,-2 0 0,-2 2-790,-6 6 0,1-1 790,17-10 0,1 1 0,-15 10 0,0-1 0,8-10 0,1 0 0,0 9 0,-3 1 0,15-6 0,-4-2 0,2 1-804,-24 4 0,-1 1 804,19-4 0,-1 0 0,0 0 0,2-2 0,0 0 0,1 1 0,4 1 0,0 1 0,0 0 0,-7 0 0,-2 0 0,5-1 0,-11 0 0,3-1-377,-15 5 0,0-2 377,16-7 0,-3 1 0,-3 6 0,-6 1 0,4 0 0,-3-3 0,1 1 0,7-1 0,-5 0 0,9 1 0,14 1 0,5 0 374,0-3 1,1-1-375,7 2 0,-1-1 0,-11-1 0,0-1 0,-35-2 0,25 0 0,-1 0 291,14 4 0,1 0-291,-7-3 0,0 0 0,1 2 0,2 1 804,5-4 0,1 0-804,-41 0 0,42 0 0,-4 0 263,-12-3 0,-2-2-263,-1 1 0,-2-1 0,-2-3 0,-1 0 0,0 3 0,-3 1-596,16-1 0,-2-1 0,1 2 596,-22 2 0,-1 2 0,15-3 0,-3 0 0,3 1 0,-10 2 0,2 0-266,-4 0 1,0 0 265,8 0 0,1 0 0,-8 0 0,0 0 0,11 0 0,0 0 0,-10 0 0,-3 0 0,16-2 0,-4-1 0,3 1 0,-22 1 0,-1 0-435,19-3 0,-3-2 0,4 1 435,-8 1 0,3-1 0,-2 1 0,2-1-99,12-2 1,-1 0 98,-19 6 0,-1 0 0,18-5 0,1-2 0,-17 4 0,3-1 514,25-2 1,1-1-515,-10-1 0,-1 2 0,11 3 0,-1 0 0,-21-4 0,-1 1 0,11 3 0,0-1 0,-14-7 0,0 0 0,20 7 0,0-1 0,-12-5 0,2 0 0,19 7 0,1 0 0,-5-3 0,-1-1 0,-1 0 0,1 0 0,5 1 0,-1-1 0,-10 0 0,2 0 1035,-32 0-1035,45 1 0,0 1 0,-36-2 0,36 4 0,0-1 0,-36-14 0,37 17 0,-1 1 0,-45-18 0,39 13 0,1 3 0,-33-6 0,-3-3 0,1 3 0,19 1 0,18-2 0,0 0 0,-24 7 0,-16-17 0,0 18 0,44-4 0,-3-1 456,-13 2 1,-1 1-457,-1-1 0,-1 1 0,-11 0 0,-2 1-165,1-1 0,-1 0 165,-10 3 0,0 0 0,3-3 0,1 1 0,5 2 0,2 2 0,9-1 0,3 0 0,10-1 0,3 2 330,4 2 1,0 0-331,-41-1 0,8 10 0,-9-10 0,7 11 0,36-9 0,0 0 0,-27 10 0,-5 0 0,19 5 477,22-10-477,-18 14 0,19-8 0,-44 28 0,24-15 294,17-3 1,-2 0-295,-39 11 0,5 6 0,28-17 0,2 2 0,-22 31 0,33-28 0,0 1 0,-34 34 0,40-25 0,1 1 0,-24 26 0,13 18 1986,18-19-1986,6 9 0,6 2 0,0 9 0,0 0 0,6 8 0,2-6 0,6 7 0,0 0-259,-4-38 0,0 1 259,3-8 0,1 1 0,-4 10 0,0-1-305,4 28 305,0 7 0,0 0 0,-6-7 0,4 7 0,-4-1 0,6-14 0,0 2 0,-3-25 0,0-1 0,2 21 0,0-3 0,-5 9 0,6 3 0,0 11-112,0-44 0,0 0 112,0 0 0,0 0 0,0 4 0,0 0 0,0-3 0,0 1 0,0 7 0,0-1 0,0 38 0,0-40 0,0 4 0,0 7 0,0 3-777,0 2 0,0 2 777,0 14 0,0 2-591,0 4 1,0-2 590,0-13 0,0 0 0,0 17 0,0 0 0,0-15 0,0 0 0,0-17 0,0 2 0,0-1 0,0 28 0,0-2 0,0-6 0,0 1-339,-4 7 1,0 4 338,3-24 0,1 2 0,-1-4 0,-3 14 0,0 0 0,6-11 0,1 3 0,0-7 0,-3-6 0,2-4 0,7 11 0,3 0 0,-4-6 0,1-1 0,5-5 0,3-1 0,2 3 0,1-2 0,-5-7 0,2 0 0,5 7 0,1-2 514,12 19-514,7 5 0,-1-10 0,-1-6 0,1 1 0,-1-10 0,7 2 0,-5-6 0,13 14 0,2-4 522,-27-25 0,1 1-522,2-4 0,0 1 0,18 40 0,12-5 0,-12-4 0,-15-28 0,2 0 0,-4-3 0,-1-1 0,1 3 0,0 1 0,3 0 0,-1 0 0,22 24 0,-22-22 0,1 0 0,28 31 0,-12-13 0,3 3 0,-6-10 0,1 1 549,10 13 0,1 1-549,-6-15 0,0-2-447,0 4 0,2 0 447,8 3 0,2-1 0,3 2 0,1 0 0,-6-6 0,3 1-717,-10-13 0,3 0 1,-1-2 716,12 8 0,3-1 0,-7-6 0,4 0 0,-1-2 0,-8-6 0,-1-1 0,0-2 0,26 9 0,3-1 0,-12-6 0,5 1 0,-5-5 0,6-4 0,1 0 0,-8 3 0,6 2 0,-3-3 0,-15-9 0,-3-3 0,2 1 0,4 4 0,1 1 0,4 0-793,19 3 0,5 1 0,-4-1 793,-17-4 0,-3-1 0,4 1 0,-7-2 0,4 1 0,-1 0 0,-4-2 0,4 0 0,-3-1 0,0-1-426,6 0 1,0 1-1,1-2 426,-4-1 0,0 0 0,0-1 0,0 0 0,0 1 0,1 0 0,-1-1 0,0 1 0,0-1 0,3 1 0,1-1 0,-1 1 0,-5 0 0,-1-1 0,1 1 0,7-1 0,2 1 0,-3 0 0,-5-1 0,-2 1 0,1-1 0,7 1 0,1-1 0,2 1-392,9 3 1,3 0 0,-1-1 391,-6-4 0,0 0 0,1-1 0,5 3 0,1 0 0,-1-2 0,-7-3 0,-1-1 0,2-1 0,9 1 0,2 0 0,-3 0 0,-9-2 0,-3-1 0,4 0 0,-11-1 0,2 0 0,0 0 0,0 0 0,-3-2 0,-1 0 0,1 0 0,0 0-261,4 0 1,1 0 0,0 0-1,0 0 261,4 0 0,0 0 0,-1 0 0,-1 0 0,14 0 0,-3 0 0,0 0 0,-4 0 0,-1 0 0,2 0 0,-17-2 0,2 0 0,0-1 0,-1 2 0,18 0 0,-1 0 0,2 0 0,-20 0 0,1-2 0,1 1 0,0 0 0,0 2 0,2 0 0,-2 0 0,-1 0 49,12 0 1,-2 0 0,2 0-50,6 0 0,2 0 0,0 0 0,-2 0 0,0 0 0,-3 0 0,-7 0 0,-2 0 0,-1 0 0,-4 0 0,0 0 0,2 0 0,13 0 0,2 0 0,-7 0 141,-4 4 1,-1 0-142,-2-4 0,6 0 0,-6 1 0,7 3 0,-2 0 0,-12-2 0,3 1 0,-1-1 0,-3-1 0,-1-1 0,-1 1 0,1 2 0,0 0 0,-2-1 0,21-2 0,-3 0 956,-7 4 0,3-1-956,-5-2 0,5-1 0,-2 1 0,-8 2 0,-1-1 0,1 1 561,8-3 1,0-1 0,-2 2-562,18 2 0,-7 1 0,-23-3 0,-2 0 746,8 2 0,2 1-746,7 0 0,-1 0 0,-9-4 0,0 2 0,14 5 0,2 0 0,-4-5 0,0-2 0,-8 4 0,0 0 0,9 0 0,2-1 0,-3-2 0,-1 0 0,-5 2 0,-1 1 0,9 0 0,0-1 0,-15-2 0,-3 0 594,-3 3 0,0-1-594,3-3 0,-2 0 0,-11 4 0,0-1 0,12-2 0,1 0 0,-3 5 0,0 2 0,-10-4 0,2-1 0,31 5 0,-2 1 0,8-1 0,-22-1 0,12 1 0,-7-2 0,-8-4 0,-3 0 0,23 5 0,-1 0 0,-20-7 0,-4 0 0,-4 4 0,-1-1 0,5-2 0,2 0 0,17 3 0,-2-1 0,16-3 0,-23 0 0,-2 0 0,19 0 0,-14 0 0,1 0 0,-24 0 0,-1 0 0,16 0 0,1 0 0,-2 0 0,-1 0 0,-4 0 0,1 0 0,23 0 0,-1 0 0,-25 0 0,-1 0 0,7 0 0,0 0 0,-3 0 0,0 0 0,1 0 0,0 0 0,3 0 0,0 0 0,-3 0 0,-2 0 0,0 0 0,2 0 0,25 0 0,1 0-401,-25 0 0,0 0 401,27 0 0,2 0 0,-21 0 0,0 0 0,5 0 0,3 0 0,6 1 0,0-2 0,-8-2 0,-1-1 0,4 4 0,-1-2 0,-2-5 0,-1 0 0,0 2 0,1 1 0,7-4 0,0-1 0,-6 1 0,-1 0 0,0-1 0,-1 1 0,3 1 0,-1-2 0,-1-3 0,-1 0 0,1 3 0,1 0 0,2-3 0,0 0 0,-8 0 0,-3 0 0,-11 4 0,-1-1 472,7-5 1,-1-2-473,-7 4 0,0 0 0,5-4 0,2 0-34,16 0 1,0 0 33,-10 0 0,-1-1 0,3 1 0,0 0 12,-11 1 1,-1-1-13,-3 1 0,-1-1 0,-3 1 0,0 0 0,7 0 0,2-1 0,-5-3 0,0 0 0,-3 3 0,-2 0 593,0 1 1,-2-1-594,26-10 1026,-11 7-1026,-11-6 1698,-6-11-1698,-17 14 1109,5-11-1109,-16 17 309,8-9-309,-6 2 0,10-10 0,2 0 0,10-11 0,7-2 0,11-17 0,-16 16 0,14-14 0,-6-1-871,10-12 871,-30 29 0,-1 0 0,24-29 0,-1-4 0,-5-2 0,-21 27 0,-1-3-644,-5-4 0,-1-1 644,4-7 0,-3 1 0,-8 17 0,-3 1 0,2-9 0,-1-3 0,4-6 0,-2-1 0,-6 1 0,-2 0 0,7 0 0,-1-1 0,-7-1 0,-1 1 0,4 16 0,0 1 0,-2-16 0,0-1 0,2 6 0,0 0 0,1-5 0,-1 0 0,-2 1 0,0 2 0,3 0 0,-1 2-261,-3 4 0,-1 3 261,8-33 0,-4 32 0,0 0 0,5-34 0,-4 37 0,-2 2 0,-2-26 0,5-7 0,-5 7 0,2 26 0,2-1 0,-3-38 0,2 38 0,-1 0 0,-6-1 0,0 2 0,10-30 0,-6 25 0,-1 2 0,7-17 0,0-21 0,0 24 0,0-25 0,0 14 0,1-16 0,-8 35 0,1-1 0,13-34 0,-12 29 0,-1 2 0,13-15 0,-13 29 0,-2-2 0,9-36 0,-4 27 0,1-1-473,-1 7 1,1 0 472,5-12 0,-2 1 0,2-24 0,-3 33 0,0-5 0,-5-29 0,0 0 0,3 27 0,0-1-195,-3-1 1,-2-6 0,0 7 194,-3 8 0,0 6 0,3-3 0,-1 0 237,-5-7 1,0 0-238,5 11 0,1 1 0,-6-7 0,0-3 0,2-11 0,0-1-316,-2 10 1,-2-1 315,1-15 0,0 1 0,0 17 0,0 1 0,0-3 0,0-1 0,1-10 0,-2 0 0,-2 6 0,-1 0 0,1-6 0,-2 0 0,-2 6 0,-2 0 0,-2-10 0,-2-3-352,1-1 1,-1-1 351,-3-2 0,-1 0 0,-3 6 0,0 2 0,5 10 0,-3 2 0,-11-4 0,-3-2 0,-1-12 0,-4-1 0,3 23 0,-4-1 0,0 0 0,3 1 0,-1 0 0,1 2 0,-19-22 0,0 5 0,6 12 0,0 4 157,10 11 1,-1 1-158,-7-1 0,0 0 0,7 2 0,0 1 0,-1 5 0,-2 1 0,1-1 0,0 2 0,3 3 0,0 2 0,-39-18 0,6-6 0,25 33 0,-1 1 0,-37-27 23,28 28 1,-1 2-24,-22-9 0,26 13 0,-4 1 0,-5 2 0,-2 0 0,-2 0 0,0-1 0,2 1 0,2 2 0,0 5 0,5 1 0,-16-2 0,-19 6 0,8 0 1098,23 0-1098,-3 4 1760,20-3-1760,16 3 1122,-7-4-1122,0 0 726,-2 0-726,-9 0 0,14 0 0,-28 0 0,24 5 0,-28-4 0,18 5 0,9-6 0,-15 0 0,3 0 0,-34 0 0,-5 0-369,30 0 1,1 0 368,-33 0 0,35 0 0,0 0 0,-34 0 0,28 3 0,-1 1 0,11-3 0,1-1 0,-8 4 0,3 0 0,-13-4 0,-13 0 0,21 0-291,11 0 0,-3 0 291,-38 0 0,29 0 0,-2 0 0,9 0 0,0 0 0,-3 0 0,-1 0 0,-3-4 0,-1 0 0,2 4 0,1-1 0,0-3 0,1 1 0,5 2 0,2 2 0,-44-1 0,-1 0 0,43 0 0,0 0 0,-7 0 0,-4 0 0,-18 0 0,-2 0 0,15 0 0,1 0-187,-10 0 1,3 0 186,16 0 0,5 0 0,-27 0-24,-12 0 24,36 0 570,-6 0-570,28 0 0,-2 0 0,23 0 1120,3 0-1120,1 0 26,3 0-26,-1 0 0,1 0 0,0 0 0,0 0 0,0 0 0,-3 0 0,2 0 0,-3 0 0,7-4 0,1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29:58.763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0 5 24575,'42'-5'0,"10"8"0,18-1 0,-20 1 0,2 0-492,-1-3 0,3 0 0,16 4 0,2 0 415,-4-3 0,0 0 77,0 3 0,1-1-492,17-2 0,-2-2 327,-23 1 0,0 0 165,25 0 0,-2 0 0,-29 4 0,-2-1 0,21-2 0,1 0 0,-16 2 0,-1 1 208,1-4 0,-2 0-208,41 0 0,-37 0 0,-12 0 981,-2 0-981,-17 0 983,7 0-369,-9 0-172,9 0-442,-6 0 0,6 0 0,9 0 0,-13 0 0,14 0 0,-20 0 0,1-4 0,9 3 0,-7-4 0,8 1 0,-11 3 0,1-7 0,0 7 0,-9-6 0,-3 6 0,-11-3 0,-2 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30:01.415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953 310 24575,'-8'-33'0,"3"6"0,1 1 0,4 9 0,0-9 0,0 3 0,0 1 0,4-4 0,4 9 0,14-13 0,-4 16 0,12-12 0,-8 21 0,6-7 0,-6 10 0,14-2 0,-11 4 0,12 0 0,-9 9 0,-1 1 0,5 17 0,6-4 0,11 30 0,-4-18 0,-3 25 0,-16-31 0,-13 7 0,-3-20 0,-9 11 0,2-5 0,-3 6 0,-4-1 0,3 1 0,-7 0 0,-1 0 0,-2-1 0,-23 14 0,17-16 0,-22 10 0,17-18 0,-25 12 0,11 0 0,-16 11 0,19-12 0,1-1 0,1 0 0,-8-4 0,11-1 0,1-7 0,16-7 0,3-4 0,32 3 0,2-6 0,29 2 0,3-3 0,3 0 0,10 0 0,27 0 0,-11 0 0,-36 3 0,-1 0 0,40 6 0,-18 5 0,-11-2 0,-5 7 0,-25-4 0,18 16 0,-19 4 0,14 6 0,-18 6 0,4-3 0,-11 5 0,6 10 0,-11-8 0,0 17 0,-9-17 0,-5 17 0,0-16 0,-5 6 0,-15-5 0,1-13 0,-20 13 0,-17 2 0,-5-3 0,24-19 0,-2 0-797,-42 21 797,35-23 0,-3 0 0,-10-1 0,0-2 0,12-4 0,-2-2 0,-23 8 0,0-3 0,-19 6 0,25-11 0,0-2 0,14-7 0,3-3 0,-43 5 0,37-10 0,-1-1 0,-40 2 0,45-7 0,1-4 0,-1-6 0,3-1-364,-18-5 364,12-9 0,1-1 0,-4 3 0,-17-25 0,36 26 0,2-12 0,3 7 781,2-14-781,6-2 380,0-15-380,11-1 0,0-1 0,7 17 0,7 14 0,0 18 0,0 1 0,0 3 0,0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30:04.984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3871 446 24575,'-36'-23'0,"-8"-3"0,1 0 0,-16-2 0,-5-7 0,-6 1 0,9 6 0,12 6 0,1 0 0,-10-5 0,9 10 0,1 2 0,6-1 0,-14 3 0,-2 1 0,4-1 0,-14 0 0,-10-1 0,3 0-287,25 9 1,-1 1 286,-40-10 0,-1 12 0,41-5 0,1 0 0,-25 6 0,18-3 0,-2 1 0,-27 3 0,-9 0 0,42 0 0,1 0 0,-33 0 0,-9 0 0,14 5 0,31 0 0,12 6 0,-10 13 0,15-11 0,-28 25 0,29-21 573,-13 21-573,11-10 0,-4 9 0,-8 2 0,-3 7 0,-8 4 0,8-2 0,-6 6 0,13-6 0,-14 8-476,-6 18 476,9-13 0,22-22 0,0 3 0,-1-1 0,1 0 0,-18 44-492,8-29 0,0 0 372,14-8 0,2-1 120,-29 37 0,9 3 0,17-39 0,0-2-263,-7 22 263,3-15 0,2-1 0,1 2 0,-11 35 0,-12-4 0,18-2 0,7-37 0,0-1 0,-4 28 0,-5-3 0,16-21 441,2-2-441,11 2 983,1 21-731,5-6 35,0 4-287,4-29 0,3 17 0,12 5 0,2 3 0,8 13 0,-4-26 0,1 8 0,6-1 0,-8-16 0,16 24 0,10 4 0,-15-19 0,23 25 0,-22-44 0,14 17 0,-2-9 0,-6-9 0,-7 3 0,-6-13 0,3 6 0,-4-9 0,-1 1 0,11 2 0,-8-2 0,7-2 0,-9-4 0,-1 1 0,-4-5 0,3 4 0,-4-4 0,6 4 0,0-2 0,-1 2 0,1-4 0,0 5 0,-6-8 0,23 14 0,-18-16 0,20 12 0,-19-11 0,0 0 0,-1 4 0,10-8 0,-6 3 0,15 1 0,-16-3 0,17 3 0,-7-5 0,37 0 0,-11 0 0,23 0 0,-19 0 0,-18-4 0,13-3 0,-4-6 0,12-1 0,26-2 0,-24 8 0,24-6 0,-5 1 0,-9-3 0,8-3 0,-23 5 0,-9 0 0,-3-4 0,-18 5 0,7-4 0,-17 3 0,16 1 0,-15 0 0,15 1 0,3-6 0,3-2 0,6-6 0,-9 2 0,4-9 0,-19 11 0,18-17 0,-27 19 0,20-17 0,-22 18 0,8-3 0,-15 7 0,6-3 0,-9 5 0,-1-7 0,3-7 0,4-17 0,0-7 0,8-17 0,-8 17 0,7-8 0,0 1 0,-1 6 0,-3-16 0,16-24 0,-13 14 0,10-14 0,-16 33 0,-7 10 0,-1 9 0,1-6 0,-1 6 0,-4 1 0,4-8 0,-10-2 0,5 7 0,-1-14 0,2 16 0,0 1 0,-2 1 0,-1 11 0,3-11 0,-2 8 0,5-7 0,-9 9 0,3 1 0,-4-1 0,0 0 0,5-16 0,-3 3 0,3-6 0,-5 16 0,0 4 0,0 11 0,0-11 0,0 11 0,0-11 0,0 5 0,0-5 0,0-1 0,-4 0 0,3 6 0,-7 1 0,8 6 0,-4 0 0,1-1 0,2 1 0,-6 0 0,2-6 0,1 5 0,-4-11 0,7 11 0,-7-5 0,4 6 0,-4-6 0,3 4 0,-2 0 0,2 2 0,1 4 0,-3-1 0,3-3 0,-3 3 0,-1-3 0,0 0 0,-4-6 0,-4-10 0,-4 0 0,-1-6 0,7 9 0,-4 1 0,4-1 0,-13-4 0,4-6 0,-3 9 0,7-1 0,-2 13 0,5 5 0,-5-4 0,6 8 0,-1-6 0,1 5 0,0-2 0,0 4 0,3 2 0,1-1 0,3 5 0,1-6 0,-1 3 0,0-1 0,1-1 0,-1 1 0,1 1 0,-1-6 0,0 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33:11.425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0 168 24575,'51'-8'0,"2"2"0,7 6 0,-11 0 0,4 0-492,-1 0 0,5 0 0,39 0 0,6 0 0,-23 0 0,2 0 164,0 0 0,6 0 0,-5 0-164,4 0 0,2 0 164,3 0 0,7 0 0,-3 0 0,-15 0 0,-2 0 0,4 0 82,-3 1 0,5-1 0,2 0 0,-3-1 161,-6-1 1,-1-1 0,-1-1 0,2 2 84,2 1 0,0 1 0,0 0 0,-1-2 0,15-5 0,-2-2 0,2 2 0,-16 5 0,2 2 0,-1 0 0,-1-1 0,17-2 0,-1-1 0,-2-1-328,-4 2 0,-1-1 0,1 1 0,6-2 0,1 0 0,-4 0 200,-15 1 1,-4-1 0,2 1-155,6-1 0,1 2 0,0-1 282,5 0 0,0 0 0,-5 0 45,9 3 0,0-1-45,-6-1 0,6-1 0,-5 0 0,11-2 0,-2 1 0,-24 3 0,1 2 0,3-1 0,17-3 0,4 0 0,-4 1 0,-18 2 0,-3 1 0,2 1 0,17-1 0,3 0 0,-3 0 0,-17 0 0,-2 0 0,0 0 0,0 0 0,1 0 0,-1 0 0,30 0 0,0 0 0,-30 0 0,1 0 0,0 0 0,4 0 0,1 0 0,-2 0 0,-5 0 0,-1 0 0,0 0 0,2 0 0,1 0 0,-1 0 491,28 0 1,-2 0-367,-5 0 0,1 0-125,5 0 0,3 0 170,-30 0 0,0 0 1,1 0-171,1 0 0,-1 0 0,1 0 0,0 0 0,1 0 0,-3 0 266,22 0 1,-1 0-267,-18 0 0,1 0 0,-2 0 0,8 0 0,2 0 0,-6 0 0,6 0 0,-4 0 0,16-1 0,-2 2 0,6 4 0,1 0 0,-25-4 0,1 0 0,-2 0 0,15 4 0,0 0 0,-11-4 0,4-1 0,-3-1 0,16 1 0,-2 0 0,6 0 0,1 0 0,-29 0 0,0 0 0,-2 0 0,18 0 0,1 0 0,-18 0 0,3 0 0,-5 0 353,4 0 0,0 0-353,23 0 0,-2 0 0,-28 0 0,0 0 0,2 3 0,5 2 0,-3-2 0,11-1 0,1-1 0,-8 3 0,4 0 0,-2-1 0,20-2 0,-2-2-46,7 1 0,-1 0 46,0 0 0,-2 0 0,-10 0 0,-3 0 409,-14 0 1,0 0-410,25 0 0,-4 0 0,-38 0 0,0 0 491,28 0 1,-1 0-78,10 0-414,-3 0 0,-15 0 0,4 0 0,-16 0 0,1 0 203,30 0 1,0 0-204,-28 0 0,-3 0 0,7 0 0,0 0 0,2 0 0,-1 0 0,-5 0 0,1 0 0,9 0 0,1 0 0,-11 0 0,-3 0 491,-5 0 1,0 0-184,3 0 0,0 0-308,2 0 0,0 0 0,-4 0 0,1 0 0,17 0 0,-1 0 0,-16 0 0,-4 0 0,37 0 983,-20 0-275,-36 0-80,-7 0-628,-9 0 0,-10 0 0,-1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33:38.902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133 0 24575,'5'38'0,"-4"20"0,4 2 0,-5-14 0,0 1-984,0 27 803,0-8 0,0 3-311,0-17 0,0 0 194,0 14 1,0 0 297,0-8 0,0-1 0,0 3 0,0-1 0,-4-3 0,0 0 0,0 9 0,-2-1 0,-3-14 0,1-4 217,3-4 1,0-2-218,-9 29 0,8-23 0,-2-3 622,-1-10-622,8-1 983,-4 1-384,0-1-313,4 1-286,-8-8 0,8 0 0,-3-8 0,4 8 0,-4-10 0,3 9 0,-3-15 0,4 8 0,0-7 0,0 3 0,0-4 0,-4-4 0,-5-1 0,-5-4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33:39.996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0 56 24575,'28'10'0,"4"-2"0,-6-8 0,17 0 0,15 0 0,2 0-492,-6 0 0,4 0 0,-8 1 0,2-2 400,19-3 0,1 0 92,-17 3 0,0 0 0,3-3 0,-1-1 0,-9 1 0,0 0 0,5 3 0,1 0 0,5-3 0,0 0 0,-4 4 0,0 0 0,4 0 0,0 0 0,-5 0 0,-1 0 0,0 0 0,1 0 0,0 0 0,-1 0 0,1 0 0,-1 0-145,-5 0 1,0 0 144,-2 1 0,1-2 0,11-3 0,0 0 0,-13 3 0,0 0 0,3-4 0,-3 1 0,10 4 0,-33-4 0,-3 3 0,-10-3 0,0 4 0,-4-4 0,-1-1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2:33:41.712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73 0 24575,'-10'45'0,"-5"14"0,13 12-492,-6-20 0,0 3 0,7-6 0,0 2 94,-3 16 0,0-3 398,4 14 0,-4-17 0,-1 1 0,4-12 0,0 1 0,-3 16 0,0 2 0,3-6 0,2-3 0,-1-5 0,0-3 54,0-10 1,0 0-55,0-1 0,0 2 0,-1 5 0,2-1 0,5 28 0,-6-28 0,2-2 0,9 5 0,-6-5 0,-1 0 0,3 19 0,0-22 0,0 0 456,-5 27-456,12 1 0,-13-9 0,7 8 0,-8 0 0,0-19 0,0 6 0,0-23 983,-4-6-591,3 16 239,-8-13-631,8 8 193,-4-6-193,5-6 0,0 8 0,0-1 0,0 1 0,-5-1 0,4 1 0,-4-8 0,5 6 0,-5-5 0,4 7 0,-4-1 0,5-6 0,0 5 0,0-16 0,0 15 0,0-15 0,0 10 0,0-8 0,0 1 0,-4 0 0,3 0 0,-3-4 0,4 2 0,0-6 0,0 7 0,0-3 0,0 4 0,0-1 0,0-3 0,0 3 0,0-3 0,0 4 0,0-5 0,0 4 0,0-7 0,0 3 0,0-4 0,0 4 0,0-3 0,0 2 0,0 1 0,0-3 0,0 3 0,0-4 0,0 0 0,0 0 0,0-1 0,0 1 0,0 0 0,0 0 0,0 4 0,0-3 0,0 7 0,0-4 0,0 1 0,0-1 0,0 0 0,0-3 0,0 3 0,0 0 0,0-4 0,0 8 0,0-7 0,0 3 0,0-4 0,0 0 0,0 0 0,0-1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DC1CB18-762B-C8B9-8955-58FEA1D52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90C1B77-915C-289D-B9D9-DCBC6DD99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236EE5C-2257-057D-1A7C-DED6012AF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9243-9B59-324C-AE6C-17B52803B4A0}" type="datetimeFigureOut">
              <a:rPr lang="fi-FI" smtClean="0"/>
              <a:t>30.10.2024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E976BAD-40CB-CB54-93F4-AE1C1DBED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93EC5AB-E68D-0B73-D9D8-6A3644E01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D29F-3D14-DA47-830F-EBA83BE92D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4943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4339A81-BCA9-8184-9196-173599AE7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0838585-93B6-908C-F081-2B2E22495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435667B-7BF9-51EF-1477-858D95A27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9243-9B59-324C-AE6C-17B52803B4A0}" type="datetimeFigureOut">
              <a:rPr lang="fi-FI" smtClean="0"/>
              <a:t>30.10.2024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0E3C1AC-8265-426A-3142-15FB3BD52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CBF36E8-440C-615F-1265-DA188889D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D29F-3D14-DA47-830F-EBA83BE92D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9974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E6BFE35F-E7F2-FE14-55F7-9B16F897C6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1501BAE-C372-810C-4624-DE522B272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0D2CBDB-4C94-1601-D161-C3E18495B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9243-9B59-324C-AE6C-17B52803B4A0}" type="datetimeFigureOut">
              <a:rPr lang="fi-FI" smtClean="0"/>
              <a:t>30.10.2024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DC95996-03C5-89DD-4B26-42C00F70D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FA9C787-55D3-4B35-C63D-FA5D2D27E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D29F-3D14-DA47-830F-EBA83BE92D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0909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F318BE-8F44-42CD-2492-467860B36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EFB7E45-AAB4-A16D-E094-31C6B161E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8CB87DA-0254-5A80-500A-4DAEF5657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9243-9B59-324C-AE6C-17B52803B4A0}" type="datetimeFigureOut">
              <a:rPr lang="fi-FI" smtClean="0"/>
              <a:t>30.10.2024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C235358-735E-B9CD-FFDC-5D0B5F5E1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4AED2FE-7DB1-1E00-38D2-44C2784EF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D29F-3D14-DA47-830F-EBA83BE92D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3467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BA13452-43FA-1611-CD65-63441A95A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CE90E35-9A32-6B61-A6AA-1A2BB351F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1CC5709-7DA5-F0C8-B810-18EDB22E7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9243-9B59-324C-AE6C-17B52803B4A0}" type="datetimeFigureOut">
              <a:rPr lang="fi-FI" smtClean="0"/>
              <a:t>30.10.2024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C8B614C-0DED-906F-5376-E06C9C69A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27A86DB-7A07-3844-05AC-680F2DC45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D29F-3D14-DA47-830F-EBA83BE92D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1646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3F22CC-F9F8-3010-1328-FBBD04E6D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B4DE8F-2790-9E52-64E6-FF97AABA07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6B8A3B4-0800-8767-996D-ED971AC2A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C3CE2B2-1DF5-9721-6242-B6B913097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9243-9B59-324C-AE6C-17B52803B4A0}" type="datetimeFigureOut">
              <a:rPr lang="fi-FI" smtClean="0"/>
              <a:t>30.10.2024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B83E036-9B47-04FF-F055-85B2B8972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755264E-DBFE-26E6-7CD9-857323C98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D29F-3D14-DA47-830F-EBA83BE92D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7658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3AD575-E5B6-9272-0E65-E3280C0AB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6246C83-0543-DF9B-4BCA-5A7E6C853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501E757-274E-E946-77C5-BE196DB20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B7CE52B-40A4-824A-754B-F82A34868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79F7542-E994-4918-B297-881D7C2D25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113312F-4D19-E58F-F113-634412D52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9243-9B59-324C-AE6C-17B52803B4A0}" type="datetimeFigureOut">
              <a:rPr lang="fi-FI" smtClean="0"/>
              <a:t>30.10.2024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AC54C67-BD86-735D-31A8-05C1053D2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2870B555-D9AA-FD53-2861-3BB14ADA5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D29F-3D14-DA47-830F-EBA83BE92D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774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B5008FE-7105-1DF9-FCF1-85A1855AE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3847409-BCA0-EBE2-D2D2-37FBCA0D3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9243-9B59-324C-AE6C-17B52803B4A0}" type="datetimeFigureOut">
              <a:rPr lang="fi-FI" smtClean="0"/>
              <a:t>30.10.2024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2079FD2-77DA-AE0E-4E03-AD2420953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2A096CA-98E5-70A3-313B-E94B70F69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D29F-3D14-DA47-830F-EBA83BE92D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7846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07EC00E-7AF0-F1E8-61FE-B654350CD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9243-9B59-324C-AE6C-17B52803B4A0}" type="datetimeFigureOut">
              <a:rPr lang="fi-FI" smtClean="0"/>
              <a:t>30.10.2024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7D6ABD5-A8FE-2230-7338-AE0A21373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084D767-2AC4-215C-2783-9F4DCF5D2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D29F-3D14-DA47-830F-EBA83BE92D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5179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FC9604-B5CE-3468-2034-54FAB8A6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485E8D4-4A97-BE8A-1044-BA1186D28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C34EFE8-4E65-3218-9B67-4334EDBF5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DCD8BB4-ACDC-0DE4-5423-DB4C001C7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9243-9B59-324C-AE6C-17B52803B4A0}" type="datetimeFigureOut">
              <a:rPr lang="fi-FI" smtClean="0"/>
              <a:t>30.10.2024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D95CA9E-9679-78AB-158A-EC9C68548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4D9496B-DFB6-BA87-0EB0-D5F0FDBD8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D29F-3D14-DA47-830F-EBA83BE92D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3915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E5CEE5-D91D-1508-CB2D-67C8D58B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F3267304-58A7-7347-3406-8B7F1C22E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1E81C5F-DEEA-D3C5-BE6D-0A4E6C33F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0FFDD9E-D65F-EBAA-F96E-AB687C3E6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9243-9B59-324C-AE6C-17B52803B4A0}" type="datetimeFigureOut">
              <a:rPr lang="fi-FI" smtClean="0"/>
              <a:t>30.10.2024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A5BE398-A68B-FD96-C85F-DC03555DA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65CFDE0-D695-BD74-250F-8015FEC29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D29F-3D14-DA47-830F-EBA83BE92D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6601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BE2D787-E2B9-CFD9-E209-DAEEF9ADB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8838325-3726-F41C-5D75-46412DC1D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AECDB45-CC76-6EF7-280A-4C6BDC6342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69243-9B59-324C-AE6C-17B52803B4A0}" type="datetimeFigureOut">
              <a:rPr lang="fi-FI" smtClean="0"/>
              <a:t>30.10.2024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FF73E67-1716-524B-EC06-96D963760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A390B1D-20D2-AE76-0F36-7A72C2B91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2D29F-3D14-DA47-830F-EBA83BE92D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245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ustomXml" Target="../ink/ink6.xml"/><Relationship Id="rId7" Type="http://schemas.openxmlformats.org/officeDocument/2006/relationships/customXml" Target="../ink/ink8.xml"/><Relationship Id="rId12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customXml" Target="../ink/ink10.xml"/><Relationship Id="rId5" Type="http://schemas.openxmlformats.org/officeDocument/2006/relationships/customXml" Target="../ink/ink7.xm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customXml" Target="../ink/ink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customXml" Target="../ink/ink16.xml"/><Relationship Id="rId18" Type="http://schemas.openxmlformats.org/officeDocument/2006/relationships/image" Target="../media/image23.png"/><Relationship Id="rId3" Type="http://schemas.openxmlformats.org/officeDocument/2006/relationships/customXml" Target="../ink/ink11.xml"/><Relationship Id="rId7" Type="http://schemas.openxmlformats.org/officeDocument/2006/relationships/customXml" Target="../ink/ink13.xml"/><Relationship Id="rId12" Type="http://schemas.openxmlformats.org/officeDocument/2006/relationships/image" Target="../media/image20.png"/><Relationship Id="rId17" Type="http://schemas.openxmlformats.org/officeDocument/2006/relationships/customXml" Target="../ink/ink18.xml"/><Relationship Id="rId2" Type="http://schemas.openxmlformats.org/officeDocument/2006/relationships/image" Target="../media/image2.jp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customXml" Target="../ink/ink15.xml"/><Relationship Id="rId5" Type="http://schemas.openxmlformats.org/officeDocument/2006/relationships/customXml" Target="../ink/ink12.xml"/><Relationship Id="rId15" Type="http://schemas.openxmlformats.org/officeDocument/2006/relationships/customXml" Target="../ink/ink17.xml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customXml" Target="../ink/ink14.xml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.xml"/><Relationship Id="rId3" Type="http://schemas.openxmlformats.org/officeDocument/2006/relationships/image" Target="../media/image150.png"/><Relationship Id="rId7" Type="http://schemas.openxmlformats.org/officeDocument/2006/relationships/image" Target="../media/image170.png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.xml"/><Relationship Id="rId5" Type="http://schemas.openxmlformats.org/officeDocument/2006/relationships/image" Target="../media/image160.png"/><Relationship Id="rId4" Type="http://schemas.openxmlformats.org/officeDocument/2006/relationships/customXml" Target="../ink/ink21.xml"/><Relationship Id="rId9" Type="http://schemas.openxmlformats.org/officeDocument/2006/relationships/image" Target="../media/image1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.xml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6.xml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customXml" Target="../ink/ink28.xml"/><Relationship Id="rId4" Type="http://schemas.openxmlformats.org/officeDocument/2006/relationships/customXml" Target="../ink/ink25.xml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customXml" Target="../ink/ink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C099BF-4B9F-C37E-D8BF-EBA2075F8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304" y="868363"/>
            <a:ext cx="3820284" cy="2387600"/>
          </a:xfrm>
        </p:spPr>
        <p:txBody>
          <a:bodyPr>
            <a:normAutofit fontScale="90000"/>
          </a:bodyPr>
          <a:lstStyle/>
          <a:p>
            <a:r>
              <a:rPr lang="fi-FI" dirty="0"/>
              <a:t>Lukutaidon kysymyksiin vastaaminen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EC64101-2B9F-0D73-2C02-97C2D9CEB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0041" y="3602037"/>
            <a:ext cx="2103783" cy="1655762"/>
          </a:xfrm>
        </p:spPr>
        <p:txBody>
          <a:bodyPr/>
          <a:lstStyle/>
          <a:p>
            <a:r>
              <a:rPr lang="fi-FI" dirty="0"/>
              <a:t>luku 2.3</a:t>
            </a:r>
          </a:p>
        </p:txBody>
      </p:sp>
      <p:pic>
        <p:nvPicPr>
          <p:cNvPr id="1026" name="Picture 2" descr="Kollaasissa on seuraavat kuvat: Niken mainos katutolpassa, Aleksis Kiven Seitsemän veljestä -romaanin kansi, Edith Södergranin Runoja-teoksen kansi, nippu sanomalehtiä, tilastografiikkaa tietokoneen näytöllä ja kaupan tai kioskin lehtiteline täynnä aikakauslehtiä.&#10;">
            <a:extLst>
              <a:ext uri="{FF2B5EF4-FFF2-40B4-BE49-F238E27FC236}">
                <a16:creationId xmlns:a16="http://schemas.microsoft.com/office/drawing/2014/main" id="{DCEBEA0E-5DCA-6FBF-804B-579E6147A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779" y="762888"/>
            <a:ext cx="7738540" cy="522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682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57834E-2C33-4EA5-92C9-32EE92F99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180" y="3616335"/>
            <a:ext cx="10515600" cy="1703294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fi-FI" sz="32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4.4 </a:t>
            </a:r>
          </a:p>
          <a:p>
            <a:pPr marL="0" indent="0" algn="l">
              <a:buNone/>
            </a:pPr>
            <a:r>
              <a:rPr lang="fi-FI" sz="32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Millä tavalla koulutuksen tulisi tulevaisuudentutkijoiden mukaan muuttua, että se vastaisi tulevaisuuden työelämän tarpeita?</a:t>
            </a:r>
            <a:r>
              <a:rPr lang="fi-FI" sz="3200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 Selitä vähintään neljä asiaa.</a:t>
            </a:r>
            <a:r>
              <a:rPr lang="fi-FI" sz="32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 </a:t>
            </a:r>
          </a:p>
          <a:p>
            <a:pPr marL="0" indent="0" algn="l">
              <a:buNone/>
            </a:pPr>
            <a:endParaRPr lang="fi-FI" sz="3200" dirty="0">
              <a:solidFill>
                <a:srgbClr val="333333"/>
              </a:solidFill>
              <a:latin typeface="Noto Serif" panose="02020600060500020200" pitchFamily="18" charset="0"/>
            </a:endParaRPr>
          </a:p>
          <a:p>
            <a:pPr marL="0" indent="0" algn="l">
              <a:buNone/>
            </a:pPr>
            <a:endParaRPr lang="fi-FI" b="0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endParaRPr lang="fi-FI" dirty="0"/>
          </a:p>
        </p:txBody>
      </p:sp>
      <p:pic>
        <p:nvPicPr>
          <p:cNvPr id="4" name="Kuva 3" descr="Suuntaa näyttäviä nuolia">
            <a:extLst>
              <a:ext uri="{FF2B5EF4-FFF2-40B4-BE49-F238E27FC236}">
                <a16:creationId xmlns:a16="http://schemas.microsoft.com/office/drawing/2014/main" id="{B397DB4E-E658-9409-51DA-352C07A8C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77" b="12645"/>
          <a:stretch/>
        </p:blipFill>
        <p:spPr>
          <a:xfrm>
            <a:off x="377825" y="996747"/>
            <a:ext cx="3093188" cy="1445741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139B11C2-4F95-181F-BD64-FF8054692A8F}"/>
              </a:ext>
            </a:extLst>
          </p:cNvPr>
          <p:cNvSpPr txBox="1"/>
          <p:nvPr/>
        </p:nvSpPr>
        <p:spPr>
          <a:xfrm>
            <a:off x="3926541" y="750121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fi-FI" sz="4000" b="0" i="0" dirty="0">
                <a:solidFill>
                  <a:srgbClr val="333333"/>
                </a:solidFill>
                <a:effectLst/>
              </a:rPr>
              <a:t>Usein kysymyksessä mainitaan, kuinka monta asiaa pitää tekstistä löytää.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FC2B11C8-AFDD-284B-7147-47305896DE15}"/>
                  </a:ext>
                </a:extLst>
              </p14:cNvPr>
              <p14:cNvContentPartPr/>
              <p14:nvPr/>
            </p14:nvContentPartPr>
            <p14:xfrm>
              <a:off x="4007533" y="5453357"/>
              <a:ext cx="5902920" cy="6084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FC2B11C8-AFDD-284B-7147-47305896DE1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44533" y="5390357"/>
                <a:ext cx="6028560" cy="186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Ryhmä 18">
            <a:extLst>
              <a:ext uri="{FF2B5EF4-FFF2-40B4-BE49-F238E27FC236}">
                <a16:creationId xmlns:a16="http://schemas.microsoft.com/office/drawing/2014/main" id="{C06DF7F8-DBEC-2597-51CB-628B8218802C}"/>
              </a:ext>
            </a:extLst>
          </p:cNvPr>
          <p:cNvGrpSpPr/>
          <p:nvPr/>
        </p:nvGrpSpPr>
        <p:grpSpPr>
          <a:xfrm>
            <a:off x="10357408" y="4467982"/>
            <a:ext cx="1578836" cy="1938992"/>
            <a:chOff x="10048638" y="772024"/>
            <a:chExt cx="1961640" cy="240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3" name="Käsinkirjoitus 12">
                  <a:extLst>
                    <a:ext uri="{FF2B5EF4-FFF2-40B4-BE49-F238E27FC236}">
                      <a16:creationId xmlns:a16="http://schemas.microsoft.com/office/drawing/2014/main" id="{EAA3DAC0-3842-D3E6-4271-F41760131FB4}"/>
                    </a:ext>
                  </a:extLst>
                </p14:cNvPr>
                <p14:cNvContentPartPr/>
                <p14:nvPr/>
              </p14:nvContentPartPr>
              <p14:xfrm>
                <a:off x="10560558" y="1232104"/>
                <a:ext cx="64800" cy="834840"/>
              </p14:xfrm>
            </p:contentPart>
          </mc:Choice>
          <mc:Fallback xmlns="">
            <p:pic>
              <p:nvPicPr>
                <p:cNvPr id="13" name="Käsinkirjoitus 12">
                  <a:extLst>
                    <a:ext uri="{FF2B5EF4-FFF2-40B4-BE49-F238E27FC236}">
                      <a16:creationId xmlns:a16="http://schemas.microsoft.com/office/drawing/2014/main" id="{EAA3DAC0-3842-D3E6-4271-F41760131FB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82351" y="1153810"/>
                  <a:ext cx="220767" cy="9909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4" name="Käsinkirjoitus 13">
                  <a:extLst>
                    <a:ext uri="{FF2B5EF4-FFF2-40B4-BE49-F238E27FC236}">
                      <a16:creationId xmlns:a16="http://schemas.microsoft.com/office/drawing/2014/main" id="{1EBEF8C0-9B35-16CB-F846-9229903724E6}"/>
                    </a:ext>
                  </a:extLst>
                </p14:cNvPr>
                <p14:cNvContentPartPr/>
                <p14:nvPr/>
              </p14:nvContentPartPr>
              <p14:xfrm>
                <a:off x="10524918" y="2041384"/>
                <a:ext cx="1081440" cy="33840"/>
              </p14:xfrm>
            </p:contentPart>
          </mc:Choice>
          <mc:Fallback xmlns="">
            <p:pic>
              <p:nvPicPr>
                <p:cNvPr id="14" name="Käsinkirjoitus 13">
                  <a:extLst>
                    <a:ext uri="{FF2B5EF4-FFF2-40B4-BE49-F238E27FC236}">
                      <a16:creationId xmlns:a16="http://schemas.microsoft.com/office/drawing/2014/main" id="{1EBEF8C0-9B35-16CB-F846-9229903724E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446650" y="1962424"/>
                  <a:ext cx="1237529" cy="1913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6" name="Käsinkirjoitus 15">
                  <a:extLst>
                    <a:ext uri="{FF2B5EF4-FFF2-40B4-BE49-F238E27FC236}">
                      <a16:creationId xmlns:a16="http://schemas.microsoft.com/office/drawing/2014/main" id="{5467531B-3858-9ADC-C86D-8B45A665424B}"/>
                    </a:ext>
                  </a:extLst>
                </p14:cNvPr>
                <p14:cNvContentPartPr/>
                <p14:nvPr/>
              </p14:nvContentPartPr>
              <p14:xfrm>
                <a:off x="11242398" y="1306624"/>
                <a:ext cx="33480" cy="1622160"/>
              </p14:xfrm>
            </p:contentPart>
          </mc:Choice>
          <mc:Fallback xmlns="">
            <p:pic>
              <p:nvPicPr>
                <p:cNvPr id="16" name="Käsinkirjoitus 15">
                  <a:extLst>
                    <a:ext uri="{FF2B5EF4-FFF2-40B4-BE49-F238E27FC236}">
                      <a16:creationId xmlns:a16="http://schemas.microsoft.com/office/drawing/2014/main" id="{5467531B-3858-9ADC-C86D-8B45A665424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164278" y="1228356"/>
                  <a:ext cx="189274" cy="17782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8" name="Käsinkirjoitus 17">
                  <a:extLst>
                    <a:ext uri="{FF2B5EF4-FFF2-40B4-BE49-F238E27FC236}">
                      <a16:creationId xmlns:a16="http://schemas.microsoft.com/office/drawing/2014/main" id="{B3452F5F-8FF7-B244-EE75-CB3357E6B826}"/>
                    </a:ext>
                  </a:extLst>
                </p14:cNvPr>
                <p14:cNvContentPartPr/>
                <p14:nvPr/>
              </p14:nvContentPartPr>
              <p14:xfrm>
                <a:off x="10048638" y="772024"/>
                <a:ext cx="1961640" cy="2409120"/>
              </p14:xfrm>
            </p:contentPart>
          </mc:Choice>
          <mc:Fallback xmlns="">
            <p:pic>
              <p:nvPicPr>
                <p:cNvPr id="18" name="Käsinkirjoitus 17">
                  <a:extLst>
                    <a:ext uri="{FF2B5EF4-FFF2-40B4-BE49-F238E27FC236}">
                      <a16:creationId xmlns:a16="http://schemas.microsoft.com/office/drawing/2014/main" id="{B3452F5F-8FF7-B244-EE75-CB3357E6B82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970369" y="693762"/>
                  <a:ext cx="2117730" cy="2565196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8248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637E97-0E89-57FD-EA3F-9A2E03BAC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825" y="3281082"/>
            <a:ext cx="11581093" cy="3316941"/>
          </a:xfrm>
        </p:spPr>
        <p:txBody>
          <a:bodyPr>
            <a:normAutofit fontScale="40000" lnSpcReduction="20000"/>
          </a:bodyPr>
          <a:lstStyle/>
          <a:p>
            <a:pPr marL="0" indent="0" algn="l">
              <a:lnSpc>
                <a:spcPct val="170000"/>
              </a:lnSpc>
              <a:spcBef>
                <a:spcPts val="0"/>
              </a:spcBef>
              <a:buNone/>
            </a:pPr>
            <a:r>
              <a:rPr lang="fi-FI" sz="98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4.1 </a:t>
            </a:r>
            <a:r>
              <a:rPr lang="fi-FI" sz="9800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Miten </a:t>
            </a:r>
            <a:r>
              <a:rPr lang="fi-FI" sz="98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tulevaisuuden työelämää ja sen vaatimia taitoja pyritään ennakoimaan? </a:t>
            </a:r>
            <a:endParaRPr lang="fi-FI" sz="9800" dirty="0">
              <a:solidFill>
                <a:srgbClr val="333333"/>
              </a:solidFill>
              <a:latin typeface="Noto Serif" panose="02020600060500020200" pitchFamily="18" charset="0"/>
            </a:endParaRPr>
          </a:p>
          <a:p>
            <a:pPr marL="0" indent="0" algn="l">
              <a:buNone/>
            </a:pPr>
            <a:endParaRPr lang="fi-FI" sz="9800" b="0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pPr marL="0" indent="0" algn="l">
              <a:buNone/>
            </a:pPr>
            <a:r>
              <a:rPr lang="fi-FI" sz="98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(kevät 2022)</a:t>
            </a:r>
          </a:p>
          <a:p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5D452BD-0F9D-1146-0DB4-835A8ACCCD3F}"/>
              </a:ext>
            </a:extLst>
          </p:cNvPr>
          <p:cNvSpPr txBox="1"/>
          <p:nvPr/>
        </p:nvSpPr>
        <p:spPr>
          <a:xfrm>
            <a:off x="3635188" y="1057897"/>
            <a:ext cx="85568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i-FI" sz="4000" b="0" i="0" dirty="0">
                <a:solidFill>
                  <a:srgbClr val="333333"/>
                </a:solidFill>
                <a:effectLst/>
              </a:rPr>
              <a:t>Huomaa myös, että yksi kysymyssana voi koskea kahta asiaa. </a:t>
            </a:r>
          </a:p>
        </p:txBody>
      </p:sp>
      <p:pic>
        <p:nvPicPr>
          <p:cNvPr id="6" name="Kuva 5" descr="Suuntaa näyttäviä nuolia">
            <a:extLst>
              <a:ext uri="{FF2B5EF4-FFF2-40B4-BE49-F238E27FC236}">
                <a16:creationId xmlns:a16="http://schemas.microsoft.com/office/drawing/2014/main" id="{3331CDF3-8B40-8B45-92B2-7BE8830D2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77" b="12645"/>
          <a:stretch/>
        </p:blipFill>
        <p:spPr>
          <a:xfrm>
            <a:off x="377825" y="996747"/>
            <a:ext cx="3093188" cy="14457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ED6F3B5B-0234-4633-7E8E-CA53CA01FEA8}"/>
                  </a:ext>
                </a:extLst>
              </p14:cNvPr>
              <p14:cNvContentPartPr/>
              <p14:nvPr/>
            </p14:nvContentPartPr>
            <p14:xfrm>
              <a:off x="1167798" y="3344944"/>
              <a:ext cx="1670760" cy="96408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ED6F3B5B-0234-4633-7E8E-CA53CA01FEA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5158" y="3281944"/>
                <a:ext cx="1796400" cy="10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Käsinkirjoitus 11">
                <a:extLst>
                  <a:ext uri="{FF2B5EF4-FFF2-40B4-BE49-F238E27FC236}">
                    <a16:creationId xmlns:a16="http://schemas.microsoft.com/office/drawing/2014/main" id="{3383EB85-064F-7122-DCC4-A4EB469B1902}"/>
                  </a:ext>
                </a:extLst>
              </p14:cNvPr>
              <p14:cNvContentPartPr/>
              <p14:nvPr/>
            </p14:nvContentPartPr>
            <p14:xfrm>
              <a:off x="4450278" y="5061932"/>
              <a:ext cx="5645520" cy="123840"/>
            </p14:xfrm>
          </p:contentPart>
        </mc:Choice>
        <mc:Fallback xmlns="">
          <p:pic>
            <p:nvPicPr>
              <p:cNvPr id="12" name="Käsinkirjoitus 11">
                <a:extLst>
                  <a:ext uri="{FF2B5EF4-FFF2-40B4-BE49-F238E27FC236}">
                    <a16:creationId xmlns:a16="http://schemas.microsoft.com/office/drawing/2014/main" id="{3383EB85-064F-7122-DCC4-A4EB469B190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87638" y="4998932"/>
                <a:ext cx="577116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Käsinkirjoitus 12">
                <a:extLst>
                  <a:ext uri="{FF2B5EF4-FFF2-40B4-BE49-F238E27FC236}">
                    <a16:creationId xmlns:a16="http://schemas.microsoft.com/office/drawing/2014/main" id="{A48EA563-76CD-9C64-42D3-CB3D34427853}"/>
                  </a:ext>
                </a:extLst>
              </p14:cNvPr>
              <p14:cNvContentPartPr/>
              <p14:nvPr/>
            </p14:nvContentPartPr>
            <p14:xfrm>
              <a:off x="3076518" y="3738932"/>
              <a:ext cx="5674680" cy="93960"/>
            </p14:xfrm>
          </p:contentPart>
        </mc:Choice>
        <mc:Fallback xmlns="">
          <p:pic>
            <p:nvPicPr>
              <p:cNvPr id="13" name="Käsinkirjoitus 12">
                <a:extLst>
                  <a:ext uri="{FF2B5EF4-FFF2-40B4-BE49-F238E27FC236}">
                    <a16:creationId xmlns:a16="http://schemas.microsoft.com/office/drawing/2014/main" id="{A48EA563-76CD-9C64-42D3-CB3D3442785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86878" y="3559292"/>
                <a:ext cx="585432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Käsinkirjoitus 13">
                <a:extLst>
                  <a:ext uri="{FF2B5EF4-FFF2-40B4-BE49-F238E27FC236}">
                    <a16:creationId xmlns:a16="http://schemas.microsoft.com/office/drawing/2014/main" id="{D0A0F416-9864-E4EC-1A83-872205000015}"/>
                  </a:ext>
                </a:extLst>
              </p14:cNvPr>
              <p14:cNvContentPartPr/>
              <p14:nvPr/>
            </p14:nvContentPartPr>
            <p14:xfrm>
              <a:off x="9655518" y="3883652"/>
              <a:ext cx="663120" cy="8280"/>
            </p14:xfrm>
          </p:contentPart>
        </mc:Choice>
        <mc:Fallback xmlns="">
          <p:pic>
            <p:nvPicPr>
              <p:cNvPr id="14" name="Käsinkirjoitus 13">
                <a:extLst>
                  <a:ext uri="{FF2B5EF4-FFF2-40B4-BE49-F238E27FC236}">
                    <a16:creationId xmlns:a16="http://schemas.microsoft.com/office/drawing/2014/main" id="{D0A0F416-9864-E4EC-1A83-87220500001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565878" y="3704012"/>
                <a:ext cx="842760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Käsinkirjoitus 14">
                <a:extLst>
                  <a:ext uri="{FF2B5EF4-FFF2-40B4-BE49-F238E27FC236}">
                    <a16:creationId xmlns:a16="http://schemas.microsoft.com/office/drawing/2014/main" id="{3ABAEE67-233F-7528-C3E1-5089422EB0B2}"/>
                  </a:ext>
                </a:extLst>
              </p14:cNvPr>
              <p14:cNvContentPartPr/>
              <p14:nvPr/>
            </p14:nvContentPartPr>
            <p14:xfrm>
              <a:off x="607278" y="4776452"/>
              <a:ext cx="3618720" cy="59040"/>
            </p14:xfrm>
          </p:contentPart>
        </mc:Choice>
        <mc:Fallback xmlns="">
          <p:pic>
            <p:nvPicPr>
              <p:cNvPr id="15" name="Käsinkirjoitus 14">
                <a:extLst>
                  <a:ext uri="{FF2B5EF4-FFF2-40B4-BE49-F238E27FC236}">
                    <a16:creationId xmlns:a16="http://schemas.microsoft.com/office/drawing/2014/main" id="{3ABAEE67-233F-7528-C3E1-5089422EB0B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17638" y="4596812"/>
                <a:ext cx="3798360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Käsinkirjoitus 15">
                <a:extLst>
                  <a:ext uri="{FF2B5EF4-FFF2-40B4-BE49-F238E27FC236}">
                    <a16:creationId xmlns:a16="http://schemas.microsoft.com/office/drawing/2014/main" id="{CD8C034F-7A37-DF9C-7FE3-687B76A34A25}"/>
                  </a:ext>
                </a:extLst>
              </p14:cNvPr>
              <p14:cNvContentPartPr/>
              <p14:nvPr/>
            </p14:nvContentPartPr>
            <p14:xfrm>
              <a:off x="8826798" y="3499172"/>
              <a:ext cx="702000" cy="715680"/>
            </p14:xfrm>
          </p:contentPart>
        </mc:Choice>
        <mc:Fallback xmlns="">
          <p:pic>
            <p:nvPicPr>
              <p:cNvPr id="16" name="Käsinkirjoitus 15">
                <a:extLst>
                  <a:ext uri="{FF2B5EF4-FFF2-40B4-BE49-F238E27FC236}">
                    <a16:creationId xmlns:a16="http://schemas.microsoft.com/office/drawing/2014/main" id="{CD8C034F-7A37-DF9C-7FE3-687B76A34A2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763798" y="3436532"/>
                <a:ext cx="827640" cy="841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Ryhmä 9">
            <a:extLst>
              <a:ext uri="{FF2B5EF4-FFF2-40B4-BE49-F238E27FC236}">
                <a16:creationId xmlns:a16="http://schemas.microsoft.com/office/drawing/2014/main" id="{C0432222-1543-AFED-063F-E96F5AE23C22}"/>
              </a:ext>
            </a:extLst>
          </p:cNvPr>
          <p:cNvGrpSpPr/>
          <p:nvPr/>
        </p:nvGrpSpPr>
        <p:grpSpPr>
          <a:xfrm>
            <a:off x="9692660" y="5036060"/>
            <a:ext cx="1836720" cy="1415160"/>
            <a:chOff x="9692660" y="5036060"/>
            <a:chExt cx="1836720" cy="141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" name="Käsinkirjoitus 7">
                  <a:extLst>
                    <a:ext uri="{FF2B5EF4-FFF2-40B4-BE49-F238E27FC236}">
                      <a16:creationId xmlns:a16="http://schemas.microsoft.com/office/drawing/2014/main" id="{2B658C33-2D18-D059-CC11-4ECFEF108870}"/>
                    </a:ext>
                  </a:extLst>
                </p14:cNvPr>
                <p14:cNvContentPartPr/>
                <p14:nvPr/>
              </p14:nvContentPartPr>
              <p14:xfrm>
                <a:off x="10223660" y="5348180"/>
                <a:ext cx="709920" cy="775440"/>
              </p14:xfrm>
            </p:contentPart>
          </mc:Choice>
          <mc:Fallback xmlns="">
            <p:pic>
              <p:nvPicPr>
                <p:cNvPr id="8" name="Käsinkirjoitus 7">
                  <a:extLst>
                    <a:ext uri="{FF2B5EF4-FFF2-40B4-BE49-F238E27FC236}">
                      <a16:creationId xmlns:a16="http://schemas.microsoft.com/office/drawing/2014/main" id="{2B658C33-2D18-D059-CC11-4ECFEF10887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161020" y="5285540"/>
                  <a:ext cx="835560" cy="90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9" name="Käsinkirjoitus 8">
                  <a:extLst>
                    <a:ext uri="{FF2B5EF4-FFF2-40B4-BE49-F238E27FC236}">
                      <a16:creationId xmlns:a16="http://schemas.microsoft.com/office/drawing/2014/main" id="{9F44855E-52FD-8411-E3AE-3B1154B552DE}"/>
                    </a:ext>
                  </a:extLst>
                </p14:cNvPr>
                <p14:cNvContentPartPr/>
                <p14:nvPr/>
              </p14:nvContentPartPr>
              <p14:xfrm>
                <a:off x="9692660" y="5036060"/>
                <a:ext cx="1836720" cy="1415160"/>
              </p14:xfrm>
            </p:contentPart>
          </mc:Choice>
          <mc:Fallback xmlns="">
            <p:pic>
              <p:nvPicPr>
                <p:cNvPr id="9" name="Käsinkirjoitus 8">
                  <a:extLst>
                    <a:ext uri="{FF2B5EF4-FFF2-40B4-BE49-F238E27FC236}">
                      <a16:creationId xmlns:a16="http://schemas.microsoft.com/office/drawing/2014/main" id="{9F44855E-52FD-8411-E3AE-3B1154B552D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629660" y="4973060"/>
                  <a:ext cx="1962360" cy="1540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5230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aakasuora käärö 5">
            <a:extLst>
              <a:ext uri="{FF2B5EF4-FFF2-40B4-BE49-F238E27FC236}">
                <a16:creationId xmlns:a16="http://schemas.microsoft.com/office/drawing/2014/main" id="{32286359-189D-70E4-CFB2-DF71323EAC76}"/>
              </a:ext>
            </a:extLst>
          </p:cNvPr>
          <p:cNvSpPr/>
          <p:nvPr/>
        </p:nvSpPr>
        <p:spPr>
          <a:xfrm>
            <a:off x="1473200" y="203200"/>
            <a:ext cx="8267700" cy="6070600"/>
          </a:xfrm>
          <a:prstGeom prst="horizontalScroll">
            <a:avLst/>
          </a:prstGeom>
          <a:solidFill>
            <a:srgbClr val="CE4A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9600" dirty="0"/>
              <a:t>Luku 2.3, tehtävät </a:t>
            </a:r>
          </a:p>
          <a:p>
            <a:pPr algn="ctr"/>
            <a:r>
              <a:rPr lang="fi-FI" sz="9600" dirty="0"/>
              <a:t>5 ja 5 a</a:t>
            </a:r>
            <a:endParaRPr lang="fi-FI" sz="4000" dirty="0"/>
          </a:p>
        </p:txBody>
      </p:sp>
    </p:spTree>
    <p:extLst>
      <p:ext uri="{BB962C8B-B14F-4D97-AF65-F5344CB8AC3E}">
        <p14:creationId xmlns:p14="http://schemas.microsoft.com/office/powerpoint/2010/main" val="1976755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914D0A9-1B0A-C35B-A2D3-F4729B439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134471"/>
            <a:ext cx="10515600" cy="803275"/>
          </a:xfrm>
        </p:spPr>
        <p:txBody>
          <a:bodyPr/>
          <a:lstStyle/>
          <a:p>
            <a:r>
              <a:rPr lang="fi-FI" dirty="0"/>
              <a:t>Tavallisia kysymyksiä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04CF832-E93C-507B-D558-821824B43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00" y="1257300"/>
            <a:ext cx="11480800" cy="546622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fi-FI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Kysytään tekstin sisältöä tai jonkin asian tarkoitusta, esimerkiksi:</a:t>
            </a:r>
            <a:endParaRPr lang="fi-FI" b="0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pPr algn="l"/>
            <a:r>
              <a:rPr lang="fi-FI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Mitä (asioita) jokin tarkoittaa? / Mitä kerrotaan tekstissä mainitusta asiasta?</a:t>
            </a:r>
          </a:p>
          <a:p>
            <a:pPr marL="0" indent="0">
              <a:buNone/>
            </a:pPr>
            <a:r>
              <a:rPr lang="fi-FI" b="0" i="1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	Mitä tekstissä kerrotaan tämän päivän viestintäihanteista? </a:t>
            </a:r>
          </a:p>
          <a:p>
            <a:pPr marL="0" indent="0">
              <a:buNone/>
            </a:pPr>
            <a:r>
              <a:rPr lang="fi-FI" sz="18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	(kevät 2023)</a:t>
            </a:r>
          </a:p>
          <a:p>
            <a:pPr algn="l"/>
            <a:endParaRPr lang="fi-FI" b="0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pPr marL="0" indent="0" algn="l">
              <a:buNone/>
            </a:pPr>
            <a:r>
              <a:rPr lang="fi-FI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Kysytään keinoja tai tapoja, esimerkiksi:</a:t>
            </a:r>
            <a:endParaRPr lang="fi-FI" b="0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pPr algn="l"/>
            <a:r>
              <a:rPr lang="fi-FI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Miten tai millä tavalla?</a:t>
            </a:r>
          </a:p>
          <a:p>
            <a:pPr marL="0" indent="0">
              <a:buNone/>
            </a:pPr>
            <a:r>
              <a:rPr lang="fi-FI" b="0" i="1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	Miten artikkelin mukaan Ruotsissa suhtauduttiin suomalaisiin 	1960- ja 1970-luvuilla? </a:t>
            </a:r>
          </a:p>
          <a:p>
            <a:pPr marL="0" indent="0">
              <a:buNone/>
            </a:pPr>
            <a:r>
              <a:rPr lang="fi-FI" sz="16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	(syksy 2020)</a:t>
            </a:r>
          </a:p>
          <a:p>
            <a:pPr algn="l"/>
            <a:endParaRPr lang="fi-FI" b="0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pPr algn="l"/>
            <a:endParaRPr lang="fi-FI" b="0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1822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A05CBA8-D560-2C35-5D35-726EDDB3B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591671"/>
            <a:ext cx="11684000" cy="5585292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fi-FI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Kysytään syitä, esimerkiksi: </a:t>
            </a:r>
            <a:endParaRPr lang="fi-FI" b="0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pPr algn="l"/>
            <a:r>
              <a:rPr lang="fi-FI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Miksi? / Mitä syitä? / Mistä johtuu? / Mitkä asiat johtivat?</a:t>
            </a:r>
          </a:p>
          <a:p>
            <a:pPr marL="0" indent="0">
              <a:buNone/>
            </a:pPr>
            <a:r>
              <a:rPr lang="fi-FI" b="0" i="1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	Miksi tunteiden merkitys työelämässä on muuttunut? </a:t>
            </a:r>
            <a:endParaRPr lang="fi-FI" i="1" dirty="0">
              <a:solidFill>
                <a:srgbClr val="333333"/>
              </a:solidFill>
              <a:latin typeface="Noto Serif" panose="02020600060500020200" pitchFamily="18" charset="0"/>
            </a:endParaRPr>
          </a:p>
          <a:p>
            <a:pPr marL="0" indent="0">
              <a:buNone/>
            </a:pPr>
            <a:r>
              <a:rPr lang="fi-FI" sz="16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 	(syksy 2019)</a:t>
            </a:r>
          </a:p>
          <a:p>
            <a:pPr algn="l"/>
            <a:endParaRPr lang="fi-FI" b="0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pPr marL="0" indent="0" algn="l">
              <a:buNone/>
            </a:pPr>
            <a:r>
              <a:rPr lang="fi-FI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Kysytään seurauksia, esimerkiksi:</a:t>
            </a:r>
            <a:endParaRPr lang="fi-FI" b="0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pPr algn="l"/>
            <a:r>
              <a:rPr lang="fi-FI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Mitä seurauksia? / Mitä vaikutuksia? / Mitä hyötyä? / Mitä haittaa?</a:t>
            </a:r>
          </a:p>
          <a:p>
            <a:pPr marL="0" indent="0">
              <a:buNone/>
            </a:pPr>
            <a:r>
              <a:rPr lang="fi-FI" b="0" i="1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	Millainen on kilpailuyhteiskunnan ihmiskäsitys, ja millaisia 	seurauksia siitä on havaittavissa? Mainitse vähintään kolme 	asiaa. </a:t>
            </a:r>
          </a:p>
          <a:p>
            <a:pPr marL="0" indent="0">
              <a:buNone/>
            </a:pPr>
            <a:r>
              <a:rPr lang="fi-FI" sz="16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	(kevät 2021)</a:t>
            </a:r>
          </a:p>
          <a:p>
            <a:pPr algn="l"/>
            <a:endParaRPr lang="fi-FI" b="0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929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5D16E7D-0A0C-7058-9068-6CBA488FB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500"/>
            <a:ext cx="11125200" cy="6352241"/>
          </a:xfrm>
        </p:spPr>
        <p:txBody>
          <a:bodyPr>
            <a:normAutofit fontScale="92500" lnSpcReduction="20000"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fi-FI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Pyydetään vertailemaan, esimerkiksi:</a:t>
            </a:r>
            <a:endParaRPr lang="fi-FI" b="0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fi-FI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Mitä yhtäläisyyksiä tai eroja on? / Miten asia on muuttunut?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b="0" i="1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	Mitä yhteistä on </a:t>
            </a:r>
            <a:r>
              <a:rPr lang="fi-FI" b="0" i="1" dirty="0" err="1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okinawalaisella</a:t>
            </a:r>
            <a:r>
              <a:rPr lang="fi-FI" b="0" i="1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 kulttuuriperinteellä ja 	suomalaisella kulttuuriperinteellä Markku T. Hyypän 	mukaan? Kuvaa lisäksi </a:t>
            </a:r>
            <a:r>
              <a:rPr lang="fi-FI" b="0" i="1" dirty="0" err="1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Okinawan</a:t>
            </a:r>
            <a:r>
              <a:rPr lang="fi-FI" b="0" i="1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 perinnettä ja selitä 	artikkelissa kerrotun esimerkin pohjalta, miten se on 	vaikuttanut </a:t>
            </a:r>
            <a:r>
              <a:rPr lang="fi-FI" b="0" i="1" dirty="0" err="1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okinawalaisten</a:t>
            </a:r>
            <a:r>
              <a:rPr lang="fi-FI" b="0" i="1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 arvoihin.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i-FI" sz="17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	(syksy 2021)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endParaRPr lang="fi-FI" b="0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i-FI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Pyydetään kirjoittajan omaa kannanottoa ja sen perustelua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i-FI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	</a:t>
            </a:r>
            <a:r>
              <a:rPr lang="fi-FI" b="0" i="1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Mikä monikieliselle kasvattajalle annetuista vinkeistä on 	mielestäsi tärkein? Perustele vastauksesi monipuolisesti. 	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i-FI" sz="1700" i="1" dirty="0">
                <a:solidFill>
                  <a:srgbClr val="333333"/>
                </a:solidFill>
                <a:latin typeface="Noto Serif" panose="02020600060500020200" pitchFamily="18" charset="0"/>
              </a:rPr>
              <a:t>	</a:t>
            </a:r>
            <a:r>
              <a:rPr lang="fi-FI" sz="17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(syksy 2018)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fi-FI" b="1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i-FI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Pyydetään tulkitsemaan koko tekstiä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i-FI" b="0" i="1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	Miksi artikkelin otsikko on Sivulliset?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i-FI" sz="1700" i="1" dirty="0">
                <a:solidFill>
                  <a:srgbClr val="333333"/>
                </a:solidFill>
                <a:latin typeface="Noto Serif" panose="02020600060500020200" pitchFamily="18" charset="0"/>
              </a:rPr>
              <a:t>	</a:t>
            </a:r>
            <a:r>
              <a:rPr lang="fi-FI" sz="17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(syksy 2020)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7108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aakasuora käärö 5">
            <a:extLst>
              <a:ext uri="{FF2B5EF4-FFF2-40B4-BE49-F238E27FC236}">
                <a16:creationId xmlns:a16="http://schemas.microsoft.com/office/drawing/2014/main" id="{F449D6E7-1458-17F5-4FD1-36CBF0B4CC8C}"/>
              </a:ext>
            </a:extLst>
          </p:cNvPr>
          <p:cNvSpPr/>
          <p:nvPr/>
        </p:nvSpPr>
        <p:spPr>
          <a:xfrm>
            <a:off x="2705100" y="1028700"/>
            <a:ext cx="6438900" cy="4648200"/>
          </a:xfrm>
          <a:prstGeom prst="horizontalScroll">
            <a:avLst/>
          </a:prstGeom>
          <a:solidFill>
            <a:srgbClr val="CE4A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9600" dirty="0"/>
              <a:t>Luku 2.3 tehtävä 2</a:t>
            </a:r>
            <a:endParaRPr lang="fi-FI" sz="4000" dirty="0"/>
          </a:p>
        </p:txBody>
      </p:sp>
    </p:spTree>
    <p:extLst>
      <p:ext uri="{BB962C8B-B14F-4D97-AF65-F5344CB8AC3E}">
        <p14:creationId xmlns:p14="http://schemas.microsoft.com/office/powerpoint/2010/main" val="1011031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Sininen värillinen kirja">
            <a:extLst>
              <a:ext uri="{FF2B5EF4-FFF2-40B4-BE49-F238E27FC236}">
                <a16:creationId xmlns:a16="http://schemas.microsoft.com/office/drawing/2014/main" id="{B3A2233C-1E73-A785-6D93-689DC7A2E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932" b="8643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ADD325-8B80-70E1-2583-2014A93CA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612" y="3752850"/>
            <a:ext cx="11331388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i-FI" sz="3600" dirty="0">
                <a:sym typeface="Wingdings" panose="05000000000000000000" pitchFamily="2" charset="2"/>
              </a:rPr>
              <a:t>Lue teksti ja vastaa kysymyksiin.</a:t>
            </a:r>
          </a:p>
          <a:p>
            <a:pPr marL="0" indent="0">
              <a:buNone/>
            </a:pPr>
            <a:endParaRPr lang="fi-FI" sz="3600" dirty="0">
              <a:sym typeface="Wingdings" panose="05000000000000000000" pitchFamily="2" charset="2"/>
            </a:endParaRPr>
          </a:p>
          <a:p>
            <a:r>
              <a:rPr lang="fi-FI" sz="3600" dirty="0">
                <a:sym typeface="Wingdings" panose="05000000000000000000" pitchFamily="2" charset="2"/>
              </a:rPr>
              <a:t> Jos on aikaa, voit lukea kysymykset ja tekstin kysymyksittäin.</a:t>
            </a:r>
            <a:endParaRPr lang="fi-FI" sz="3600" dirty="0"/>
          </a:p>
          <a:p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2024200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6154" y="1570983"/>
            <a:ext cx="11839937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sz="4400" dirty="0"/>
              <a:t>Yleensä vastaukset löytyvät samassa järjestyksessä kysymysten kanssa, </a:t>
            </a:r>
          </a:p>
          <a:p>
            <a:pPr marL="0" indent="0">
              <a:buNone/>
            </a:pPr>
            <a:r>
              <a:rPr lang="fi-FI" sz="4400" dirty="0"/>
              <a:t>  MUTTA ei aina. Vastaukseen voi tulla asioita </a:t>
            </a:r>
          </a:p>
          <a:p>
            <a:pPr marL="0" indent="0">
              <a:buNone/>
            </a:pPr>
            <a:r>
              <a:rPr lang="fi-FI" sz="4400" dirty="0"/>
              <a:t>  useammasta kuin yhdestä tekstin kohdasta.</a:t>
            </a:r>
          </a:p>
          <a:p>
            <a:endParaRPr lang="fi-FI" sz="4400" dirty="0"/>
          </a:p>
          <a:p>
            <a:pPr marL="0" indent="0">
              <a:buNone/>
            </a:pPr>
            <a:r>
              <a:rPr lang="fi-FI" sz="4400" dirty="0"/>
              <a:t>Usein hyvään vastaukseen </a:t>
            </a:r>
          </a:p>
          <a:p>
            <a:pPr marL="0" indent="0">
              <a:buNone/>
            </a:pPr>
            <a:r>
              <a:rPr lang="fi-FI" sz="4400" dirty="0"/>
              <a:t>odotetaan 3 – 4 asiakohtaa.</a:t>
            </a:r>
          </a:p>
        </p:txBody>
      </p:sp>
      <p:pic>
        <p:nvPicPr>
          <p:cNvPr id="4" name="Kuva 3" descr="Suuntaa näyttäviä nuolia">
            <a:extLst>
              <a:ext uri="{FF2B5EF4-FFF2-40B4-BE49-F238E27FC236}">
                <a16:creationId xmlns:a16="http://schemas.microsoft.com/office/drawing/2014/main" id="{A46A626F-76F1-E25C-DF2A-BEBD3D6EB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77" b="12645"/>
          <a:stretch/>
        </p:blipFill>
        <p:spPr>
          <a:xfrm rot="10800000">
            <a:off x="7976916" y="4476579"/>
            <a:ext cx="3093188" cy="144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64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937508"/>
            <a:ext cx="10515600" cy="55887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4400" dirty="0"/>
              <a:t>Jos et ymmärrä jotain tärkeää sanaa, yritä päätellä se tekstin perusteella. </a:t>
            </a:r>
          </a:p>
          <a:p>
            <a:pPr marL="0" indent="0">
              <a:buNone/>
            </a:pPr>
            <a:endParaRPr lang="fi-FI" sz="4400" dirty="0"/>
          </a:p>
          <a:p>
            <a:pPr marL="0" indent="0">
              <a:buNone/>
            </a:pPr>
            <a:r>
              <a:rPr lang="fi-FI" sz="4400" dirty="0"/>
              <a:t>Älä keksi vastausta omasta päästäsi (ellei kysytä sinun mielipidettä), vaan vastaa tekstin perusteella.</a:t>
            </a:r>
          </a:p>
          <a:p>
            <a:pPr marL="0" indent="0">
              <a:buNone/>
            </a:pPr>
            <a:endParaRPr lang="fi-FI" sz="4400" dirty="0"/>
          </a:p>
          <a:p>
            <a:pPr marL="0" indent="0">
              <a:buNone/>
            </a:pPr>
            <a:r>
              <a:rPr lang="fi-FI" sz="4400" dirty="0"/>
              <a:t>Vastaa aina jotain!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Käsinkirjoitus 3">
                <a:extLst>
                  <a:ext uri="{FF2B5EF4-FFF2-40B4-BE49-F238E27FC236}">
                    <a16:creationId xmlns:a16="http://schemas.microsoft.com/office/drawing/2014/main" id="{261446C2-6C4E-AA45-AEF0-29572022F77B}"/>
                  </a:ext>
                </a:extLst>
              </p14:cNvPr>
              <p14:cNvContentPartPr/>
              <p14:nvPr/>
            </p14:nvContentPartPr>
            <p14:xfrm>
              <a:off x="1053412" y="6362787"/>
              <a:ext cx="4048920" cy="75600"/>
            </p14:xfrm>
          </p:contentPart>
        </mc:Choice>
        <mc:Fallback xmlns="">
          <p:pic>
            <p:nvPicPr>
              <p:cNvPr id="4" name="Käsinkirjoitus 3">
                <a:extLst>
                  <a:ext uri="{FF2B5EF4-FFF2-40B4-BE49-F238E27FC236}">
                    <a16:creationId xmlns:a16="http://schemas.microsoft.com/office/drawing/2014/main" id="{261446C2-6C4E-AA45-AEF0-29572022F77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7412" y="6326787"/>
                <a:ext cx="4120560" cy="1472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Kuva 4" descr="Suuntaa näyttäviä nuolia">
            <a:extLst>
              <a:ext uri="{FF2B5EF4-FFF2-40B4-BE49-F238E27FC236}">
                <a16:creationId xmlns:a16="http://schemas.microsoft.com/office/drawing/2014/main" id="{E75C44A6-8406-7D50-9E3D-20BF0E719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177" b="12645"/>
          <a:stretch/>
        </p:blipFill>
        <p:spPr>
          <a:xfrm rot="10800000">
            <a:off x="5892119" y="4954845"/>
            <a:ext cx="3093188" cy="144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75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13BE715-9905-1C47-8076-C82687AB9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928255"/>
            <a:ext cx="10681855" cy="5106785"/>
          </a:xfrm>
        </p:spPr>
        <p:txBody>
          <a:bodyPr/>
          <a:lstStyle/>
          <a:p>
            <a:pPr marL="0" indent="0">
              <a:buNone/>
            </a:pPr>
            <a:r>
              <a:rPr lang="fi-FI" sz="4400" dirty="0"/>
              <a:t>Lukutaidon tehtäväkokonaisuus muodostuu avoimista kysymyksistä. </a:t>
            </a:r>
          </a:p>
          <a:p>
            <a:r>
              <a:rPr lang="fi-FI" sz="4400" dirty="0"/>
              <a:t> Vastausohjeet annetaan tehtävän yhteydessä.</a:t>
            </a:r>
          </a:p>
          <a:p>
            <a:pPr marL="0" indent="0">
              <a:buNone/>
            </a:pPr>
            <a:endParaRPr lang="fi-FI" sz="4400" dirty="0"/>
          </a:p>
          <a:p>
            <a:pPr marL="0" indent="0">
              <a:buNone/>
            </a:pPr>
            <a:r>
              <a:rPr lang="fi-FI" sz="4400" dirty="0"/>
              <a:t>				KATSO AINA OHJEET!</a:t>
            </a:r>
          </a:p>
          <a:p>
            <a:endParaRPr lang="fi-FI" dirty="0"/>
          </a:p>
        </p:txBody>
      </p:sp>
      <p:pic>
        <p:nvPicPr>
          <p:cNvPr id="4" name="Kuva 3" descr="Suuntaa näyttäviä nuolia">
            <a:extLst>
              <a:ext uri="{FF2B5EF4-FFF2-40B4-BE49-F238E27FC236}">
                <a16:creationId xmlns:a16="http://schemas.microsoft.com/office/drawing/2014/main" id="{96C12D0D-4BA8-82A2-24CE-18D96BD5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77" b="12645"/>
          <a:stretch/>
        </p:blipFill>
        <p:spPr>
          <a:xfrm>
            <a:off x="1454100" y="4040659"/>
            <a:ext cx="3093188" cy="144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82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23709" y="1371599"/>
            <a:ext cx="10058400" cy="5330143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4400" dirty="0"/>
              <a:t>Käytä yleiskieltä.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4400" dirty="0"/>
              <a:t>Käytä kokonaisia lauseita ja virkkeitä,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4400" dirty="0"/>
              <a:t>   ei luetteloja.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4400" dirty="0"/>
              <a:t> Muista sitoa virkkeet toisiinsa,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4400" dirty="0"/>
              <a:t>   eli ei pelkkiä päälauseita.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fi-FI" sz="4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4400" dirty="0"/>
              <a:t>Käytä konjunktioita ja sidostavia sanoja: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4400" i="1" dirty="0"/>
              <a:t>	että, jotta, koska, vaikka / lisäksi, 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4400" i="1" dirty="0"/>
              <a:t>	kuitenkin, toisaalta</a:t>
            </a:r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A75C17BA-C5C3-A5E9-694E-19CA7281538E}"/>
              </a:ext>
            </a:extLst>
          </p:cNvPr>
          <p:cNvGrpSpPr/>
          <p:nvPr/>
        </p:nvGrpSpPr>
        <p:grpSpPr>
          <a:xfrm>
            <a:off x="8444347" y="1946957"/>
            <a:ext cx="119520" cy="1276920"/>
            <a:chOff x="8444347" y="1946957"/>
            <a:chExt cx="119520" cy="127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4" name="Käsinkirjoitus 3">
                  <a:extLst>
                    <a:ext uri="{FF2B5EF4-FFF2-40B4-BE49-F238E27FC236}">
                      <a16:creationId xmlns:a16="http://schemas.microsoft.com/office/drawing/2014/main" id="{1FE6F2B1-65F9-3B87-A3C9-D2D6800D625A}"/>
                    </a:ext>
                  </a:extLst>
                </p14:cNvPr>
                <p14:cNvContentPartPr/>
                <p14:nvPr/>
              </p14:nvContentPartPr>
              <p14:xfrm>
                <a:off x="8452627" y="1946957"/>
                <a:ext cx="111240" cy="992880"/>
              </p14:xfrm>
            </p:contentPart>
          </mc:Choice>
          <mc:Fallback xmlns="">
            <p:pic>
              <p:nvPicPr>
                <p:cNvPr id="4" name="Käsinkirjoitus 3">
                  <a:extLst>
                    <a:ext uri="{FF2B5EF4-FFF2-40B4-BE49-F238E27FC236}">
                      <a16:creationId xmlns:a16="http://schemas.microsoft.com/office/drawing/2014/main" id="{1FE6F2B1-65F9-3B87-A3C9-D2D6800D625A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416627" y="1910957"/>
                  <a:ext cx="182880" cy="10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Käsinkirjoitus 4">
                  <a:extLst>
                    <a:ext uri="{FF2B5EF4-FFF2-40B4-BE49-F238E27FC236}">
                      <a16:creationId xmlns:a16="http://schemas.microsoft.com/office/drawing/2014/main" id="{2E2D2ADF-9BC3-F69B-9005-3A0D1538CBE7}"/>
                    </a:ext>
                  </a:extLst>
                </p14:cNvPr>
                <p14:cNvContentPartPr/>
                <p14:nvPr/>
              </p14:nvContentPartPr>
              <p14:xfrm>
                <a:off x="8444347" y="3142157"/>
                <a:ext cx="70920" cy="81720"/>
              </p14:xfrm>
            </p:contentPart>
          </mc:Choice>
          <mc:Fallback xmlns="">
            <p:pic>
              <p:nvPicPr>
                <p:cNvPr id="5" name="Käsinkirjoitus 4">
                  <a:extLst>
                    <a:ext uri="{FF2B5EF4-FFF2-40B4-BE49-F238E27FC236}">
                      <a16:creationId xmlns:a16="http://schemas.microsoft.com/office/drawing/2014/main" id="{2E2D2ADF-9BC3-F69B-9005-3A0D1538CBE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408347" y="3106517"/>
                  <a:ext cx="142560" cy="153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DC236B47-232C-8C30-3DBF-A1BBE700FAA0}"/>
                  </a:ext>
                </a:extLst>
              </p14:cNvPr>
              <p14:cNvContentPartPr/>
              <p14:nvPr/>
            </p14:nvContentPartPr>
            <p14:xfrm>
              <a:off x="2416147" y="3651917"/>
              <a:ext cx="5277600" cy="108936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DC236B47-232C-8C30-3DBF-A1BBE700FAA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80507" y="3615917"/>
                <a:ext cx="5349240" cy="11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376B315F-CE07-E5FC-DB8C-187ED67B786A}"/>
                  </a:ext>
                </a:extLst>
              </p14:cNvPr>
              <p14:cNvContentPartPr/>
              <p14:nvPr/>
            </p14:nvContentPartPr>
            <p14:xfrm>
              <a:off x="4583347" y="1433237"/>
              <a:ext cx="1112760" cy="431640"/>
            </p14:xfrm>
          </p:contentPart>
        </mc:Choice>
        <mc:Fallback xmlns=""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376B315F-CE07-E5FC-DB8C-187ED67B786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47707" y="1397597"/>
                <a:ext cx="1184400" cy="50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607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C0DCFB6-F6B5-DDD2-F680-C0E719EFC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7282" cy="1325563"/>
          </a:xfrm>
        </p:spPr>
        <p:txBody>
          <a:bodyPr>
            <a:noAutofit/>
          </a:bodyPr>
          <a:lstStyle/>
          <a:p>
            <a:r>
              <a:rPr lang="fi-FI" sz="28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Millaiselta tulevaisuuden työelämä artikkelin mukaan näyttää tällä hetkellä? Selitä vähintään neljä asiaa. (kevät 2022)</a:t>
            </a:r>
            <a:endParaRPr lang="fi-FI" sz="28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5B86603-5CA3-5993-3CBB-125151CEA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i-FI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EI NÄIN: </a:t>
            </a:r>
          </a:p>
          <a:p>
            <a:pPr marL="0" indent="0">
              <a:buNone/>
            </a:pPr>
            <a:r>
              <a:rPr lang="fi-FI" b="0" i="1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Tietotyöläiset ihmiset korvataan roboteilla ja tekoälyllä. Ihmiset työskentelevät robottien kanssa. Tulee uusia ammatteja, esim. käsityöläisiä ja laaja-alaisia töitä. Etätyö lisääntyy.</a:t>
            </a:r>
          </a:p>
          <a:p>
            <a:endParaRPr lang="fi-FI" b="0" i="1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pPr marL="0" indent="0">
              <a:buNone/>
            </a:pPr>
            <a:r>
              <a:rPr lang="fi-FI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KYLLÄ: </a:t>
            </a:r>
          </a:p>
          <a:p>
            <a:pPr marL="0" indent="0">
              <a:buNone/>
            </a:pPr>
            <a:r>
              <a:rPr lang="fi-FI" b="0" i="1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Tulevaisuudessa tietotyötä tekevät robotit enemmän kuin ihmiset,</a:t>
            </a:r>
            <a:r>
              <a:rPr lang="fi-FI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 </a:t>
            </a:r>
            <a:r>
              <a:rPr lang="fi-FI" i="1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mutta robottien mukana tulee toisenlaisia työpaikkoja, joissa ihmiset työskentelevät yhdessä niiden kanssa. Uusia ammatteja syntyy erityisesti käsityöalalle ja myös laaja-alaista osaamista tarvitseville aloille. Lisäksi etätyötä tehdään monilla aloilla.</a:t>
            </a:r>
            <a:endParaRPr lang="fi-FI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Käsinkirjoitus 3">
                <a:extLst>
                  <a:ext uri="{FF2B5EF4-FFF2-40B4-BE49-F238E27FC236}">
                    <a16:creationId xmlns:a16="http://schemas.microsoft.com/office/drawing/2014/main" id="{A278A5A7-2AA7-CEE0-D15D-6E7F52BECC86}"/>
                  </a:ext>
                </a:extLst>
              </p14:cNvPr>
              <p14:cNvContentPartPr/>
              <p14:nvPr/>
            </p14:nvContentPartPr>
            <p14:xfrm>
              <a:off x="2247438" y="5029892"/>
              <a:ext cx="1036800" cy="30960"/>
            </p14:xfrm>
          </p:contentPart>
        </mc:Choice>
        <mc:Fallback xmlns="">
          <p:pic>
            <p:nvPicPr>
              <p:cNvPr id="4" name="Käsinkirjoitus 3">
                <a:extLst>
                  <a:ext uri="{FF2B5EF4-FFF2-40B4-BE49-F238E27FC236}">
                    <a16:creationId xmlns:a16="http://schemas.microsoft.com/office/drawing/2014/main" id="{A278A5A7-2AA7-CEE0-D15D-6E7F52BECC8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93438" y="4922252"/>
                <a:ext cx="114444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Käsinkirjoitus 4">
                <a:extLst>
                  <a:ext uri="{FF2B5EF4-FFF2-40B4-BE49-F238E27FC236}">
                    <a16:creationId xmlns:a16="http://schemas.microsoft.com/office/drawing/2014/main" id="{550436DA-6DC0-125D-A076-9E1D27CA65F9}"/>
                  </a:ext>
                </a:extLst>
              </p14:cNvPr>
              <p14:cNvContentPartPr/>
              <p14:nvPr/>
            </p14:nvContentPartPr>
            <p14:xfrm>
              <a:off x="2904438" y="5410412"/>
              <a:ext cx="914760" cy="31680"/>
            </p14:xfrm>
          </p:contentPart>
        </mc:Choice>
        <mc:Fallback xmlns="">
          <p:pic>
            <p:nvPicPr>
              <p:cNvPr id="5" name="Käsinkirjoitus 4">
                <a:extLst>
                  <a:ext uri="{FF2B5EF4-FFF2-40B4-BE49-F238E27FC236}">
                    <a16:creationId xmlns:a16="http://schemas.microsoft.com/office/drawing/2014/main" id="{550436DA-6DC0-125D-A076-9E1D27CA65F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50438" y="5302772"/>
                <a:ext cx="102240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FDA87E30-A19B-F050-6BD3-89E6525DCF08}"/>
                  </a:ext>
                </a:extLst>
              </p14:cNvPr>
              <p14:cNvContentPartPr/>
              <p14:nvPr/>
            </p14:nvContentPartPr>
            <p14:xfrm>
              <a:off x="8713398" y="5403932"/>
              <a:ext cx="948600" cy="936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FDA87E30-A19B-F050-6BD3-89E6525DCF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59398" y="5295932"/>
                <a:ext cx="105624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3947E329-3EB6-95E1-67A0-EEB764D309D5}"/>
                  </a:ext>
                </a:extLst>
              </p14:cNvPr>
              <p14:cNvContentPartPr/>
              <p14:nvPr/>
            </p14:nvContentPartPr>
            <p14:xfrm>
              <a:off x="8324598" y="5747372"/>
              <a:ext cx="1251000" cy="35640"/>
            </p14:xfrm>
          </p:contentPart>
        </mc:Choice>
        <mc:Fallback xmlns=""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3947E329-3EB6-95E1-67A0-EEB764D309D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70598" y="5639372"/>
                <a:ext cx="135864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Käsinkirjoitus 8">
                <a:extLst>
                  <a:ext uri="{FF2B5EF4-FFF2-40B4-BE49-F238E27FC236}">
                    <a16:creationId xmlns:a16="http://schemas.microsoft.com/office/drawing/2014/main" id="{0FC492FA-152E-198B-30DE-67076A79BD79}"/>
                  </a:ext>
                </a:extLst>
              </p14:cNvPr>
              <p14:cNvContentPartPr/>
              <p14:nvPr/>
            </p14:nvContentPartPr>
            <p14:xfrm>
              <a:off x="6848958" y="6140132"/>
              <a:ext cx="990720" cy="31320"/>
            </p14:xfrm>
          </p:contentPart>
        </mc:Choice>
        <mc:Fallback xmlns="">
          <p:pic>
            <p:nvPicPr>
              <p:cNvPr id="9" name="Käsinkirjoitus 8">
                <a:extLst>
                  <a:ext uri="{FF2B5EF4-FFF2-40B4-BE49-F238E27FC236}">
                    <a16:creationId xmlns:a16="http://schemas.microsoft.com/office/drawing/2014/main" id="{0FC492FA-152E-198B-30DE-67076A79BD7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94958" y="6032132"/>
                <a:ext cx="1098360" cy="24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046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aakasuora käärö 3">
            <a:extLst>
              <a:ext uri="{FF2B5EF4-FFF2-40B4-BE49-F238E27FC236}">
                <a16:creationId xmlns:a16="http://schemas.microsoft.com/office/drawing/2014/main" id="{BC4570CD-BB72-06A0-A0D6-D85EB3D8F7C6}"/>
              </a:ext>
            </a:extLst>
          </p:cNvPr>
          <p:cNvSpPr/>
          <p:nvPr/>
        </p:nvSpPr>
        <p:spPr>
          <a:xfrm>
            <a:off x="2705100" y="1028700"/>
            <a:ext cx="6438900" cy="4762500"/>
          </a:xfrm>
          <a:prstGeom prst="horizontalScroll">
            <a:avLst/>
          </a:prstGeom>
          <a:solidFill>
            <a:srgbClr val="CE4A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8000" dirty="0"/>
              <a:t>Luku 2.3 tehtävä 3 d</a:t>
            </a:r>
            <a:endParaRPr lang="fi-FI" sz="4000" dirty="0"/>
          </a:p>
        </p:txBody>
      </p:sp>
    </p:spTree>
    <p:extLst>
      <p:ext uri="{BB962C8B-B14F-4D97-AF65-F5344CB8AC3E}">
        <p14:creationId xmlns:p14="http://schemas.microsoft.com/office/powerpoint/2010/main" val="2605251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9223" y="2309323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sz="9600" dirty="0"/>
              <a:t>Älä kopioi suoraan pohjatekstiä!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0BB12AED-30A6-F518-6752-E38C600D5B8F}"/>
                  </a:ext>
                </a:extLst>
              </p14:cNvPr>
              <p14:cNvContentPartPr/>
              <p14:nvPr/>
            </p14:nvContentPartPr>
            <p14:xfrm>
              <a:off x="1040947" y="1831397"/>
              <a:ext cx="10400760" cy="4230720"/>
            </p14:xfrm>
          </p:contentPart>
        </mc:Choice>
        <mc:Fallback xmlns=""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0BB12AED-30A6-F518-6752-E38C600D5B8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4947" y="1795397"/>
                <a:ext cx="10472400" cy="430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576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1825625"/>
            <a:ext cx="1113002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4400" dirty="0"/>
              <a:t>Vastauksen alussa ei tarvitse viitata pohjatekstiin, mutta tarvittaessa viittaa tekstissä mainittuihin henkilöihin.</a:t>
            </a:r>
          </a:p>
          <a:p>
            <a:pPr marL="0" indent="0">
              <a:buNone/>
            </a:pPr>
            <a:endParaRPr lang="fi-FI" sz="4400" dirty="0"/>
          </a:p>
          <a:p>
            <a:pPr marL="274320" lvl="1" indent="0">
              <a:buNone/>
            </a:pPr>
            <a:r>
              <a:rPr lang="fi-FI" sz="4200" dirty="0"/>
              <a:t> </a:t>
            </a:r>
            <a:r>
              <a:rPr lang="fi-FI" sz="4200" i="1" dirty="0"/>
              <a:t>Poliisin mukaan - - , mutta opettajan mielestä - - </a:t>
            </a:r>
          </a:p>
        </p:txBody>
      </p:sp>
    </p:spTree>
    <p:extLst>
      <p:ext uri="{BB962C8B-B14F-4D97-AF65-F5344CB8AC3E}">
        <p14:creationId xmlns:p14="http://schemas.microsoft.com/office/powerpoint/2010/main" val="2470862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aakasuora käärö 3">
            <a:extLst>
              <a:ext uri="{FF2B5EF4-FFF2-40B4-BE49-F238E27FC236}">
                <a16:creationId xmlns:a16="http://schemas.microsoft.com/office/drawing/2014/main" id="{1A8D3401-1CCF-8752-D0C3-438E1394D4C8}"/>
              </a:ext>
            </a:extLst>
          </p:cNvPr>
          <p:cNvSpPr/>
          <p:nvPr/>
        </p:nvSpPr>
        <p:spPr>
          <a:xfrm>
            <a:off x="2705100" y="1028700"/>
            <a:ext cx="6438900" cy="4114800"/>
          </a:xfrm>
          <a:prstGeom prst="horizontalScroll">
            <a:avLst/>
          </a:prstGeom>
          <a:solidFill>
            <a:srgbClr val="CE4A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8000" dirty="0"/>
              <a:t>Luku 2.3 tehtävä 6</a:t>
            </a:r>
          </a:p>
        </p:txBody>
      </p:sp>
    </p:spTree>
    <p:extLst>
      <p:ext uri="{BB962C8B-B14F-4D97-AF65-F5344CB8AC3E}">
        <p14:creationId xmlns:p14="http://schemas.microsoft.com/office/powerpoint/2010/main" val="3220562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Kuva, joka sisältää kohteen henkilö, kannettava, sisä&#10;&#10;Kuvaus luotu automaattisesti">
            <a:extLst>
              <a:ext uri="{FF2B5EF4-FFF2-40B4-BE49-F238E27FC236}">
                <a16:creationId xmlns:a16="http://schemas.microsoft.com/office/drawing/2014/main" id="{BC689B73-452F-1651-C4A4-39F895AE0D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r="3934" b="-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fi-FI" sz="4000" b="1" dirty="0"/>
              <a:t>Ohjeita avoimiin kysymyksiin vastaamiseen</a:t>
            </a:r>
            <a:endParaRPr lang="fi-FI" sz="40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6000" dirty="0"/>
              <a:t>Tarkista vastausten kieli, jos on aikaa!</a:t>
            </a:r>
          </a:p>
        </p:txBody>
      </p:sp>
    </p:spTree>
    <p:extLst>
      <p:ext uri="{BB962C8B-B14F-4D97-AF65-F5344CB8AC3E}">
        <p14:creationId xmlns:p14="http://schemas.microsoft.com/office/powerpoint/2010/main" val="3979115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aakasuora käärö 3">
            <a:extLst>
              <a:ext uri="{FF2B5EF4-FFF2-40B4-BE49-F238E27FC236}">
                <a16:creationId xmlns:a16="http://schemas.microsoft.com/office/drawing/2014/main" id="{1A8D3401-1CCF-8752-D0C3-438E1394D4C8}"/>
              </a:ext>
            </a:extLst>
          </p:cNvPr>
          <p:cNvSpPr/>
          <p:nvPr/>
        </p:nvSpPr>
        <p:spPr>
          <a:xfrm>
            <a:off x="1590261" y="518491"/>
            <a:ext cx="9859618" cy="6339509"/>
          </a:xfrm>
          <a:prstGeom prst="horizontalScroll">
            <a:avLst/>
          </a:prstGeom>
          <a:solidFill>
            <a:srgbClr val="CE4A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8000" dirty="0"/>
              <a:t>Luku 2.3 </a:t>
            </a:r>
          </a:p>
          <a:p>
            <a:pPr algn="ctr"/>
            <a:r>
              <a:rPr lang="fi-FI" sz="8000" dirty="0"/>
              <a:t>tehtävät 3 a ja c</a:t>
            </a:r>
          </a:p>
          <a:p>
            <a:pPr algn="ctr"/>
            <a:r>
              <a:rPr lang="fi-FI" sz="8000" dirty="0"/>
              <a:t>&amp; 4 a, b, c</a:t>
            </a:r>
          </a:p>
        </p:txBody>
      </p:sp>
    </p:spTree>
    <p:extLst>
      <p:ext uri="{BB962C8B-B14F-4D97-AF65-F5344CB8AC3E}">
        <p14:creationId xmlns:p14="http://schemas.microsoft.com/office/powerpoint/2010/main" val="3313546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8DF388-F48A-8B45-BB0D-6CB65819E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3" y="642594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fi-FI" sz="5300" dirty="0"/>
              <a:t>Avoimet kysymykset 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71748E-BE8F-4A4B-9229-56D101795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419" y="1662545"/>
            <a:ext cx="10931236" cy="4738255"/>
          </a:xfrm>
        </p:spPr>
        <p:txBody>
          <a:bodyPr>
            <a:normAutofit lnSpcReduction="10000"/>
          </a:bodyPr>
          <a:lstStyle/>
          <a:p>
            <a:r>
              <a:rPr lang="fi-FI" sz="4400" dirty="0"/>
              <a:t> Kysymykset eivät välttämättä liity vain johonkin yhteen tekstikohtaan tai kappaleeseen, vaan ne voivat testata myös koko tekstin ymmärtämistä. </a:t>
            </a:r>
          </a:p>
          <a:p>
            <a:endParaRPr lang="fi-FI" sz="4400" dirty="0"/>
          </a:p>
          <a:p>
            <a:r>
              <a:rPr lang="fi-FI" sz="4400" dirty="0"/>
              <a:t> Jokin kysymys saattaa edellyttää henkilökohtaista tulkintaa tai kannanottoa eli mielipidettä perusteluineen.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65511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11423" y="0"/>
            <a:ext cx="5387333" cy="1330839"/>
          </a:xfrm>
        </p:spPr>
        <p:txBody>
          <a:bodyPr>
            <a:normAutofit/>
          </a:bodyPr>
          <a:lstStyle/>
          <a:p>
            <a:r>
              <a:rPr lang="fi-FI" dirty="0"/>
              <a:t>Vastausten pituus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8346" y="1223319"/>
            <a:ext cx="4720281" cy="5498757"/>
          </a:xfrm>
        </p:spPr>
        <p:txBody>
          <a:bodyPr>
            <a:normAutofit fontScale="92500"/>
          </a:bodyPr>
          <a:lstStyle/>
          <a:p>
            <a:r>
              <a:rPr lang="fi-FI" sz="3600" dirty="0"/>
              <a:t>Vastaukset perustuvat tekstin sisältöön ja ovat noin 200–450 merkin pituisia. </a:t>
            </a:r>
          </a:p>
          <a:p>
            <a:endParaRPr lang="fi-FI" sz="3600" dirty="0"/>
          </a:p>
          <a:p>
            <a:r>
              <a:rPr lang="fi-FI" sz="3600" dirty="0"/>
              <a:t>Tarkista oman vastauksen merkkimäärä. Aika harvoin vastaukseen tulee niin vähän asiaa, että 200 merkkiä riittäisi. </a:t>
            </a:r>
          </a:p>
          <a:p>
            <a:endParaRPr lang="fi-FI" sz="2000" dirty="0"/>
          </a:p>
          <a:p>
            <a:endParaRPr lang="fi-FI" sz="2000" dirty="0"/>
          </a:p>
          <a:p>
            <a:endParaRPr lang="fi-FI" sz="2000" dirty="0"/>
          </a:p>
          <a:p>
            <a:endParaRPr lang="fi-FI" sz="2000" dirty="0"/>
          </a:p>
        </p:txBody>
      </p:sp>
      <p:pic>
        <p:nvPicPr>
          <p:cNvPr id="5" name="Kuva 4" descr="Sulje valo kuva puinen viivaimet">
            <a:extLst>
              <a:ext uri="{FF2B5EF4-FFF2-40B4-BE49-F238E27FC236}">
                <a16:creationId xmlns:a16="http://schemas.microsoft.com/office/drawing/2014/main" id="{B729C8BE-EE61-52A8-4005-161262740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25" r="4856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6024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Huutomerkki keltaisella taustalla">
            <a:extLst>
              <a:ext uri="{FF2B5EF4-FFF2-40B4-BE49-F238E27FC236}">
                <a16:creationId xmlns:a16="http://schemas.microsoft.com/office/drawing/2014/main" id="{C0CB0EAD-D6B5-3F9E-EFCD-FA2417A6B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18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8F97562-954A-234B-BEE1-1F8489BB2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506627"/>
            <a:ext cx="6620505" cy="5388146"/>
          </a:xfrm>
        </p:spPr>
        <p:txBody>
          <a:bodyPr>
            <a:normAutofit/>
          </a:bodyPr>
          <a:lstStyle/>
          <a:p>
            <a:r>
              <a:rPr lang="fi-FI" sz="4400" dirty="0"/>
              <a:t>Jos vastaus on ylipitkä tai liian lyhyt, siitä voi seurata pistevähennyksiä.</a:t>
            </a:r>
          </a:p>
          <a:p>
            <a:endParaRPr lang="fi-FI" sz="4400" dirty="0"/>
          </a:p>
          <a:p>
            <a:r>
              <a:rPr lang="fi-FI" sz="4400" dirty="0"/>
              <a:t> Jos vastausta on kopioitu pohjatekstistä, se vähentää pisteitä.</a:t>
            </a:r>
          </a:p>
          <a:p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1184405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27248CA2-CFC8-9A51-F903-5A503A3A5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9252" y="1345406"/>
            <a:ext cx="8115300" cy="2387600"/>
          </a:xfrm>
        </p:spPr>
        <p:txBody>
          <a:bodyPr>
            <a:noAutofit/>
          </a:bodyPr>
          <a:lstStyle/>
          <a:p>
            <a:r>
              <a:rPr lang="fi-FI" sz="20000" b="1" dirty="0">
                <a:solidFill>
                  <a:srgbClr val="FF0000"/>
                </a:solidFill>
              </a:rPr>
              <a:t>Ohjeita</a:t>
            </a:r>
          </a:p>
        </p:txBody>
      </p:sp>
      <p:pic>
        <p:nvPicPr>
          <p:cNvPr id="3" name="Kuva 2" descr="Nuoli punaisella tiellä">
            <a:extLst>
              <a:ext uri="{FF2B5EF4-FFF2-40B4-BE49-F238E27FC236}">
                <a16:creationId xmlns:a16="http://schemas.microsoft.com/office/drawing/2014/main" id="{CD032FA1-C52F-1588-3912-479EFF3A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46" t="22088" r="11665" b="13134"/>
          <a:stretch/>
        </p:blipFill>
        <p:spPr>
          <a:xfrm rot="20862174">
            <a:off x="400365" y="3813635"/>
            <a:ext cx="4825372" cy="233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48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F4F81-CE79-4A24-860D-9959FF716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9278" y="484632"/>
            <a:ext cx="4189913" cy="5852642"/>
          </a:xfrm>
          <a:prstGeom prst="rect">
            <a:avLst/>
          </a:prstGeom>
          <a:solidFill>
            <a:schemeClr val="bg2"/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01315" y="520726"/>
            <a:ext cx="4189913" cy="60129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sz="3600" dirty="0"/>
              <a:t>Silmäile luettava teksti: </a:t>
            </a:r>
          </a:p>
          <a:p>
            <a:pPr marL="0" indent="0">
              <a:buNone/>
            </a:pPr>
            <a:r>
              <a:rPr lang="fi-FI" sz="3600" b="1" dirty="0"/>
              <a:t>Mikä tekstilaji? </a:t>
            </a:r>
          </a:p>
          <a:p>
            <a:endParaRPr lang="fi-FI" sz="3600" dirty="0"/>
          </a:p>
          <a:p>
            <a:pPr marL="0" indent="0">
              <a:buNone/>
            </a:pPr>
            <a:r>
              <a:rPr lang="fi-FI" sz="3600" dirty="0"/>
              <a:t>Lue otsikko, väliotsikot, katso kuvat ja lue kuvatekstit. </a:t>
            </a:r>
          </a:p>
          <a:p>
            <a:pPr marL="0" indent="0">
              <a:buNone/>
            </a:pPr>
            <a:r>
              <a:rPr lang="fi-FI" sz="3600" dirty="0">
                <a:sym typeface="Wingdings" panose="05000000000000000000" pitchFamily="2" charset="2"/>
              </a:rPr>
              <a:t> Aktivoi aiheeseen liittyvä sanasto päässäsi.</a:t>
            </a:r>
          </a:p>
        </p:txBody>
      </p:sp>
      <p:pic>
        <p:nvPicPr>
          <p:cNvPr id="5" name="Kuva 4" descr="Läpinäkyvän digitaalisen kaavion läpi nähty ihmisen silmä">
            <a:extLst>
              <a:ext uri="{FF2B5EF4-FFF2-40B4-BE49-F238E27FC236}">
                <a16:creationId xmlns:a16="http://schemas.microsoft.com/office/drawing/2014/main" id="{3787846E-93A9-3AED-29EB-0723C68E93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20" r="25977"/>
          <a:stretch/>
        </p:blipFill>
        <p:spPr>
          <a:xfrm>
            <a:off x="5170507" y="484633"/>
            <a:ext cx="6542215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14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080934" y="2314807"/>
            <a:ext cx="6586489" cy="43207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3600" dirty="0">
                <a:sym typeface="Wingdings" panose="05000000000000000000" pitchFamily="2" charset="2"/>
              </a:rPr>
              <a:t>Lue kysymykset. </a:t>
            </a:r>
          </a:p>
          <a:p>
            <a:pPr marL="0" indent="0">
              <a:buNone/>
            </a:pPr>
            <a:r>
              <a:rPr lang="fi-FI" sz="3600" dirty="0">
                <a:sym typeface="Wingdings" panose="05000000000000000000" pitchFamily="2" charset="2"/>
              </a:rPr>
              <a:t> Tiedät, mitä kysytään eli mihin kohtiin pitää kiinnittää huomio ja mitä ei tarvita.</a:t>
            </a:r>
          </a:p>
        </p:txBody>
      </p:sp>
      <p:pic>
        <p:nvPicPr>
          <p:cNvPr id="6" name="Picture 4" descr="Monta kysymysmerkkiä mustalla taustalla">
            <a:extLst>
              <a:ext uri="{FF2B5EF4-FFF2-40B4-BE49-F238E27FC236}">
                <a16:creationId xmlns:a16="http://schemas.microsoft.com/office/drawing/2014/main" id="{30494C89-01C9-E3D6-AE9B-F1B7A9C27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67" r="2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207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2BF13F9-3B48-B745-A6DF-6A3877BAA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430" y="996747"/>
            <a:ext cx="8329080" cy="1744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4000" dirty="0"/>
              <a:t>Katso, </a:t>
            </a:r>
            <a:r>
              <a:rPr lang="fi-FI" sz="4000" b="1" dirty="0"/>
              <a:t>kuinka monta asiaa</a:t>
            </a:r>
            <a:r>
              <a:rPr lang="fi-FI" sz="4000" dirty="0"/>
              <a:t> kysymyksessä kysytään JA vastaa kaikkiin.</a:t>
            </a:r>
          </a:p>
          <a:p>
            <a:pPr marL="0" indent="0">
              <a:buNone/>
            </a:pPr>
            <a:endParaRPr lang="fi-FI" sz="4000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Kuva 3" descr="Suuntaa näyttäviä nuolia">
            <a:extLst>
              <a:ext uri="{FF2B5EF4-FFF2-40B4-BE49-F238E27FC236}">
                <a16:creationId xmlns:a16="http://schemas.microsoft.com/office/drawing/2014/main" id="{1C27272A-AF2F-706C-4578-D65642BAE7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77" b="12645"/>
          <a:stretch/>
        </p:blipFill>
        <p:spPr>
          <a:xfrm>
            <a:off x="377825" y="996747"/>
            <a:ext cx="3093188" cy="1445741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112E9D97-EE91-C1E1-F8A1-9FF0FEF74A22}"/>
              </a:ext>
            </a:extLst>
          </p:cNvPr>
          <p:cNvSpPr txBox="1"/>
          <p:nvPr/>
        </p:nvSpPr>
        <p:spPr>
          <a:xfrm>
            <a:off x="529282" y="3026544"/>
            <a:ext cx="1113343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i-FI" sz="32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4.2 </a:t>
            </a:r>
          </a:p>
          <a:p>
            <a:pPr algn="l"/>
            <a:r>
              <a:rPr lang="fi-FI" sz="3200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Miten</a:t>
            </a:r>
            <a:r>
              <a:rPr lang="fi-FI" sz="32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 luovat ratkaisut ohjelmistosuunnittelussa yleensä syntyvät? </a:t>
            </a:r>
            <a:r>
              <a:rPr lang="fi-FI" sz="3200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Mitä</a:t>
            </a:r>
            <a:r>
              <a:rPr lang="fi-FI" sz="32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 apuvälineitä prosessissa hyödynnetään, ja </a:t>
            </a:r>
            <a:r>
              <a:rPr lang="fi-FI" sz="3200" b="1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mitkä</a:t>
            </a:r>
            <a:r>
              <a:rPr lang="fi-FI" sz="32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 osapuolet huomioidaan? </a:t>
            </a:r>
          </a:p>
          <a:p>
            <a:pPr algn="l"/>
            <a:endParaRPr lang="fi-FI" sz="3200" b="0" i="0" dirty="0">
              <a:solidFill>
                <a:srgbClr val="333333"/>
              </a:solidFill>
              <a:effectLst/>
              <a:latin typeface="Noto Serif" panose="02020600060500020200" pitchFamily="18" charset="0"/>
            </a:endParaRPr>
          </a:p>
          <a:p>
            <a:pPr algn="l"/>
            <a:r>
              <a:rPr lang="fi-FI" sz="3200" b="0" i="0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(syksy 2022)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Käsinkirjoitus 13">
                <a:extLst>
                  <a:ext uri="{FF2B5EF4-FFF2-40B4-BE49-F238E27FC236}">
                    <a16:creationId xmlns:a16="http://schemas.microsoft.com/office/drawing/2014/main" id="{E3C21B57-402F-2900-0F59-BAEA47257728}"/>
                  </a:ext>
                </a:extLst>
              </p14:cNvPr>
              <p14:cNvContentPartPr/>
              <p14:nvPr/>
            </p14:nvContentPartPr>
            <p14:xfrm>
              <a:off x="626128" y="4029412"/>
              <a:ext cx="1154880" cy="52200"/>
            </p14:xfrm>
          </p:contentPart>
        </mc:Choice>
        <mc:Fallback xmlns="">
          <p:pic>
            <p:nvPicPr>
              <p:cNvPr id="14" name="Käsinkirjoitus 13">
                <a:extLst>
                  <a:ext uri="{FF2B5EF4-FFF2-40B4-BE49-F238E27FC236}">
                    <a16:creationId xmlns:a16="http://schemas.microsoft.com/office/drawing/2014/main" id="{E3C21B57-402F-2900-0F59-BAEA472577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3128" y="3966772"/>
                <a:ext cx="128052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Käsinkirjoitus 16">
                <a:extLst>
                  <a:ext uri="{FF2B5EF4-FFF2-40B4-BE49-F238E27FC236}">
                    <a16:creationId xmlns:a16="http://schemas.microsoft.com/office/drawing/2014/main" id="{D22D6963-DBC9-3368-8CBF-EEF4DA640A9C}"/>
                  </a:ext>
                </a:extLst>
              </p14:cNvPr>
              <p14:cNvContentPartPr/>
              <p14:nvPr/>
            </p14:nvContentPartPr>
            <p14:xfrm>
              <a:off x="2672728" y="4570492"/>
              <a:ext cx="884880" cy="18360"/>
            </p14:xfrm>
          </p:contentPart>
        </mc:Choice>
        <mc:Fallback xmlns="">
          <p:pic>
            <p:nvPicPr>
              <p:cNvPr id="17" name="Käsinkirjoitus 16">
                <a:extLst>
                  <a:ext uri="{FF2B5EF4-FFF2-40B4-BE49-F238E27FC236}">
                    <a16:creationId xmlns:a16="http://schemas.microsoft.com/office/drawing/2014/main" id="{D22D6963-DBC9-3368-8CBF-EEF4DA640A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10088" y="4507492"/>
                <a:ext cx="10105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Käsinkirjoitus 17">
                <a:extLst>
                  <a:ext uri="{FF2B5EF4-FFF2-40B4-BE49-F238E27FC236}">
                    <a16:creationId xmlns:a16="http://schemas.microsoft.com/office/drawing/2014/main" id="{C3474DEF-C12D-CA9E-3E45-1809594EC59D}"/>
                  </a:ext>
                </a:extLst>
              </p14:cNvPr>
              <p14:cNvContentPartPr/>
              <p14:nvPr/>
            </p14:nvContentPartPr>
            <p14:xfrm>
              <a:off x="1203568" y="5088532"/>
              <a:ext cx="938160" cy="16200"/>
            </p14:xfrm>
          </p:contentPart>
        </mc:Choice>
        <mc:Fallback xmlns="">
          <p:pic>
            <p:nvPicPr>
              <p:cNvPr id="18" name="Käsinkirjoitus 17">
                <a:extLst>
                  <a:ext uri="{FF2B5EF4-FFF2-40B4-BE49-F238E27FC236}">
                    <a16:creationId xmlns:a16="http://schemas.microsoft.com/office/drawing/2014/main" id="{C3474DEF-C12D-CA9E-3E45-1809594EC59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40568" y="5025532"/>
                <a:ext cx="1063800" cy="14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Ryhmä 20">
            <a:extLst>
              <a:ext uri="{FF2B5EF4-FFF2-40B4-BE49-F238E27FC236}">
                <a16:creationId xmlns:a16="http://schemas.microsoft.com/office/drawing/2014/main" id="{7FA437F8-EA78-AABC-A26F-634F682680BB}"/>
              </a:ext>
            </a:extLst>
          </p:cNvPr>
          <p:cNvGrpSpPr/>
          <p:nvPr/>
        </p:nvGrpSpPr>
        <p:grpSpPr>
          <a:xfrm>
            <a:off x="7831888" y="4837972"/>
            <a:ext cx="1453320" cy="1359720"/>
            <a:chOff x="7831888" y="4837972"/>
            <a:chExt cx="1453320" cy="135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9" name="Käsinkirjoitus 18">
                  <a:extLst>
                    <a:ext uri="{FF2B5EF4-FFF2-40B4-BE49-F238E27FC236}">
                      <a16:creationId xmlns:a16="http://schemas.microsoft.com/office/drawing/2014/main" id="{4B68FB18-1C05-99F2-F7E3-885FFE767B30}"/>
                    </a:ext>
                  </a:extLst>
                </p14:cNvPr>
                <p14:cNvContentPartPr/>
                <p14:nvPr/>
              </p14:nvContentPartPr>
              <p14:xfrm>
                <a:off x="8192968" y="5105092"/>
                <a:ext cx="777960" cy="845280"/>
              </p14:xfrm>
            </p:contentPart>
          </mc:Choice>
          <mc:Fallback xmlns="">
            <p:pic>
              <p:nvPicPr>
                <p:cNvPr id="19" name="Käsinkirjoitus 18">
                  <a:extLst>
                    <a:ext uri="{FF2B5EF4-FFF2-40B4-BE49-F238E27FC236}">
                      <a16:creationId xmlns:a16="http://schemas.microsoft.com/office/drawing/2014/main" id="{4B68FB18-1C05-99F2-F7E3-885FFE767B3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129968" y="5042092"/>
                  <a:ext cx="903600" cy="9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0" name="Käsinkirjoitus 19">
                  <a:extLst>
                    <a:ext uri="{FF2B5EF4-FFF2-40B4-BE49-F238E27FC236}">
                      <a16:creationId xmlns:a16="http://schemas.microsoft.com/office/drawing/2014/main" id="{2650FC10-1860-5AA3-C5AB-2EE3A21F1315}"/>
                    </a:ext>
                  </a:extLst>
                </p14:cNvPr>
                <p14:cNvContentPartPr/>
                <p14:nvPr/>
              </p14:nvContentPartPr>
              <p14:xfrm>
                <a:off x="7831888" y="4837972"/>
                <a:ext cx="1453320" cy="1359720"/>
              </p14:xfrm>
            </p:contentPart>
          </mc:Choice>
          <mc:Fallback xmlns="">
            <p:pic>
              <p:nvPicPr>
                <p:cNvPr id="20" name="Käsinkirjoitus 19">
                  <a:extLst>
                    <a:ext uri="{FF2B5EF4-FFF2-40B4-BE49-F238E27FC236}">
                      <a16:creationId xmlns:a16="http://schemas.microsoft.com/office/drawing/2014/main" id="{2650FC10-1860-5AA3-C5AB-2EE3A21F131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769248" y="4775332"/>
                  <a:ext cx="1578960" cy="1485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3503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800</Words>
  <Application>Microsoft Office PowerPoint</Application>
  <PresentationFormat>Laajakuva</PresentationFormat>
  <Paragraphs>115</Paragraphs>
  <Slides>27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Noto Serif</vt:lpstr>
      <vt:lpstr>Wingdings</vt:lpstr>
      <vt:lpstr>Office-teema</vt:lpstr>
      <vt:lpstr>Lukutaidon kysymyksiin vastaaminen</vt:lpstr>
      <vt:lpstr>PowerPoint-esitys</vt:lpstr>
      <vt:lpstr>Avoimet kysymykset  </vt:lpstr>
      <vt:lpstr>Vastausten pituus</vt:lpstr>
      <vt:lpstr>PowerPoint-esitys</vt:lpstr>
      <vt:lpstr>Ohjeita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Tavallisia kysymyksiä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Millaiselta tulevaisuuden työelämä artikkelin mukaan näyttää tällä hetkellä? Selitä vähintään neljä asiaa. (kevät 2022)</vt:lpstr>
      <vt:lpstr>PowerPoint-esitys</vt:lpstr>
      <vt:lpstr>PowerPoint-esitys</vt:lpstr>
      <vt:lpstr>PowerPoint-esitys</vt:lpstr>
      <vt:lpstr>PowerPoint-esitys</vt:lpstr>
      <vt:lpstr>Ohjeita avoimiin kysymyksiin vastaamiseen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S2-yo-koe lukutaito</dc:title>
  <dc:creator>Artimo Minna Annikki</dc:creator>
  <cp:lastModifiedBy>Artimo Minna Annikki</cp:lastModifiedBy>
  <cp:revision>10</cp:revision>
  <dcterms:created xsi:type="dcterms:W3CDTF">2022-12-12T08:43:11Z</dcterms:created>
  <dcterms:modified xsi:type="dcterms:W3CDTF">2024-10-30T13:30:12Z</dcterms:modified>
</cp:coreProperties>
</file>