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3" r:id="rId4"/>
    <p:sldId id="260" r:id="rId5"/>
    <p:sldId id="261" r:id="rId6"/>
    <p:sldId id="262" r:id="rId7"/>
    <p:sldId id="259" r:id="rId8"/>
    <p:sldId id="264" r:id="rId9"/>
    <p:sldId id="265" r:id="rId10"/>
    <p:sldId id="266" r:id="rId11"/>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327"/>
  </p:normalViewPr>
  <p:slideViewPr>
    <p:cSldViewPr snapToGrid="0">
      <p:cViewPr varScale="1">
        <p:scale>
          <a:sx n="128" d="100"/>
          <a:sy n="128"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8-24T10:39:41.041"/>
    </inkml:context>
    <inkml:brush xml:id="br0">
      <inkml:brushProperty name="width" value="0.5" units="cm"/>
      <inkml:brushProperty name="height" value="1" units="cm"/>
      <inkml:brushProperty name="color" value="#FFFC00"/>
      <inkml:brushProperty name="tip" value="rectangle"/>
      <inkml:brushProperty name="rasterOp" value="maskPen"/>
    </inkml:brush>
  </inkml:definitions>
  <inkml:trace contextRef="#ctx0" brushRef="#br0">968 130,'51'0,"1"0,45 0,-40 0,1 0,14 0,2 0,1 5,22-3,-47 0,0 1,8 1,2-2,3-1,-1 0,-7 2,0 0,2-2,0-2,-3 1,0 0,3 0,3 0,10 0,0 0,-9 0,0 0,8 0,0 0,-9 0,-2 0,1 0,-1 0,0 0,0 0,7 0,1 0,-9 0,-1 0,11 0,-3 0,21 0,-31 0,2 0,-1 0,0 0,9 0,1 0,5 0,0 0,1 3,-1 1,-2-4,0 1,-1 2,1 1,10-1,-2 0,-22-2,0 0,20 2,3 0,-5 1,-1-1,3-2,0 0,-3 2,0 0,7-2,-4-2,-24 1,0 0,20 3,4 0,15-2,-5 0,-33 2,1 0,48-2,-6-2,-33 1,-4 0,3 0,23 6,10-4,-40 3,0 2,-3-4,1 1,6 3,1 0,9 0,-1 0,-5 0,-1 0,3-3,-2 0,-8 2,0 0,5-3,-1 1,-5 3,0 0,6-1,-2 1,35 6,0 0,-8 0,6 0,-36-6,0-1,44 1,-40 0,-1-2,28-3,5 4,-6-6,-15 0,9 5,-18-4,40 10,-19-9,11 3,-19-5,-6 0,8 0,-1 0,-6 0,4 0,-4 0,21 0,-10 0,11 0,-23 0,14 6,-12-5,20 5,-4-6,-1 0,14 0,-20 0,2 0,-22 0,2 0,23 0,-3 0,12 0,-35 0,2 0,-2 0,0 0,-5 0,0 0,8 0,0 0,-8 0,0 0,8 0,1 0,-1 0,-2 0,34 0,-10 0,8-6,-27 5,23-5,-3 6,-10 0,22 0,-35 0,-10 0,-4 0,-21 0,2 0,0 0,1 0,10 0,3 0,7 0,-6 0,6 0,-7 0,-8 0,5-5,-13 4,6-3,-2 1,-4 2,4-1,1 2,3 0,23-6,-4 5,13-5,-23 6,12-5,-11 4,14-4,1 0,-1 4,-7-4,-2 0,-7 4,-1-3,-7 1,-2 2,-8-3,8 0,-5 3,12-3,-5 4,0 0,-2 0,-8-4,13 3,-9-2,17 3,-11 0,7 0,-11 0,1-3,11 2,-4-2,11 3,-9-5,-14 4,13-3,-12 4,4 0,4 0,-1 0,2 0,-4 0,0 0,-6 0,12-3,-13 2,5-3,2 4,-6 0,6 0,-2 0,-6 0,-75-30,-12 10,2 0,-6 1,8 7,-1 4,-3 3,-3 2,-7-3,-2 0,2 4,-3 2,11-2,-4-1,-2 1,-9 2,-3 0,-3 0,-9 0,-2 0,-1 0,2 0,1 0,-6 0,23 0,-5 0,-1 0,0 0,4 0,-5 0,4 0,-1 0,-4 0,4 1,-4 1,-1 0,0-1,2 0,-13 0,1-1,2 0,3 1,11 1,3 0,1 0,-2-1,-5 0,-2-1,1-1,4 1,-8 0,3 0,1 0,1 0,1 0,-1 0,-2 0,0 0,-2 0,-1 0,-2 1,0-2,-4-1,-1-1,2 1,13 2,2 0,0-1,2-4,1 0,-2 1,-6 3,-1 1,-1-1,-2-1,-1-1,1 1,6 2,2 0,-1 0,-4 0,0 0,4 0,-7 0,2 0,22 0,-2 0,1 0,-2 2,0 1,3-1,-10-1,1 0,-16 2,1 1,18-4,2 0,-4 0,-2 0,-3 0,-1 0,4 0,-2 0,10 0,-3 0,-1 0,1-2,-2-1,1 1,-3 1,1 1,-3-1,-10-1,-2 0,5-1,-15 0,4 0,26 2,-1 1,0-1,1-1,0 0,2-1,-18 0,3 0,2 0,0-2,-4-1,1-2,21 1,-1 0,-26 0,-2-1,17 1,2 0,0 0,2 0,6 0,4 0,-32-6,3 0,15 7,8-5,-6 4,-2 1,-16-5,12 9,-9-4,28 6,-5 0,8 0,-1 0,0 0,-7 0,6 5,-22 2,20 0,-4 3,17-5,15 4,6-4,-5 5,11-8,-28 14,7-13,-16 12,-14-2,10 0,-3 4,25-8,13-1,7-1,-5 2,1 0,-6 5,10-2,-10 1,4 2,-17 7,-3 0,-16 19,2-10,-7 11,14-8,-5 6,10-4,-6 10,8-6,10-8,-1 3,13-19,-6 12,11-12,-7 1,7-4,-4-4,-6 7,-3-1,-6 1,-10-1,5-1,-5-2,-7 8,-5-7,-22 11,13-11,-12 11,-1-4,3-6,-3 3,17-11,22 0,12-1,116 16,-40-15,18 4,0 1,-7-6,15-4,3 4,24-5,-46 0,2 0,-1 3,2 0,4-2,3 0,7 2,0 0,-8-3,-1 0,17 0,-2 0,21 0,-31 0,2 0,0 0,-1 0,3 0,0 0,1 0,-1 0,-9 0,-1 0,-6 0,2 0,13 0,2 0,-2 0,-1 0,-1 0,0 0,-1 0,-1 0,5 0,1 0,-2 0,0 0,2 0,0 0,-1 0,-1 0,-10 0,1 0,21-3,1-1,-11 3,-1 1,1-4,0 1,-2 3,-1 0,-1 0,0 0,2 0,1 0,5-3,-2 0,21 1,-34-1,-2 0,14 3,-20 0,0 0,16 0,-12 0,0 0,18 0,-9 1,0-2,14-4,18 3,-24-3,16-1,-11-1,19-1,-22-8,6 13,8-8,-11 11,11 0,-15 0,-1 0,1 0,-8-5,6 4,2-10,17 10,-14-5,3 1,-24 4,-14-4,3 5,-6-5,10 4,40-9,-31 9,14-7,-47 7,-3-2,6 3,-4-3,9 3,-12-3,2 3,17 0,-13 0,13-3,-22 2,9-5,-4 5,5-4,2 4,-8-2,5 3,0-2,-4-2,1-2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8-24T10:39:50.539"/>
    </inkml:context>
    <inkml:brush xml:id="br0">
      <inkml:brushProperty name="width" value="0.5" units="cm"/>
      <inkml:brushProperty name="height" value="1" units="cm"/>
      <inkml:brushProperty name="color" value="#FFFC00"/>
      <inkml:brushProperty name="tip" value="rectangle"/>
      <inkml:brushProperty name="rasterOp" value="maskPen"/>
    </inkml:brush>
  </inkml:definitions>
  <inkml:trace contextRef="#ctx0" brushRef="#br0">7852 0,'90'24,"-3"-8,-23-5,27-10,-4 10,-31-10,0 0,21 4,20-5,-43 0,-2 0,22 0,-20 0,0 0,21 0,3 0,-6 4,-33-2,-13 2,-7-4,20 4,-6-3,20 8,-6-3,10 0,17 5,-6-10,11 10,-13-9,8 3,0 1,-8-5,6 5,1-6,18 6,-6-5,12 5,-29-6,11 0,-12 5,6-3,1 3,15 1,-12-4,20 4,-29-1,11-4,-5 4,-6 0,27-4,-33 4,10-5,-25 0,-7 0,-13 0,2 0,-2 4,-6-3,20 5,-21-5,20 7,-16-7,6 7,0-8,-6 4,6-4,6 2,-11 2,26 0,-25-1,19 2,-21-1,6 1,3-1,-9-1,4-2,-1 5,-8-5,27 5,-19-2,14 3,-3-3,-19-1,16 1,-13-3,-3 5,15-6,-6 6,3-2,-1-1,-8 1,6-1,0-2,-4 2,4-3,-6-3,5 2,-79 4,-29 3,-1 9,16-9,-11-2,9 1,16 4,4 0,-8-5,0 0,5 2,-1 1,-17 0,-2 0,7 0,-1 0,-5 0,0 0,-1 0,1 0,9 0,1 0,-6 3,1 0,-27 4,-5 6,44-14,0 1,-44 12,44-10,0 2,-28 14,7-6,16 2,11-10,21 4,9-10,5 27,2-15,3 17,13-1,6-15,8 12,3-16,-7-1,12-2,-119-22,42 13,-43-12,-13-2,35 11,0 0,-20-5,-4-1,-2 6,0 1,0-4,-3 1,19 2,-3 2,4-1,-14 0,-2 0,11 0,-4 0,4 0,-10 0,2 0,18 0,-2 0,0 0,2 0,2 0,1 0,-15 0,-2 0,7 0,-5 0,4 0,-9 0,0 0,4 2,-4 1,6-1,3-1,3-1,-17 4,0-1,23-2,2-2,-6 1,0 0,6 0,0 0,5 0,1 0,7 0,-1 0,-15 0,0 0,8 0,1 0,-9 0,0 0,7 0,1 0,3 0,-1 0,-6 0,0 0,10 3,1 0,-10-2,-1 0,3 2,-1 0,1-3,-2 0,-5 0,0 0,3-3,0-1,-2 4,1-1,5-5,0-1,-6 6,0 1,2-3,-2 0,-19 2,-1 2,11-1,-1 0,-12 0,2 0,23 0,2 0,-3 0,2 0,10 0,2 0,6-3,2 0,-50 2,8-5,31 6,-16-6,25 5,-15-4,-28 5,22 0,-17 0,17 0,6 0,0 0,-6 0,6 0,0 0,2 0,-1 0,-1 0,8 0,-5 0,22 0,2 0,13 0,5 0,-4 4,-7-3,-15 3,-25-4,2 0,-19 0,15 6,0-5,8 5,2-6,8 0,-9 0,14 0,-11 0,21 0,-22 0,32 0,-20 0,23 0,-11 4,-1-3,9 4,5-3,1-1,3 2,-6-3,1 0,-5 0,11 0,-14 0,15 2,-6-1,5 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8-24T10:40:06.605"/>
    </inkml:context>
    <inkml:brush xml:id="br0">
      <inkml:brushProperty name="width" value="0.5" units="cm"/>
      <inkml:brushProperty name="height" value="1" units="cm"/>
      <inkml:brushProperty name="color" value="#FFFC00"/>
      <inkml:brushProperty name="tip" value="rectangle"/>
      <inkml:brushProperty name="rasterOp" value="maskPen"/>
    </inkml:brush>
  </inkml:definitions>
  <inkml:trace contextRef="#ctx0" brushRef="#br0">1124 79,'62'-4,"-10"1,-40 3,15 0,14 0,4 0,7 0,-12 0,7 0,-6 0,21 0,-3 0,30 0,-4 0,-31 0,-2 0,18 0,-20 0,0 0,20 0,29 0,-43 0,1 0,-5 0,1 0,12 0,0 0,-6 0,0 0,4 0,-1 0,-10 0,-2 0,7 0,-2 0,23 0,-18 0,-1 0,15 0,21 0,-39 0,1 0,-16 0,12 0,-27 0,7 0,-11 0,3 0,1 0,3 0,1 0,-5 0,5 0,5 0,-2 0,12 0,17 0,-9 0,19 0,-8 0,-13 0,11 0,-13 0,8 0,-8 0,-10 0,-13 0,-5 0,8 0,-4-4,8 4,-11-4,1 4,9 0,8 0,11 0,6 0,30 0,-8 0,-23 0,2 0,-8 0,0 0,4 1,0-2,4-2,0 0,-7 2,0 1,18-3,-1-1,30-1,-45 4,0 0,7-2,-2 0,25 3,-22 0,-1 0,24 0,-3 0,-7 0,7 0,-5 0,5 0,-7 0,-1 0,1 0,0 0,-8 0,6 0,-6 0,8 0,-8 0,-10 0,-1 0,-26 0,8 0,-19 0,5 0,10 0,-7 0,8 0,-12 0,13 0,-2 0,12 0,-5 0,-1 0,8 0,-20-2,4 1,-10-2,3 3,7 0,-3 0,-5 0,4 0,1 0,0 0,0 0,9 0,5 0,7 0,-10 0,-9 4,-12-4,-99-13,30 8,-21-4,-4 1,-10 8,31 0,-3 0,-7 0,-3 0,-11 0,-3 0,-4 0,1 0,12 0,2 0,-7 0,4 0,21 0,0 0,-17 3,1 1,-25-3,-3 5,31-6,-6 0,6 0,0 0,-13 0,3 6,24-5,-2 0,-5 4,0 2,0-4,-1 1,1 3,2 0,-26 5,-4 7,-4-5,40-2,0 1,0-6,1 1,-38 16,29-7,-3 6,18 3,-4-3,-2 4,6 0,-11 2,4 5,2-7,-6 6,14-12,-16 18,22-18,-4 9,20-12,-3-2,2 4,-2-5,0 6,5-4,4 10,5-2,-1-3,-1 7,-7-12,-2 1,-10-6,-4-4,4-3,-9-1,-1-4,-18 0,-17 6,-17-5,42 2,-2 0,-9-3,-3 0,-7 3,-2 1,-12-4,-1 1,-1 6,1-1,8-5,2 0,-2 2,0 0,6-2,-2-2,-18 1,-2 0,10 3,1 1,-5-4,1 1,13 2,4 0,13-2,0-2,-5 1,3 0,-27 0,32 3,0 0,-40-1,10 4,11-6,15 0,1 5,-1-4,0 4,-14-5,3 0,-21 0,5 0,-7 0,39 0,-2 0,3 0,0 0,-3 0,0 0,-37 0,2 0,21 0,-4 0,16 0,15 0,7 0,18 0,-17-3,13 2,-19-2,18 3,0 0,-8 0,6 0,-5 0,68-2,21-2,0-3,3 2,16 0,-7 0,-9 2,-1-1,27-3,1 1,-24 5,2 0,-2-3,4-1,0 1,27 3,0 0,-28-1,1-1,2 1,7 2,1 0,-1 0,-7 0,-2 0,2 0,14 0,3 0,-3 0,-14 0,-2 0,2 0,10 0,2 0,-5 0,11 0,-3 0,-20 0,3 0,-1 0,-1 0,0 0,-2 0,13 0,-1 0,16 0,-2 0,-24 0,-1 0,6 3,0 1,-8-4,2 1,26 6,0-1,-21-4,0-2,24 4,0-1,-25-3,0 0,19 0,0 0,-8 0,0 0,1 0,-1 0,-12 0,-2 0,-3 0,1 0,7 0,2 0,-3 0,0 0,-2 0,0 0,-2 0,0 0,2 0,1 0,1-3,0 0,-2 2,0 0,6-2,0 0,-9-1,2 1,19 3,4-1,1-6,-2 0,-4 6,-3 1,-5-3,-2-1,-6 1,2 0,9 2,1 0,-4-2,-1 0,0 3,-1 0,5-4,-6 1,18 1,-21-1,1 0,-19 2,-2 2,13-1,1 0,-1 0,1 0,-1 0,-2 0,-9 0,-2 0,0 0,-2 0,47 0,-14 0,12-6,-22 4,-9-3,-3 5,-22 0,6 0,0 0,10 0,16 0,3-6,13 5,-13-5,5 1,-7 4,-8-5,21 6,-7 0,-4 0,-19 0,-20 0,10 0,-11 0,2 0,-19 0,-6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0DC20A6-DF50-7468-E808-C5F5BF706374}"/>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BBF47B93-1607-65B1-90E5-3EC0A1A6FD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83557DB4-8096-CD20-BA71-DED9A71EF4FF}"/>
              </a:ext>
            </a:extLst>
          </p:cNvPr>
          <p:cNvSpPr>
            <a:spLocks noGrp="1"/>
          </p:cNvSpPr>
          <p:nvPr>
            <p:ph type="dt" sz="half" idx="10"/>
          </p:nvPr>
        </p:nvSpPr>
        <p:spPr/>
        <p:txBody>
          <a:bodyPr/>
          <a:lstStyle/>
          <a:p>
            <a:fld id="{1B4868BC-F7FB-EF40-B17A-81BA5A0D4CC5}" type="datetimeFigureOut">
              <a:rPr lang="fi-FI" smtClean="0"/>
              <a:t>27.8.2023</a:t>
            </a:fld>
            <a:endParaRPr lang="fi-FI"/>
          </a:p>
        </p:txBody>
      </p:sp>
      <p:sp>
        <p:nvSpPr>
          <p:cNvPr id="5" name="Alatunnisteen paikkamerkki 4">
            <a:extLst>
              <a:ext uri="{FF2B5EF4-FFF2-40B4-BE49-F238E27FC236}">
                <a16:creationId xmlns:a16="http://schemas.microsoft.com/office/drawing/2014/main" id="{FEF5E653-015F-02B3-1683-5E4471F0BC79}"/>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0BD559C-B98B-6E54-AE51-8F5842004D33}"/>
              </a:ext>
            </a:extLst>
          </p:cNvPr>
          <p:cNvSpPr>
            <a:spLocks noGrp="1"/>
          </p:cNvSpPr>
          <p:nvPr>
            <p:ph type="sldNum" sz="quarter" idx="12"/>
          </p:nvPr>
        </p:nvSpPr>
        <p:spPr/>
        <p:txBody>
          <a:bodyPr/>
          <a:lstStyle/>
          <a:p>
            <a:fld id="{BACE363E-1587-A249-98F6-8BA8B40FB921}" type="slidenum">
              <a:rPr lang="fi-FI" smtClean="0"/>
              <a:t>‹#›</a:t>
            </a:fld>
            <a:endParaRPr lang="fi-FI"/>
          </a:p>
        </p:txBody>
      </p:sp>
    </p:spTree>
    <p:extLst>
      <p:ext uri="{BB962C8B-B14F-4D97-AF65-F5344CB8AC3E}">
        <p14:creationId xmlns:p14="http://schemas.microsoft.com/office/powerpoint/2010/main" val="4248848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ABE09A2-32D9-96E7-BEDE-538B6950AA52}"/>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C05FE987-FBB3-6CF1-1779-B54949A60ECC}"/>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C1D4FA5-9BEC-0EB7-E52D-63279994D0B2}"/>
              </a:ext>
            </a:extLst>
          </p:cNvPr>
          <p:cNvSpPr>
            <a:spLocks noGrp="1"/>
          </p:cNvSpPr>
          <p:nvPr>
            <p:ph type="dt" sz="half" idx="10"/>
          </p:nvPr>
        </p:nvSpPr>
        <p:spPr/>
        <p:txBody>
          <a:bodyPr/>
          <a:lstStyle/>
          <a:p>
            <a:fld id="{1B4868BC-F7FB-EF40-B17A-81BA5A0D4CC5}" type="datetimeFigureOut">
              <a:rPr lang="fi-FI" smtClean="0"/>
              <a:t>27.8.2023</a:t>
            </a:fld>
            <a:endParaRPr lang="fi-FI"/>
          </a:p>
        </p:txBody>
      </p:sp>
      <p:sp>
        <p:nvSpPr>
          <p:cNvPr id="5" name="Alatunnisteen paikkamerkki 4">
            <a:extLst>
              <a:ext uri="{FF2B5EF4-FFF2-40B4-BE49-F238E27FC236}">
                <a16:creationId xmlns:a16="http://schemas.microsoft.com/office/drawing/2014/main" id="{10A6078A-B979-CDD4-9FAD-FD0F0E01B3B8}"/>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EF4F1C4-AF5D-EBBA-1223-09943D99EB60}"/>
              </a:ext>
            </a:extLst>
          </p:cNvPr>
          <p:cNvSpPr>
            <a:spLocks noGrp="1"/>
          </p:cNvSpPr>
          <p:nvPr>
            <p:ph type="sldNum" sz="quarter" idx="12"/>
          </p:nvPr>
        </p:nvSpPr>
        <p:spPr/>
        <p:txBody>
          <a:bodyPr/>
          <a:lstStyle/>
          <a:p>
            <a:fld id="{BACE363E-1587-A249-98F6-8BA8B40FB921}" type="slidenum">
              <a:rPr lang="fi-FI" smtClean="0"/>
              <a:t>‹#›</a:t>
            </a:fld>
            <a:endParaRPr lang="fi-FI"/>
          </a:p>
        </p:txBody>
      </p:sp>
    </p:spTree>
    <p:extLst>
      <p:ext uri="{BB962C8B-B14F-4D97-AF65-F5344CB8AC3E}">
        <p14:creationId xmlns:p14="http://schemas.microsoft.com/office/powerpoint/2010/main" val="34676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2753271D-4247-B5B9-31DB-AA2B274C518D}"/>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B550A27F-75D3-7AB2-574A-0864C95CB356}"/>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6801B51A-42D6-1102-1594-A52C5C782D68}"/>
              </a:ext>
            </a:extLst>
          </p:cNvPr>
          <p:cNvSpPr>
            <a:spLocks noGrp="1"/>
          </p:cNvSpPr>
          <p:nvPr>
            <p:ph type="dt" sz="half" idx="10"/>
          </p:nvPr>
        </p:nvSpPr>
        <p:spPr/>
        <p:txBody>
          <a:bodyPr/>
          <a:lstStyle/>
          <a:p>
            <a:fld id="{1B4868BC-F7FB-EF40-B17A-81BA5A0D4CC5}" type="datetimeFigureOut">
              <a:rPr lang="fi-FI" smtClean="0"/>
              <a:t>27.8.2023</a:t>
            </a:fld>
            <a:endParaRPr lang="fi-FI"/>
          </a:p>
        </p:txBody>
      </p:sp>
      <p:sp>
        <p:nvSpPr>
          <p:cNvPr id="5" name="Alatunnisteen paikkamerkki 4">
            <a:extLst>
              <a:ext uri="{FF2B5EF4-FFF2-40B4-BE49-F238E27FC236}">
                <a16:creationId xmlns:a16="http://schemas.microsoft.com/office/drawing/2014/main" id="{22BEA0E3-9112-E29D-B243-6F5E99BE23C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6D84FA18-2C4F-C218-C0F2-443D7E50BC15}"/>
              </a:ext>
            </a:extLst>
          </p:cNvPr>
          <p:cNvSpPr>
            <a:spLocks noGrp="1"/>
          </p:cNvSpPr>
          <p:nvPr>
            <p:ph type="sldNum" sz="quarter" idx="12"/>
          </p:nvPr>
        </p:nvSpPr>
        <p:spPr/>
        <p:txBody>
          <a:bodyPr/>
          <a:lstStyle/>
          <a:p>
            <a:fld id="{BACE363E-1587-A249-98F6-8BA8B40FB921}" type="slidenum">
              <a:rPr lang="fi-FI" smtClean="0"/>
              <a:t>‹#›</a:t>
            </a:fld>
            <a:endParaRPr lang="fi-FI"/>
          </a:p>
        </p:txBody>
      </p:sp>
    </p:spTree>
    <p:extLst>
      <p:ext uri="{BB962C8B-B14F-4D97-AF65-F5344CB8AC3E}">
        <p14:creationId xmlns:p14="http://schemas.microsoft.com/office/powerpoint/2010/main" val="765326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6A24647-E3B4-02FA-B6C3-689542DDD0DA}"/>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729F22F5-4F8B-3CAD-52C7-9BBD2890C960}"/>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2EAF7E7D-787B-87FA-0127-F5C85D242221}"/>
              </a:ext>
            </a:extLst>
          </p:cNvPr>
          <p:cNvSpPr>
            <a:spLocks noGrp="1"/>
          </p:cNvSpPr>
          <p:nvPr>
            <p:ph type="dt" sz="half" idx="10"/>
          </p:nvPr>
        </p:nvSpPr>
        <p:spPr/>
        <p:txBody>
          <a:bodyPr/>
          <a:lstStyle/>
          <a:p>
            <a:fld id="{1B4868BC-F7FB-EF40-B17A-81BA5A0D4CC5}" type="datetimeFigureOut">
              <a:rPr lang="fi-FI" smtClean="0"/>
              <a:t>27.8.2023</a:t>
            </a:fld>
            <a:endParaRPr lang="fi-FI"/>
          </a:p>
        </p:txBody>
      </p:sp>
      <p:sp>
        <p:nvSpPr>
          <p:cNvPr id="5" name="Alatunnisteen paikkamerkki 4">
            <a:extLst>
              <a:ext uri="{FF2B5EF4-FFF2-40B4-BE49-F238E27FC236}">
                <a16:creationId xmlns:a16="http://schemas.microsoft.com/office/drawing/2014/main" id="{227CE51F-5FB5-5009-03AB-94C4C82D7F7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A8768ED5-099B-6165-E105-98B71C7FCA3F}"/>
              </a:ext>
            </a:extLst>
          </p:cNvPr>
          <p:cNvSpPr>
            <a:spLocks noGrp="1"/>
          </p:cNvSpPr>
          <p:nvPr>
            <p:ph type="sldNum" sz="quarter" idx="12"/>
          </p:nvPr>
        </p:nvSpPr>
        <p:spPr/>
        <p:txBody>
          <a:bodyPr/>
          <a:lstStyle/>
          <a:p>
            <a:fld id="{BACE363E-1587-A249-98F6-8BA8B40FB921}" type="slidenum">
              <a:rPr lang="fi-FI" smtClean="0"/>
              <a:t>‹#›</a:t>
            </a:fld>
            <a:endParaRPr lang="fi-FI"/>
          </a:p>
        </p:txBody>
      </p:sp>
    </p:spTree>
    <p:extLst>
      <p:ext uri="{BB962C8B-B14F-4D97-AF65-F5344CB8AC3E}">
        <p14:creationId xmlns:p14="http://schemas.microsoft.com/office/powerpoint/2010/main" val="970704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039155A-9522-0376-D421-DBA0D734AC43}"/>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EE47939E-D7C9-ACD1-A1AC-5664EF2B31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D803883D-363B-8528-398E-8DDF728344C2}"/>
              </a:ext>
            </a:extLst>
          </p:cNvPr>
          <p:cNvSpPr>
            <a:spLocks noGrp="1"/>
          </p:cNvSpPr>
          <p:nvPr>
            <p:ph type="dt" sz="half" idx="10"/>
          </p:nvPr>
        </p:nvSpPr>
        <p:spPr/>
        <p:txBody>
          <a:bodyPr/>
          <a:lstStyle/>
          <a:p>
            <a:fld id="{1B4868BC-F7FB-EF40-B17A-81BA5A0D4CC5}" type="datetimeFigureOut">
              <a:rPr lang="fi-FI" smtClean="0"/>
              <a:t>27.8.2023</a:t>
            </a:fld>
            <a:endParaRPr lang="fi-FI"/>
          </a:p>
        </p:txBody>
      </p:sp>
      <p:sp>
        <p:nvSpPr>
          <p:cNvPr id="5" name="Alatunnisteen paikkamerkki 4">
            <a:extLst>
              <a:ext uri="{FF2B5EF4-FFF2-40B4-BE49-F238E27FC236}">
                <a16:creationId xmlns:a16="http://schemas.microsoft.com/office/drawing/2014/main" id="{7CA9ADC9-9E5F-700F-3D3A-0CAC0003974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91E73FFA-E3CE-07CC-5CF9-FD65436B6108}"/>
              </a:ext>
            </a:extLst>
          </p:cNvPr>
          <p:cNvSpPr>
            <a:spLocks noGrp="1"/>
          </p:cNvSpPr>
          <p:nvPr>
            <p:ph type="sldNum" sz="quarter" idx="12"/>
          </p:nvPr>
        </p:nvSpPr>
        <p:spPr/>
        <p:txBody>
          <a:bodyPr/>
          <a:lstStyle/>
          <a:p>
            <a:fld id="{BACE363E-1587-A249-98F6-8BA8B40FB921}" type="slidenum">
              <a:rPr lang="fi-FI" smtClean="0"/>
              <a:t>‹#›</a:t>
            </a:fld>
            <a:endParaRPr lang="fi-FI"/>
          </a:p>
        </p:txBody>
      </p:sp>
    </p:spTree>
    <p:extLst>
      <p:ext uri="{BB962C8B-B14F-4D97-AF65-F5344CB8AC3E}">
        <p14:creationId xmlns:p14="http://schemas.microsoft.com/office/powerpoint/2010/main" val="2203047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0C73E01-0024-B3E7-D8A4-B6FFDDFF4DB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2D4EC7A-CBE5-C25E-B464-2FBC545EBFFE}"/>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0D69C57F-3659-D332-073C-3E86F3AC4DC9}"/>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BD7B824F-CC4B-B746-7362-AA136A120979}"/>
              </a:ext>
            </a:extLst>
          </p:cNvPr>
          <p:cNvSpPr>
            <a:spLocks noGrp="1"/>
          </p:cNvSpPr>
          <p:nvPr>
            <p:ph type="dt" sz="half" idx="10"/>
          </p:nvPr>
        </p:nvSpPr>
        <p:spPr/>
        <p:txBody>
          <a:bodyPr/>
          <a:lstStyle/>
          <a:p>
            <a:fld id="{1B4868BC-F7FB-EF40-B17A-81BA5A0D4CC5}" type="datetimeFigureOut">
              <a:rPr lang="fi-FI" smtClean="0"/>
              <a:t>27.8.2023</a:t>
            </a:fld>
            <a:endParaRPr lang="fi-FI"/>
          </a:p>
        </p:txBody>
      </p:sp>
      <p:sp>
        <p:nvSpPr>
          <p:cNvPr id="6" name="Alatunnisteen paikkamerkki 5">
            <a:extLst>
              <a:ext uri="{FF2B5EF4-FFF2-40B4-BE49-F238E27FC236}">
                <a16:creationId xmlns:a16="http://schemas.microsoft.com/office/drawing/2014/main" id="{E505365A-1596-2A35-652B-4867F430065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3F9F46DC-FFFB-CA9F-532D-D6316B9DA6FF}"/>
              </a:ext>
            </a:extLst>
          </p:cNvPr>
          <p:cNvSpPr>
            <a:spLocks noGrp="1"/>
          </p:cNvSpPr>
          <p:nvPr>
            <p:ph type="sldNum" sz="quarter" idx="12"/>
          </p:nvPr>
        </p:nvSpPr>
        <p:spPr/>
        <p:txBody>
          <a:bodyPr/>
          <a:lstStyle/>
          <a:p>
            <a:fld id="{BACE363E-1587-A249-98F6-8BA8B40FB921}" type="slidenum">
              <a:rPr lang="fi-FI" smtClean="0"/>
              <a:t>‹#›</a:t>
            </a:fld>
            <a:endParaRPr lang="fi-FI"/>
          </a:p>
        </p:txBody>
      </p:sp>
    </p:spTree>
    <p:extLst>
      <p:ext uri="{BB962C8B-B14F-4D97-AF65-F5344CB8AC3E}">
        <p14:creationId xmlns:p14="http://schemas.microsoft.com/office/powerpoint/2010/main" val="3522404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5693E53-988E-3B36-E2A5-B601926AB785}"/>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C3B8AC12-6DE0-4FA3-0D3D-A75C4C54DE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E00159DA-2B16-3CC2-ABC8-A9805165D64B}"/>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3EE06BE5-5DA1-01C1-9E08-4F96C31F1F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A8F96F8A-4665-404D-385C-D4F83FCF983E}"/>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C0F1ADC7-E8A4-978E-2310-A535D0087676}"/>
              </a:ext>
            </a:extLst>
          </p:cNvPr>
          <p:cNvSpPr>
            <a:spLocks noGrp="1"/>
          </p:cNvSpPr>
          <p:nvPr>
            <p:ph type="dt" sz="half" idx="10"/>
          </p:nvPr>
        </p:nvSpPr>
        <p:spPr/>
        <p:txBody>
          <a:bodyPr/>
          <a:lstStyle/>
          <a:p>
            <a:fld id="{1B4868BC-F7FB-EF40-B17A-81BA5A0D4CC5}" type="datetimeFigureOut">
              <a:rPr lang="fi-FI" smtClean="0"/>
              <a:t>27.8.2023</a:t>
            </a:fld>
            <a:endParaRPr lang="fi-FI"/>
          </a:p>
        </p:txBody>
      </p:sp>
      <p:sp>
        <p:nvSpPr>
          <p:cNvPr id="8" name="Alatunnisteen paikkamerkki 7">
            <a:extLst>
              <a:ext uri="{FF2B5EF4-FFF2-40B4-BE49-F238E27FC236}">
                <a16:creationId xmlns:a16="http://schemas.microsoft.com/office/drawing/2014/main" id="{56F02210-503E-1D92-9B54-C33ECAABBE3F}"/>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FD010FC9-5171-63FF-E7A9-EC378D421DED}"/>
              </a:ext>
            </a:extLst>
          </p:cNvPr>
          <p:cNvSpPr>
            <a:spLocks noGrp="1"/>
          </p:cNvSpPr>
          <p:nvPr>
            <p:ph type="sldNum" sz="quarter" idx="12"/>
          </p:nvPr>
        </p:nvSpPr>
        <p:spPr/>
        <p:txBody>
          <a:bodyPr/>
          <a:lstStyle/>
          <a:p>
            <a:fld id="{BACE363E-1587-A249-98F6-8BA8B40FB921}" type="slidenum">
              <a:rPr lang="fi-FI" smtClean="0"/>
              <a:t>‹#›</a:t>
            </a:fld>
            <a:endParaRPr lang="fi-FI"/>
          </a:p>
        </p:txBody>
      </p:sp>
    </p:spTree>
    <p:extLst>
      <p:ext uri="{BB962C8B-B14F-4D97-AF65-F5344CB8AC3E}">
        <p14:creationId xmlns:p14="http://schemas.microsoft.com/office/powerpoint/2010/main" val="3857548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832EC3C-DC69-5C5C-CB77-1CB045094220}"/>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BB74325B-C8F5-0A0F-85AC-3B64B922CD4F}"/>
              </a:ext>
            </a:extLst>
          </p:cNvPr>
          <p:cNvSpPr>
            <a:spLocks noGrp="1"/>
          </p:cNvSpPr>
          <p:nvPr>
            <p:ph type="dt" sz="half" idx="10"/>
          </p:nvPr>
        </p:nvSpPr>
        <p:spPr/>
        <p:txBody>
          <a:bodyPr/>
          <a:lstStyle/>
          <a:p>
            <a:fld id="{1B4868BC-F7FB-EF40-B17A-81BA5A0D4CC5}" type="datetimeFigureOut">
              <a:rPr lang="fi-FI" smtClean="0"/>
              <a:t>27.8.2023</a:t>
            </a:fld>
            <a:endParaRPr lang="fi-FI"/>
          </a:p>
        </p:txBody>
      </p:sp>
      <p:sp>
        <p:nvSpPr>
          <p:cNvPr id="4" name="Alatunnisteen paikkamerkki 3">
            <a:extLst>
              <a:ext uri="{FF2B5EF4-FFF2-40B4-BE49-F238E27FC236}">
                <a16:creationId xmlns:a16="http://schemas.microsoft.com/office/drawing/2014/main" id="{868E9905-8188-2973-3277-4BFD943D8470}"/>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41E04E2D-746F-324D-8B77-508767C8857D}"/>
              </a:ext>
            </a:extLst>
          </p:cNvPr>
          <p:cNvSpPr>
            <a:spLocks noGrp="1"/>
          </p:cNvSpPr>
          <p:nvPr>
            <p:ph type="sldNum" sz="quarter" idx="12"/>
          </p:nvPr>
        </p:nvSpPr>
        <p:spPr/>
        <p:txBody>
          <a:bodyPr/>
          <a:lstStyle/>
          <a:p>
            <a:fld id="{BACE363E-1587-A249-98F6-8BA8B40FB921}" type="slidenum">
              <a:rPr lang="fi-FI" smtClean="0"/>
              <a:t>‹#›</a:t>
            </a:fld>
            <a:endParaRPr lang="fi-FI"/>
          </a:p>
        </p:txBody>
      </p:sp>
    </p:spTree>
    <p:extLst>
      <p:ext uri="{BB962C8B-B14F-4D97-AF65-F5344CB8AC3E}">
        <p14:creationId xmlns:p14="http://schemas.microsoft.com/office/powerpoint/2010/main" val="383461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3F56B41F-90B0-F9B1-52E0-ED1CD08123C9}"/>
              </a:ext>
            </a:extLst>
          </p:cNvPr>
          <p:cNvSpPr>
            <a:spLocks noGrp="1"/>
          </p:cNvSpPr>
          <p:nvPr>
            <p:ph type="dt" sz="half" idx="10"/>
          </p:nvPr>
        </p:nvSpPr>
        <p:spPr/>
        <p:txBody>
          <a:bodyPr/>
          <a:lstStyle/>
          <a:p>
            <a:fld id="{1B4868BC-F7FB-EF40-B17A-81BA5A0D4CC5}" type="datetimeFigureOut">
              <a:rPr lang="fi-FI" smtClean="0"/>
              <a:t>27.8.2023</a:t>
            </a:fld>
            <a:endParaRPr lang="fi-FI"/>
          </a:p>
        </p:txBody>
      </p:sp>
      <p:sp>
        <p:nvSpPr>
          <p:cNvPr id="3" name="Alatunnisteen paikkamerkki 2">
            <a:extLst>
              <a:ext uri="{FF2B5EF4-FFF2-40B4-BE49-F238E27FC236}">
                <a16:creationId xmlns:a16="http://schemas.microsoft.com/office/drawing/2014/main" id="{99303560-447A-EBF6-D1EF-93265A773C53}"/>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2AE44630-0F98-0A25-6920-CDA95F462267}"/>
              </a:ext>
            </a:extLst>
          </p:cNvPr>
          <p:cNvSpPr>
            <a:spLocks noGrp="1"/>
          </p:cNvSpPr>
          <p:nvPr>
            <p:ph type="sldNum" sz="quarter" idx="12"/>
          </p:nvPr>
        </p:nvSpPr>
        <p:spPr/>
        <p:txBody>
          <a:bodyPr/>
          <a:lstStyle/>
          <a:p>
            <a:fld id="{BACE363E-1587-A249-98F6-8BA8B40FB921}" type="slidenum">
              <a:rPr lang="fi-FI" smtClean="0"/>
              <a:t>‹#›</a:t>
            </a:fld>
            <a:endParaRPr lang="fi-FI"/>
          </a:p>
        </p:txBody>
      </p:sp>
    </p:spTree>
    <p:extLst>
      <p:ext uri="{BB962C8B-B14F-4D97-AF65-F5344CB8AC3E}">
        <p14:creationId xmlns:p14="http://schemas.microsoft.com/office/powerpoint/2010/main" val="1210880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0B82282-321F-ECAB-D126-61ACB5602610}"/>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874E42AC-F657-1B15-622B-8160354D87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061916D2-68F7-A9E8-52C1-9D2B59A457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99F75809-219C-AEA6-F2D3-C3C094E9B9FB}"/>
              </a:ext>
            </a:extLst>
          </p:cNvPr>
          <p:cNvSpPr>
            <a:spLocks noGrp="1"/>
          </p:cNvSpPr>
          <p:nvPr>
            <p:ph type="dt" sz="half" idx="10"/>
          </p:nvPr>
        </p:nvSpPr>
        <p:spPr/>
        <p:txBody>
          <a:bodyPr/>
          <a:lstStyle/>
          <a:p>
            <a:fld id="{1B4868BC-F7FB-EF40-B17A-81BA5A0D4CC5}" type="datetimeFigureOut">
              <a:rPr lang="fi-FI" smtClean="0"/>
              <a:t>27.8.2023</a:t>
            </a:fld>
            <a:endParaRPr lang="fi-FI"/>
          </a:p>
        </p:txBody>
      </p:sp>
      <p:sp>
        <p:nvSpPr>
          <p:cNvPr id="6" name="Alatunnisteen paikkamerkki 5">
            <a:extLst>
              <a:ext uri="{FF2B5EF4-FFF2-40B4-BE49-F238E27FC236}">
                <a16:creationId xmlns:a16="http://schemas.microsoft.com/office/drawing/2014/main" id="{5C441C87-1D98-83EA-A74C-F6E23FEBCB2D}"/>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7F610CF8-72B9-2590-7644-742D9DE3F0BA}"/>
              </a:ext>
            </a:extLst>
          </p:cNvPr>
          <p:cNvSpPr>
            <a:spLocks noGrp="1"/>
          </p:cNvSpPr>
          <p:nvPr>
            <p:ph type="sldNum" sz="quarter" idx="12"/>
          </p:nvPr>
        </p:nvSpPr>
        <p:spPr/>
        <p:txBody>
          <a:bodyPr/>
          <a:lstStyle/>
          <a:p>
            <a:fld id="{BACE363E-1587-A249-98F6-8BA8B40FB921}" type="slidenum">
              <a:rPr lang="fi-FI" smtClean="0"/>
              <a:t>‹#›</a:t>
            </a:fld>
            <a:endParaRPr lang="fi-FI"/>
          </a:p>
        </p:txBody>
      </p:sp>
    </p:spTree>
    <p:extLst>
      <p:ext uri="{BB962C8B-B14F-4D97-AF65-F5344CB8AC3E}">
        <p14:creationId xmlns:p14="http://schemas.microsoft.com/office/powerpoint/2010/main" val="1646197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6DE78B1-F6C4-652C-4316-5141B21978DF}"/>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472C37F9-2E26-72E4-3BCC-0382F71D7F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B4398DED-1DBE-FFFC-97AC-CF23E94B66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A6F0C565-A5B7-D2B5-331D-473D6A4866E1}"/>
              </a:ext>
            </a:extLst>
          </p:cNvPr>
          <p:cNvSpPr>
            <a:spLocks noGrp="1"/>
          </p:cNvSpPr>
          <p:nvPr>
            <p:ph type="dt" sz="half" idx="10"/>
          </p:nvPr>
        </p:nvSpPr>
        <p:spPr/>
        <p:txBody>
          <a:bodyPr/>
          <a:lstStyle/>
          <a:p>
            <a:fld id="{1B4868BC-F7FB-EF40-B17A-81BA5A0D4CC5}" type="datetimeFigureOut">
              <a:rPr lang="fi-FI" smtClean="0"/>
              <a:t>27.8.2023</a:t>
            </a:fld>
            <a:endParaRPr lang="fi-FI"/>
          </a:p>
        </p:txBody>
      </p:sp>
      <p:sp>
        <p:nvSpPr>
          <p:cNvPr id="6" name="Alatunnisteen paikkamerkki 5">
            <a:extLst>
              <a:ext uri="{FF2B5EF4-FFF2-40B4-BE49-F238E27FC236}">
                <a16:creationId xmlns:a16="http://schemas.microsoft.com/office/drawing/2014/main" id="{46B7850B-B84A-7A79-0C61-9B2139DBC89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4E80337-67B1-F00E-DCD1-EDB27EAA7953}"/>
              </a:ext>
            </a:extLst>
          </p:cNvPr>
          <p:cNvSpPr>
            <a:spLocks noGrp="1"/>
          </p:cNvSpPr>
          <p:nvPr>
            <p:ph type="sldNum" sz="quarter" idx="12"/>
          </p:nvPr>
        </p:nvSpPr>
        <p:spPr/>
        <p:txBody>
          <a:bodyPr/>
          <a:lstStyle/>
          <a:p>
            <a:fld id="{BACE363E-1587-A249-98F6-8BA8B40FB921}" type="slidenum">
              <a:rPr lang="fi-FI" smtClean="0"/>
              <a:t>‹#›</a:t>
            </a:fld>
            <a:endParaRPr lang="fi-FI"/>
          </a:p>
        </p:txBody>
      </p:sp>
    </p:spTree>
    <p:extLst>
      <p:ext uri="{BB962C8B-B14F-4D97-AF65-F5344CB8AC3E}">
        <p14:creationId xmlns:p14="http://schemas.microsoft.com/office/powerpoint/2010/main" val="3725042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3FF7042-0F87-02EC-011C-FE2723FD4F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E09ED3F5-6FCC-043A-267C-A04AE4A4A5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BB0750F4-D670-7127-E1AD-2468B7AB80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868BC-F7FB-EF40-B17A-81BA5A0D4CC5}" type="datetimeFigureOut">
              <a:rPr lang="fi-FI" smtClean="0"/>
              <a:t>27.8.2023</a:t>
            </a:fld>
            <a:endParaRPr lang="fi-FI"/>
          </a:p>
        </p:txBody>
      </p:sp>
      <p:sp>
        <p:nvSpPr>
          <p:cNvPr id="5" name="Alatunnisteen paikkamerkki 4">
            <a:extLst>
              <a:ext uri="{FF2B5EF4-FFF2-40B4-BE49-F238E27FC236}">
                <a16:creationId xmlns:a16="http://schemas.microsoft.com/office/drawing/2014/main" id="{0A252F14-3D99-9950-6100-EEF45EFA8C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849C3A3C-5A19-F0AF-AB52-6947BF6BDD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CE363E-1587-A249-98F6-8BA8B40FB921}" type="slidenum">
              <a:rPr lang="fi-FI" smtClean="0"/>
              <a:t>‹#›</a:t>
            </a:fld>
            <a:endParaRPr lang="fi-FI"/>
          </a:p>
        </p:txBody>
      </p:sp>
    </p:spTree>
    <p:extLst>
      <p:ext uri="{BB962C8B-B14F-4D97-AF65-F5344CB8AC3E}">
        <p14:creationId xmlns:p14="http://schemas.microsoft.com/office/powerpoint/2010/main" val="1078899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customXml" Target="../ink/ink1.xml"/><Relationship Id="rId1" Type="http://schemas.openxmlformats.org/officeDocument/2006/relationships/slideLayout" Target="../slideLayouts/slideLayout4.xml"/><Relationship Id="rId6" Type="http://schemas.openxmlformats.org/officeDocument/2006/relationships/customXml" Target="../ink/ink3.xml"/><Relationship Id="rId5" Type="http://schemas.openxmlformats.org/officeDocument/2006/relationships/image" Target="../media/image3.png"/><Relationship Id="rId4" Type="http://schemas.openxmlformats.org/officeDocument/2006/relationships/customXml" Target="../ink/ink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BE911DF-6622-CB86-656F-134B98784DED}"/>
              </a:ext>
            </a:extLst>
          </p:cNvPr>
          <p:cNvSpPr>
            <a:spLocks noGrp="1"/>
          </p:cNvSpPr>
          <p:nvPr>
            <p:ph type="ctrTitle"/>
          </p:nvPr>
        </p:nvSpPr>
        <p:spPr>
          <a:xfrm>
            <a:off x="1800502" y="199985"/>
            <a:ext cx="4060625" cy="1395872"/>
          </a:xfrm>
        </p:spPr>
        <p:txBody>
          <a:bodyPr>
            <a:normAutofit/>
          </a:bodyPr>
          <a:lstStyle/>
          <a:p>
            <a:r>
              <a:rPr lang="fi-FI" dirty="0"/>
              <a:t>S2-yo-koe</a:t>
            </a:r>
          </a:p>
        </p:txBody>
      </p:sp>
      <p:sp>
        <p:nvSpPr>
          <p:cNvPr id="3" name="Alaotsikko 2">
            <a:extLst>
              <a:ext uri="{FF2B5EF4-FFF2-40B4-BE49-F238E27FC236}">
                <a16:creationId xmlns:a16="http://schemas.microsoft.com/office/drawing/2014/main" id="{118FCDC7-08C8-E05C-B334-C05183D309AB}"/>
              </a:ext>
            </a:extLst>
          </p:cNvPr>
          <p:cNvSpPr>
            <a:spLocks noGrp="1"/>
          </p:cNvSpPr>
          <p:nvPr>
            <p:ph type="subTitle" idx="1"/>
          </p:nvPr>
        </p:nvSpPr>
        <p:spPr>
          <a:xfrm>
            <a:off x="691078" y="1800355"/>
            <a:ext cx="5398649" cy="1643320"/>
          </a:xfrm>
        </p:spPr>
        <p:txBody>
          <a:bodyPr>
            <a:normAutofit/>
          </a:bodyPr>
          <a:lstStyle/>
          <a:p>
            <a:r>
              <a:rPr lang="fi-FI" dirty="0"/>
              <a:t>S29, S210 &amp; S211</a:t>
            </a:r>
          </a:p>
          <a:p>
            <a:endParaRPr lang="fi-FI" dirty="0"/>
          </a:p>
        </p:txBody>
      </p:sp>
      <p:pic>
        <p:nvPicPr>
          <p:cNvPr id="4" name="Picture 3" descr="Jigsaw tehtäviä muovi kuva kuviin">
            <a:extLst>
              <a:ext uri="{FF2B5EF4-FFF2-40B4-BE49-F238E27FC236}">
                <a16:creationId xmlns:a16="http://schemas.microsoft.com/office/drawing/2014/main" id="{F68A4637-B1CF-3625-8E38-46DF70F1F89A}"/>
              </a:ext>
            </a:extLst>
          </p:cNvPr>
          <p:cNvPicPr>
            <a:picLocks noChangeAspect="1"/>
          </p:cNvPicPr>
          <p:nvPr/>
        </p:nvPicPr>
        <p:blipFill rotWithShape="1">
          <a:blip r:embed="rId2"/>
          <a:srcRect t="24360" r="2" b="33031"/>
          <a:stretch/>
        </p:blipFill>
        <p:spPr>
          <a:xfrm>
            <a:off x="1" y="3271957"/>
            <a:ext cx="12198212" cy="3599364"/>
          </a:xfrm>
          <a:custGeom>
            <a:avLst/>
            <a:gdLst/>
            <a:ahLst/>
            <a:cxnLst/>
            <a:rect l="l" t="t" r="r" b="b"/>
            <a:pathLst>
              <a:path w="12178449" h="3424057">
                <a:moveTo>
                  <a:pt x="8778628" y="0"/>
                </a:moveTo>
                <a:lnTo>
                  <a:pt x="9096995" y="0"/>
                </a:lnTo>
                <a:lnTo>
                  <a:pt x="9540073" y="10341"/>
                </a:lnTo>
                <a:cubicBezTo>
                  <a:pt x="10154127" y="37036"/>
                  <a:pt x="10847400" y="104023"/>
                  <a:pt x="11653844" y="224215"/>
                </a:cubicBezTo>
                <a:lnTo>
                  <a:pt x="12178449" y="307575"/>
                </a:lnTo>
                <a:lnTo>
                  <a:pt x="12178449" y="3424056"/>
                </a:lnTo>
                <a:lnTo>
                  <a:pt x="0" y="3424057"/>
                </a:lnTo>
                <a:lnTo>
                  <a:pt x="0" y="1093185"/>
                </a:lnTo>
                <a:lnTo>
                  <a:pt x="851945" y="1080793"/>
                </a:lnTo>
                <a:cubicBezTo>
                  <a:pt x="4637202" y="967650"/>
                  <a:pt x="5848483" y="115490"/>
                  <a:pt x="8385751" y="7749"/>
                </a:cubicBezTo>
                <a:close/>
              </a:path>
            </a:pathLst>
          </a:custGeom>
        </p:spPr>
      </p:pic>
    </p:spTree>
    <p:extLst>
      <p:ext uri="{BB962C8B-B14F-4D97-AF65-F5344CB8AC3E}">
        <p14:creationId xmlns:p14="http://schemas.microsoft.com/office/powerpoint/2010/main" val="3630883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2E7F6DA-6E3E-87D8-6DFF-F2C22210011A}"/>
              </a:ext>
            </a:extLst>
          </p:cNvPr>
          <p:cNvSpPr>
            <a:spLocks noGrp="1"/>
          </p:cNvSpPr>
          <p:nvPr>
            <p:ph type="title"/>
          </p:nvPr>
        </p:nvSpPr>
        <p:spPr/>
        <p:txBody>
          <a:bodyPr/>
          <a:lstStyle/>
          <a:p>
            <a:r>
              <a:rPr lang="fi-FI" b="1" i="0" u="none" strike="noStrike" dirty="0">
                <a:solidFill>
                  <a:srgbClr val="333333"/>
                </a:solidFill>
                <a:effectLst/>
                <a:latin typeface="Noto Serif" panose="02020600060500020200" pitchFamily="18" charset="0"/>
              </a:rPr>
              <a:t>Kirjoitustaito</a:t>
            </a:r>
            <a:br>
              <a:rPr lang="fi-FI" b="1" i="0" u="none" strike="noStrike" dirty="0">
                <a:solidFill>
                  <a:srgbClr val="333333"/>
                </a:solidFill>
                <a:effectLst/>
                <a:latin typeface="Noto Serif" panose="02020600060500020200" pitchFamily="18" charset="0"/>
              </a:rPr>
            </a:br>
            <a:endParaRPr lang="fi-FI" dirty="0"/>
          </a:p>
        </p:txBody>
      </p:sp>
      <p:sp>
        <p:nvSpPr>
          <p:cNvPr id="3" name="Sisällön paikkamerkki 2">
            <a:extLst>
              <a:ext uri="{FF2B5EF4-FFF2-40B4-BE49-F238E27FC236}">
                <a16:creationId xmlns:a16="http://schemas.microsoft.com/office/drawing/2014/main" id="{8F5404DA-5B60-84C9-007D-B268D547C326}"/>
              </a:ext>
            </a:extLst>
          </p:cNvPr>
          <p:cNvSpPr>
            <a:spLocks noGrp="1"/>
          </p:cNvSpPr>
          <p:nvPr>
            <p:ph sz="half" idx="1"/>
          </p:nvPr>
        </p:nvSpPr>
        <p:spPr>
          <a:xfrm>
            <a:off x="838200" y="1361661"/>
            <a:ext cx="5181600" cy="5327374"/>
          </a:xfrm>
        </p:spPr>
        <p:txBody>
          <a:bodyPr>
            <a:normAutofit fontScale="77500" lnSpcReduction="20000"/>
          </a:bodyPr>
          <a:lstStyle/>
          <a:p>
            <a:pPr marL="0" indent="0" algn="l">
              <a:lnSpc>
                <a:spcPct val="120000"/>
              </a:lnSpc>
              <a:spcBef>
                <a:spcPts val="0"/>
              </a:spcBef>
              <a:buNone/>
            </a:pPr>
            <a:r>
              <a:rPr lang="fi-FI" b="1" i="0" u="none" strike="noStrike" dirty="0">
                <a:solidFill>
                  <a:srgbClr val="333333"/>
                </a:solidFill>
                <a:effectLst/>
                <a:latin typeface="Open Sans" panose="020B0606030504020204" pitchFamily="34" charset="0"/>
              </a:rPr>
              <a:t>Lyhyt kirjoitustehtävä</a:t>
            </a:r>
          </a:p>
          <a:p>
            <a:pPr algn="l">
              <a:lnSpc>
                <a:spcPct val="120000"/>
              </a:lnSpc>
              <a:spcBef>
                <a:spcPts val="0"/>
              </a:spcBef>
              <a:buFont typeface="Arial" panose="020B0604020202020204" pitchFamily="34" charset="0"/>
              <a:buChar char="•"/>
            </a:pPr>
            <a:r>
              <a:rPr lang="fi-FI" b="0" i="0" u="none" strike="noStrike" dirty="0">
                <a:solidFill>
                  <a:srgbClr val="333333"/>
                </a:solidFill>
                <a:effectLst/>
                <a:latin typeface="Open Sans" panose="020B0606030504020204" pitchFamily="34" charset="0"/>
              </a:rPr>
              <a:t>lyhyen kirjoitustehtävän tavoite on välittää pyydetty viesti</a:t>
            </a:r>
          </a:p>
          <a:p>
            <a:pPr algn="l">
              <a:lnSpc>
                <a:spcPct val="120000"/>
              </a:lnSpc>
              <a:spcBef>
                <a:spcPts val="0"/>
              </a:spcBef>
              <a:buFont typeface="Arial" panose="020B0604020202020204" pitchFamily="34" charset="0"/>
              <a:buChar char="•"/>
            </a:pPr>
            <a:endParaRPr lang="fi-FI" b="0" i="0" u="none" strike="noStrike" dirty="0">
              <a:solidFill>
                <a:srgbClr val="333333"/>
              </a:solidFill>
              <a:effectLst/>
              <a:latin typeface="Open Sans" panose="020B0606030504020204" pitchFamily="34" charset="0"/>
            </a:endParaRPr>
          </a:p>
          <a:p>
            <a:pPr algn="l">
              <a:lnSpc>
                <a:spcPct val="120000"/>
              </a:lnSpc>
              <a:spcBef>
                <a:spcPts val="0"/>
              </a:spcBef>
              <a:buFont typeface="Arial" panose="020B0604020202020204" pitchFamily="34" charset="0"/>
              <a:buChar char="•"/>
            </a:pPr>
            <a:r>
              <a:rPr lang="fi-FI" b="0" i="0" u="none" strike="noStrike" dirty="0">
                <a:solidFill>
                  <a:srgbClr val="333333"/>
                </a:solidFill>
                <a:effectLst/>
                <a:latin typeface="Open Sans" panose="020B0606030504020204" pitchFamily="34" charset="0"/>
              </a:rPr>
              <a:t>tehtävänantoja on yksi, ja tehtävä on aineistopohjainen</a:t>
            </a:r>
          </a:p>
          <a:p>
            <a:pPr algn="l">
              <a:lnSpc>
                <a:spcPct val="120000"/>
              </a:lnSpc>
              <a:spcBef>
                <a:spcPts val="0"/>
              </a:spcBef>
              <a:buFont typeface="Arial" panose="020B0604020202020204" pitchFamily="34" charset="0"/>
              <a:buChar char="•"/>
            </a:pPr>
            <a:endParaRPr lang="fi-FI" b="0" i="0" u="none" strike="noStrike" dirty="0">
              <a:solidFill>
                <a:srgbClr val="333333"/>
              </a:solidFill>
              <a:effectLst/>
              <a:latin typeface="Open Sans" panose="020B0606030504020204" pitchFamily="34" charset="0"/>
            </a:endParaRPr>
          </a:p>
          <a:p>
            <a:pPr algn="l">
              <a:lnSpc>
                <a:spcPct val="120000"/>
              </a:lnSpc>
              <a:spcBef>
                <a:spcPts val="0"/>
              </a:spcBef>
              <a:buFont typeface="Arial" panose="020B0604020202020204" pitchFamily="34" charset="0"/>
              <a:buChar char="•"/>
            </a:pPr>
            <a:r>
              <a:rPr lang="fi-FI" b="0" i="0" u="none" strike="noStrike" dirty="0">
                <a:solidFill>
                  <a:srgbClr val="333333"/>
                </a:solidFill>
                <a:effectLst/>
                <a:latin typeface="Open Sans" panose="020B0606030504020204" pitchFamily="34" charset="0"/>
              </a:rPr>
              <a:t>kirjoitettava teksti voi olla kommentti, sähköpostiviesti, blogiteksti tai muu viesti </a:t>
            </a:r>
          </a:p>
          <a:p>
            <a:pPr algn="l">
              <a:lnSpc>
                <a:spcPct val="120000"/>
              </a:lnSpc>
              <a:spcBef>
                <a:spcPts val="0"/>
              </a:spcBef>
              <a:buFont typeface="Arial" panose="020B0604020202020204" pitchFamily="34" charset="0"/>
              <a:buChar char="•"/>
            </a:pPr>
            <a:endParaRPr lang="fi-FI" b="0" i="0" u="none" strike="noStrike" dirty="0">
              <a:solidFill>
                <a:srgbClr val="333333"/>
              </a:solidFill>
              <a:effectLst/>
              <a:latin typeface="Open Sans" panose="020B0606030504020204" pitchFamily="34" charset="0"/>
            </a:endParaRPr>
          </a:p>
          <a:p>
            <a:pPr algn="l">
              <a:lnSpc>
                <a:spcPct val="120000"/>
              </a:lnSpc>
              <a:spcBef>
                <a:spcPts val="0"/>
              </a:spcBef>
              <a:buFont typeface="Arial" panose="020B0604020202020204" pitchFamily="34" charset="0"/>
              <a:buChar char="•"/>
            </a:pPr>
            <a:r>
              <a:rPr lang="fi-FI" b="0" i="0" u="none" strike="noStrike" dirty="0">
                <a:solidFill>
                  <a:srgbClr val="333333"/>
                </a:solidFill>
                <a:effectLst/>
                <a:latin typeface="Open Sans" panose="020B0606030504020204" pitchFamily="34" charset="0"/>
              </a:rPr>
              <a:t>vastauksen pituus on 500–800 merkkiä</a:t>
            </a:r>
          </a:p>
          <a:p>
            <a:endParaRPr lang="fi-FI" dirty="0"/>
          </a:p>
        </p:txBody>
      </p:sp>
      <p:sp>
        <p:nvSpPr>
          <p:cNvPr id="4" name="Sisällön paikkamerkki 3">
            <a:extLst>
              <a:ext uri="{FF2B5EF4-FFF2-40B4-BE49-F238E27FC236}">
                <a16:creationId xmlns:a16="http://schemas.microsoft.com/office/drawing/2014/main" id="{EE45D454-772D-4B06-9505-6904AB90AFAB}"/>
              </a:ext>
            </a:extLst>
          </p:cNvPr>
          <p:cNvSpPr>
            <a:spLocks noGrp="1"/>
          </p:cNvSpPr>
          <p:nvPr>
            <p:ph sz="half" idx="2"/>
          </p:nvPr>
        </p:nvSpPr>
        <p:spPr>
          <a:xfrm>
            <a:off x="6172200" y="159026"/>
            <a:ext cx="5181600" cy="6530009"/>
          </a:xfrm>
        </p:spPr>
        <p:txBody>
          <a:bodyPr>
            <a:normAutofit fontScale="77500" lnSpcReduction="20000"/>
          </a:bodyPr>
          <a:lstStyle/>
          <a:p>
            <a:pPr marL="0" indent="0" algn="l">
              <a:lnSpc>
                <a:spcPct val="120000"/>
              </a:lnSpc>
              <a:spcBef>
                <a:spcPts val="0"/>
              </a:spcBef>
              <a:buNone/>
            </a:pPr>
            <a:r>
              <a:rPr lang="fi-FI" b="1" i="0" u="none" strike="noStrike" dirty="0">
                <a:solidFill>
                  <a:srgbClr val="333333"/>
                </a:solidFill>
                <a:effectLst/>
                <a:latin typeface="Open Sans" panose="020B0606030504020204" pitchFamily="34" charset="0"/>
              </a:rPr>
              <a:t>Kirjoitelma</a:t>
            </a:r>
          </a:p>
          <a:p>
            <a:pPr algn="l">
              <a:lnSpc>
                <a:spcPct val="120000"/>
              </a:lnSpc>
              <a:spcBef>
                <a:spcPts val="0"/>
              </a:spcBef>
              <a:buFont typeface="Arial" panose="020B0604020202020204" pitchFamily="34" charset="0"/>
              <a:buChar char="•"/>
            </a:pPr>
            <a:r>
              <a:rPr lang="fi-FI" b="0" i="0" u="none" strike="noStrike" dirty="0">
                <a:solidFill>
                  <a:srgbClr val="333333"/>
                </a:solidFill>
                <a:effectLst/>
                <a:latin typeface="Open Sans" panose="020B0606030504020204" pitchFamily="34" charset="0"/>
              </a:rPr>
              <a:t>kirjoitelman tavoite on kirjoittaa itsenäinen yhtenäinen teksti, jossa kokelas ilmaisee ajatuksiaan</a:t>
            </a:r>
          </a:p>
          <a:p>
            <a:pPr algn="l">
              <a:lnSpc>
                <a:spcPct val="120000"/>
              </a:lnSpc>
              <a:spcBef>
                <a:spcPts val="0"/>
              </a:spcBef>
              <a:buFont typeface="Arial" panose="020B0604020202020204" pitchFamily="34" charset="0"/>
              <a:buChar char="•"/>
            </a:pPr>
            <a:endParaRPr lang="fi-FI" b="0" i="0" u="none" strike="noStrike" dirty="0">
              <a:solidFill>
                <a:srgbClr val="333333"/>
              </a:solidFill>
              <a:effectLst/>
              <a:latin typeface="Open Sans" panose="020B0606030504020204" pitchFamily="34" charset="0"/>
            </a:endParaRPr>
          </a:p>
          <a:p>
            <a:pPr algn="l">
              <a:lnSpc>
                <a:spcPct val="120000"/>
              </a:lnSpc>
              <a:spcBef>
                <a:spcPts val="0"/>
              </a:spcBef>
              <a:buFont typeface="Arial" panose="020B0604020202020204" pitchFamily="34" charset="0"/>
              <a:buChar char="•"/>
            </a:pPr>
            <a:r>
              <a:rPr lang="fi-FI" b="0" i="0" u="none" strike="noStrike" dirty="0">
                <a:solidFill>
                  <a:srgbClr val="333333"/>
                </a:solidFill>
                <a:effectLst/>
                <a:latin typeface="Open Sans" panose="020B0606030504020204" pitchFamily="34" charset="0"/>
              </a:rPr>
              <a:t>tehtävänantoja on 5–10, joista valitaan yksi</a:t>
            </a:r>
          </a:p>
          <a:p>
            <a:pPr algn="l">
              <a:lnSpc>
                <a:spcPct val="120000"/>
              </a:lnSpc>
              <a:spcBef>
                <a:spcPts val="0"/>
              </a:spcBef>
              <a:buFont typeface="Arial" panose="020B0604020202020204" pitchFamily="34" charset="0"/>
              <a:buChar char="•"/>
            </a:pPr>
            <a:endParaRPr lang="fi-FI" b="0" i="0" u="none" strike="noStrike" dirty="0">
              <a:solidFill>
                <a:srgbClr val="333333"/>
              </a:solidFill>
              <a:effectLst/>
              <a:latin typeface="Open Sans" panose="020B0606030504020204" pitchFamily="34" charset="0"/>
            </a:endParaRPr>
          </a:p>
          <a:p>
            <a:pPr algn="l">
              <a:lnSpc>
                <a:spcPct val="120000"/>
              </a:lnSpc>
              <a:spcBef>
                <a:spcPts val="0"/>
              </a:spcBef>
              <a:buFont typeface="Arial" panose="020B0604020202020204" pitchFamily="34" charset="0"/>
              <a:buChar char="•"/>
            </a:pPr>
            <a:r>
              <a:rPr lang="fi-FI" b="0" i="0" u="none" strike="noStrike" dirty="0">
                <a:solidFill>
                  <a:srgbClr val="333333"/>
                </a:solidFill>
                <a:effectLst/>
                <a:latin typeface="Open Sans" panose="020B0606030504020204" pitchFamily="34" charset="0"/>
              </a:rPr>
              <a:t>osassa tehtävänannoista on aineisto, osassa ei</a:t>
            </a:r>
          </a:p>
          <a:p>
            <a:pPr algn="l">
              <a:lnSpc>
                <a:spcPct val="120000"/>
              </a:lnSpc>
              <a:spcBef>
                <a:spcPts val="0"/>
              </a:spcBef>
              <a:buFont typeface="Arial" panose="020B0604020202020204" pitchFamily="34" charset="0"/>
              <a:buChar char="•"/>
            </a:pPr>
            <a:endParaRPr lang="fi-FI" b="0" i="0" u="none" strike="noStrike" dirty="0">
              <a:solidFill>
                <a:srgbClr val="333333"/>
              </a:solidFill>
              <a:effectLst/>
              <a:latin typeface="Open Sans" panose="020B0606030504020204" pitchFamily="34" charset="0"/>
            </a:endParaRPr>
          </a:p>
          <a:p>
            <a:pPr algn="l">
              <a:lnSpc>
                <a:spcPct val="120000"/>
              </a:lnSpc>
              <a:spcBef>
                <a:spcPts val="0"/>
              </a:spcBef>
              <a:buFont typeface="Arial" panose="020B0604020202020204" pitchFamily="34" charset="0"/>
              <a:buChar char="•"/>
            </a:pPr>
            <a:r>
              <a:rPr lang="fi-FI" b="0" i="0" u="none" strike="noStrike" dirty="0">
                <a:solidFill>
                  <a:srgbClr val="333333"/>
                </a:solidFill>
                <a:effectLst/>
                <a:latin typeface="Open Sans" panose="020B0606030504020204" pitchFamily="34" charset="0"/>
              </a:rPr>
              <a:t>kirjoitettavat tekstit ovat asiaa esitteleviä tai pohtivia tietotekstejä, kantaa ottavia mielipidetekstejä tai kaunokirjallista tai muunlaista pohjatekstiä tulkitsevia tekstejä</a:t>
            </a:r>
          </a:p>
          <a:p>
            <a:pPr algn="l">
              <a:lnSpc>
                <a:spcPct val="120000"/>
              </a:lnSpc>
              <a:spcBef>
                <a:spcPts val="0"/>
              </a:spcBef>
              <a:buFont typeface="Arial" panose="020B0604020202020204" pitchFamily="34" charset="0"/>
              <a:buChar char="•"/>
            </a:pPr>
            <a:endParaRPr lang="fi-FI" b="0" i="0" u="none" strike="noStrike" dirty="0">
              <a:solidFill>
                <a:srgbClr val="333333"/>
              </a:solidFill>
              <a:effectLst/>
              <a:latin typeface="Open Sans" panose="020B0606030504020204" pitchFamily="34" charset="0"/>
            </a:endParaRPr>
          </a:p>
          <a:p>
            <a:pPr algn="l">
              <a:lnSpc>
                <a:spcPct val="120000"/>
              </a:lnSpc>
              <a:spcBef>
                <a:spcPts val="0"/>
              </a:spcBef>
              <a:buFont typeface="Arial" panose="020B0604020202020204" pitchFamily="34" charset="0"/>
              <a:buChar char="•"/>
            </a:pPr>
            <a:r>
              <a:rPr lang="fi-FI" b="0" i="0" u="none" strike="noStrike" dirty="0">
                <a:solidFill>
                  <a:srgbClr val="333333"/>
                </a:solidFill>
                <a:effectLst/>
                <a:latin typeface="Open Sans" panose="020B0606030504020204" pitchFamily="34" charset="0"/>
              </a:rPr>
              <a:t>vastauksen pituus on  1 800–2 300 merkkiä</a:t>
            </a:r>
          </a:p>
        </p:txBody>
      </p:sp>
    </p:spTree>
    <p:extLst>
      <p:ext uri="{BB962C8B-B14F-4D97-AF65-F5344CB8AC3E}">
        <p14:creationId xmlns:p14="http://schemas.microsoft.com/office/powerpoint/2010/main" val="4232491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701F47A-7938-2B42-9B0D-63A07CE6B9B3}"/>
              </a:ext>
            </a:extLst>
          </p:cNvPr>
          <p:cNvSpPr>
            <a:spLocks noGrp="1"/>
          </p:cNvSpPr>
          <p:nvPr>
            <p:ph type="title"/>
          </p:nvPr>
        </p:nvSpPr>
        <p:spPr>
          <a:xfrm>
            <a:off x="947530" y="208720"/>
            <a:ext cx="10058400" cy="714197"/>
          </a:xfrm>
        </p:spPr>
        <p:txBody>
          <a:bodyPr>
            <a:normAutofit/>
          </a:bodyPr>
          <a:lstStyle/>
          <a:p>
            <a:r>
              <a:rPr lang="fi-FI" dirty="0"/>
              <a:t>Yleistä S2-yo-kokeesta </a:t>
            </a:r>
          </a:p>
        </p:txBody>
      </p:sp>
      <p:sp>
        <p:nvSpPr>
          <p:cNvPr id="3" name="Sisällön paikkamerkki 2">
            <a:extLst>
              <a:ext uri="{FF2B5EF4-FFF2-40B4-BE49-F238E27FC236}">
                <a16:creationId xmlns:a16="http://schemas.microsoft.com/office/drawing/2014/main" id="{0780CF84-09B0-AF4A-8BAD-F8E02C2F80FF}"/>
              </a:ext>
            </a:extLst>
          </p:cNvPr>
          <p:cNvSpPr>
            <a:spLocks noGrp="1"/>
          </p:cNvSpPr>
          <p:nvPr>
            <p:ph idx="1"/>
          </p:nvPr>
        </p:nvSpPr>
        <p:spPr>
          <a:xfrm>
            <a:off x="1066799" y="1393371"/>
            <a:ext cx="10689771" cy="5159829"/>
          </a:xfrm>
        </p:spPr>
        <p:txBody>
          <a:bodyPr>
            <a:normAutofit/>
          </a:bodyPr>
          <a:lstStyle/>
          <a:p>
            <a:r>
              <a:rPr lang="fi-FI" sz="2800" dirty="0">
                <a:solidFill>
                  <a:schemeClr val="accent1">
                    <a:lumMod val="50000"/>
                  </a:schemeClr>
                </a:solidFill>
              </a:rPr>
              <a:t>Opiskelijoille, joiden äidinkieli on muu kuin suomi, ruotsi tai saame. </a:t>
            </a:r>
          </a:p>
          <a:p>
            <a:r>
              <a:rPr lang="fi-FI" sz="2800" dirty="0">
                <a:solidFill>
                  <a:schemeClr val="accent1">
                    <a:lumMod val="50000"/>
                  </a:schemeClr>
                </a:solidFill>
              </a:rPr>
              <a:t>Koe arvioi, miten hyvin kokelas on saavuttanut S2-oppimäärän tavoitteiden mukaisen kielitaidon.</a:t>
            </a:r>
          </a:p>
          <a:p>
            <a:r>
              <a:rPr lang="fi-FI" sz="2800" dirty="0">
                <a:solidFill>
                  <a:schemeClr val="accent6">
                    <a:lumMod val="50000"/>
                  </a:schemeClr>
                </a:solidFill>
              </a:rPr>
              <a:t>Kokeessa arvioidaan myös kokelaan kypsyyttä ja valmiuksia jatko-opintoihin. </a:t>
            </a:r>
          </a:p>
          <a:p>
            <a:r>
              <a:rPr lang="fi-FI" sz="2800" dirty="0">
                <a:solidFill>
                  <a:schemeClr val="accent6">
                    <a:lumMod val="50000"/>
                  </a:schemeClr>
                </a:solidFill>
              </a:rPr>
              <a:t>Koe on yksipäiväinen ja kuusituntinen. </a:t>
            </a:r>
          </a:p>
          <a:p>
            <a:r>
              <a:rPr lang="fi-FI" sz="2800" dirty="0">
                <a:solidFill>
                  <a:srgbClr val="C00000"/>
                </a:solidFill>
              </a:rPr>
              <a:t>Kokeessa arvioidaan vastaanottamistaitoja (kuunteleminen, lukutaito) sekä tuottamistaitoja (kirjoitustaito). </a:t>
            </a:r>
          </a:p>
          <a:p>
            <a:r>
              <a:rPr lang="fi-FI" sz="2800" dirty="0">
                <a:solidFill>
                  <a:srgbClr val="C00000"/>
                </a:solidFill>
              </a:rPr>
              <a:t>Suullista tuottamista ei arvioida. </a:t>
            </a:r>
          </a:p>
          <a:p>
            <a:r>
              <a:rPr lang="fi-FI" sz="2800" dirty="0"/>
              <a:t>Kokeessa yhtenäinen teema, joka liittyy </a:t>
            </a:r>
            <a:r>
              <a:rPr lang="fi-FI" sz="2800" dirty="0" err="1"/>
              <a:t>LOPS:n</a:t>
            </a:r>
            <a:r>
              <a:rPr lang="fi-FI" sz="2800" dirty="0"/>
              <a:t> aihekokonaisuuksiin sekä S2-oppimäärän tavoitteisiin. </a:t>
            </a:r>
          </a:p>
          <a:p>
            <a:endParaRPr lang="fi-FI" dirty="0"/>
          </a:p>
        </p:txBody>
      </p:sp>
    </p:spTree>
    <p:extLst>
      <p:ext uri="{BB962C8B-B14F-4D97-AF65-F5344CB8AC3E}">
        <p14:creationId xmlns:p14="http://schemas.microsoft.com/office/powerpoint/2010/main" val="1259932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D5853E3-4905-252C-5484-CA1F0D44099A}"/>
              </a:ext>
            </a:extLst>
          </p:cNvPr>
          <p:cNvSpPr>
            <a:spLocks noGrp="1"/>
          </p:cNvSpPr>
          <p:nvPr>
            <p:ph type="title"/>
          </p:nvPr>
        </p:nvSpPr>
        <p:spPr/>
        <p:txBody>
          <a:bodyPr/>
          <a:lstStyle/>
          <a:p>
            <a:r>
              <a:rPr lang="fi-FI" dirty="0"/>
              <a:t>SUOMI TOISENA KIELENÄ JA KIRJALLISUUS -OPETUKSEN YLEISET TAVOITTEET</a:t>
            </a:r>
          </a:p>
        </p:txBody>
      </p:sp>
      <p:sp>
        <p:nvSpPr>
          <p:cNvPr id="3" name="Sisällön paikkamerkki 2">
            <a:extLst>
              <a:ext uri="{FF2B5EF4-FFF2-40B4-BE49-F238E27FC236}">
                <a16:creationId xmlns:a16="http://schemas.microsoft.com/office/drawing/2014/main" id="{7115B490-5298-50CD-6C91-B625C985E5E2}"/>
              </a:ext>
            </a:extLst>
          </p:cNvPr>
          <p:cNvSpPr>
            <a:spLocks noGrp="1"/>
          </p:cNvSpPr>
          <p:nvPr>
            <p:ph idx="1"/>
          </p:nvPr>
        </p:nvSpPr>
        <p:spPr>
          <a:xfrm>
            <a:off x="2160104" y="2072999"/>
            <a:ext cx="6447183" cy="4351338"/>
          </a:xfrm>
        </p:spPr>
        <p:txBody>
          <a:bodyPr>
            <a:normAutofit fontScale="92500" lnSpcReduction="10000"/>
          </a:bodyPr>
          <a:lstStyle/>
          <a:p>
            <a:r>
              <a:rPr lang="fi-FI" sz="4000" dirty="0"/>
              <a:t>vuorovaikutusosaaminen</a:t>
            </a:r>
          </a:p>
          <a:p>
            <a:endParaRPr lang="fi-FI" sz="4000" dirty="0"/>
          </a:p>
          <a:p>
            <a:r>
              <a:rPr lang="fi-FI" sz="4000" dirty="0"/>
              <a:t>tekstien tulkitsemisen taidot </a:t>
            </a:r>
          </a:p>
          <a:p>
            <a:endParaRPr lang="fi-FI" sz="4000" dirty="0"/>
          </a:p>
          <a:p>
            <a:r>
              <a:rPr lang="fi-FI" sz="4000" dirty="0"/>
              <a:t>tekstien tuottamisen taidot </a:t>
            </a:r>
          </a:p>
          <a:p>
            <a:endParaRPr lang="fi-FI" sz="4000" dirty="0"/>
          </a:p>
          <a:p>
            <a:r>
              <a:rPr lang="fi-FI" sz="4000" dirty="0"/>
              <a:t>kielitietoisuuden kehittyminen</a:t>
            </a:r>
          </a:p>
        </p:txBody>
      </p:sp>
    </p:spTree>
    <p:extLst>
      <p:ext uri="{BB962C8B-B14F-4D97-AF65-F5344CB8AC3E}">
        <p14:creationId xmlns:p14="http://schemas.microsoft.com/office/powerpoint/2010/main" val="413137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3A5C313-E69C-E5D4-4773-76479BBA026E}"/>
              </a:ext>
            </a:extLst>
          </p:cNvPr>
          <p:cNvSpPr>
            <a:spLocks noGrp="1"/>
          </p:cNvSpPr>
          <p:nvPr>
            <p:ph type="title"/>
          </p:nvPr>
        </p:nvSpPr>
        <p:spPr>
          <a:xfrm>
            <a:off x="467139" y="176281"/>
            <a:ext cx="11237843" cy="668545"/>
          </a:xfrm>
        </p:spPr>
        <p:txBody>
          <a:bodyPr>
            <a:normAutofit/>
          </a:bodyPr>
          <a:lstStyle/>
          <a:p>
            <a:r>
              <a:rPr lang="fi-FI" sz="3600" dirty="0"/>
              <a:t>Vuorovaikutusosaaminen &amp; kielitietoisuuden kehittyminen</a:t>
            </a:r>
          </a:p>
        </p:txBody>
      </p:sp>
      <p:sp>
        <p:nvSpPr>
          <p:cNvPr id="3" name="Sisällön paikkamerkki 2">
            <a:extLst>
              <a:ext uri="{FF2B5EF4-FFF2-40B4-BE49-F238E27FC236}">
                <a16:creationId xmlns:a16="http://schemas.microsoft.com/office/drawing/2014/main" id="{0A891410-FE8B-AD99-C415-388FE09F7606}"/>
              </a:ext>
            </a:extLst>
          </p:cNvPr>
          <p:cNvSpPr>
            <a:spLocks noGrp="1"/>
          </p:cNvSpPr>
          <p:nvPr>
            <p:ph sz="half" idx="1"/>
          </p:nvPr>
        </p:nvSpPr>
        <p:spPr>
          <a:xfrm>
            <a:off x="467139" y="1033670"/>
            <a:ext cx="5552661" cy="5824330"/>
          </a:xfrm>
        </p:spPr>
        <p:txBody>
          <a:bodyPr>
            <a:normAutofit fontScale="70000" lnSpcReduction="20000"/>
          </a:bodyPr>
          <a:lstStyle/>
          <a:p>
            <a:pPr marL="0" indent="0">
              <a:lnSpc>
                <a:spcPct val="120000"/>
              </a:lnSpc>
              <a:spcBef>
                <a:spcPts val="0"/>
              </a:spcBef>
              <a:buNone/>
            </a:pPr>
            <a:r>
              <a:rPr lang="fi-FI" b="1" dirty="0"/>
              <a:t>Vuorovaikutusosaaminen </a:t>
            </a:r>
          </a:p>
          <a:p>
            <a:pPr marL="0" indent="0">
              <a:lnSpc>
                <a:spcPct val="120000"/>
              </a:lnSpc>
              <a:spcBef>
                <a:spcPts val="0"/>
              </a:spcBef>
              <a:buNone/>
            </a:pPr>
            <a:r>
              <a:rPr lang="fi-FI" dirty="0"/>
              <a:t>Tavoitteena on, että opiskelija </a:t>
            </a:r>
          </a:p>
          <a:p>
            <a:pPr marL="0" indent="0">
              <a:lnSpc>
                <a:spcPct val="120000"/>
              </a:lnSpc>
              <a:spcBef>
                <a:spcPts val="0"/>
              </a:spcBef>
              <a:buNone/>
            </a:pPr>
            <a:r>
              <a:rPr lang="fi-FI" dirty="0"/>
              <a:t>• pystyy tavoitteelliseen, tarkoituksenmukaiseen ja eettiseen vuorovaikutukseen esiintymis- ja ryhmäviestintätilanteissa </a:t>
            </a:r>
          </a:p>
          <a:p>
            <a:pPr marL="0" indent="0">
              <a:lnSpc>
                <a:spcPct val="120000"/>
              </a:lnSpc>
              <a:spcBef>
                <a:spcPts val="0"/>
              </a:spcBef>
              <a:buNone/>
            </a:pPr>
            <a:endParaRPr lang="fi-FI" dirty="0"/>
          </a:p>
          <a:p>
            <a:pPr marL="0" indent="0">
              <a:lnSpc>
                <a:spcPct val="120000"/>
              </a:lnSpc>
              <a:spcBef>
                <a:spcPts val="0"/>
              </a:spcBef>
              <a:buNone/>
            </a:pPr>
            <a:r>
              <a:rPr lang="fi-FI" dirty="0"/>
              <a:t>• osaa arvioida, eritellä ja kehittää omaa vuorovaikutusosaamistaan </a:t>
            </a:r>
          </a:p>
          <a:p>
            <a:pPr marL="0" indent="0">
              <a:lnSpc>
                <a:spcPct val="120000"/>
              </a:lnSpc>
              <a:spcBef>
                <a:spcPts val="0"/>
              </a:spcBef>
              <a:buNone/>
            </a:pPr>
            <a:endParaRPr lang="fi-FI" dirty="0"/>
          </a:p>
          <a:p>
            <a:pPr marL="0" indent="0">
              <a:lnSpc>
                <a:spcPct val="120000"/>
              </a:lnSpc>
              <a:spcBef>
                <a:spcPts val="0"/>
              </a:spcBef>
              <a:buNone/>
            </a:pPr>
            <a:r>
              <a:rPr lang="fi-FI" dirty="0"/>
              <a:t>• ymmärtää yhä käsitteellisempää opetuspuhetta ja muodollisia puhetilanteita, osaa toimia niissä ja hallitsee niihin sopivia viestintä- ja vuorovaikutusstrategioita </a:t>
            </a:r>
          </a:p>
          <a:p>
            <a:pPr marL="0" indent="0">
              <a:lnSpc>
                <a:spcPct val="120000"/>
              </a:lnSpc>
              <a:spcBef>
                <a:spcPts val="0"/>
              </a:spcBef>
              <a:buNone/>
            </a:pPr>
            <a:endParaRPr lang="fi-FI" dirty="0"/>
          </a:p>
          <a:p>
            <a:pPr marL="0" indent="0">
              <a:lnSpc>
                <a:spcPct val="120000"/>
              </a:lnSpc>
              <a:spcBef>
                <a:spcPts val="0"/>
              </a:spcBef>
              <a:buNone/>
            </a:pPr>
            <a:r>
              <a:rPr lang="fi-FI" dirty="0"/>
              <a:t>• on tietoinen vuorovaikutustilanteiden kulttuurisidonnaisuudesta ja osaa tarkastella ja tulkita erilaisia vuorovaikutustilanteita ja niiden etiikkaa. </a:t>
            </a:r>
          </a:p>
        </p:txBody>
      </p:sp>
      <p:sp>
        <p:nvSpPr>
          <p:cNvPr id="4" name="Sisällön paikkamerkki 3">
            <a:extLst>
              <a:ext uri="{FF2B5EF4-FFF2-40B4-BE49-F238E27FC236}">
                <a16:creationId xmlns:a16="http://schemas.microsoft.com/office/drawing/2014/main" id="{FDF682E8-6EBF-1EFA-184F-1C979BB66CCF}"/>
              </a:ext>
            </a:extLst>
          </p:cNvPr>
          <p:cNvSpPr>
            <a:spLocks noGrp="1"/>
          </p:cNvSpPr>
          <p:nvPr>
            <p:ph sz="half" idx="2"/>
          </p:nvPr>
        </p:nvSpPr>
        <p:spPr>
          <a:xfrm>
            <a:off x="6172199" y="1033670"/>
            <a:ext cx="5552661" cy="5724939"/>
          </a:xfrm>
        </p:spPr>
        <p:txBody>
          <a:bodyPr>
            <a:normAutofit fontScale="70000" lnSpcReduction="20000"/>
          </a:bodyPr>
          <a:lstStyle/>
          <a:p>
            <a:pPr marL="0" indent="0">
              <a:lnSpc>
                <a:spcPct val="120000"/>
              </a:lnSpc>
              <a:spcBef>
                <a:spcPts val="0"/>
              </a:spcBef>
              <a:buNone/>
            </a:pPr>
            <a:r>
              <a:rPr lang="fi-FI" b="1" dirty="0"/>
              <a:t>Kielitietoisuuden kehittyminen   </a:t>
            </a:r>
          </a:p>
          <a:p>
            <a:pPr marL="0" indent="0">
              <a:lnSpc>
                <a:spcPct val="120000"/>
              </a:lnSpc>
              <a:spcBef>
                <a:spcPts val="0"/>
              </a:spcBef>
              <a:buNone/>
            </a:pPr>
            <a:r>
              <a:rPr lang="fi-FI" dirty="0"/>
              <a:t>Tavoitteena on, että opiskelija </a:t>
            </a:r>
          </a:p>
          <a:p>
            <a:pPr marL="0" indent="0">
              <a:lnSpc>
                <a:spcPct val="120000"/>
              </a:lnSpc>
              <a:spcBef>
                <a:spcPts val="0"/>
              </a:spcBef>
              <a:buNone/>
            </a:pPr>
            <a:r>
              <a:rPr lang="fi-FI" dirty="0"/>
              <a:t>• ymmärtää kielen merkityksen oppimiselle ja ajattelulle sekä kielellisen ja kulttuurisen moninaisuuden merkityksen identiteetille sekä oppii kehittämään kielitaitoaan erilaisissa kielenkäyttöympäristöissä ja -tilanteissa ja käyttämään oppimisessaan koko kielivarantoaan </a:t>
            </a:r>
          </a:p>
          <a:p>
            <a:pPr marL="0" indent="0">
              <a:lnSpc>
                <a:spcPct val="120000"/>
              </a:lnSpc>
              <a:spcBef>
                <a:spcPts val="0"/>
              </a:spcBef>
              <a:buNone/>
            </a:pPr>
            <a:endParaRPr lang="fi-FI" dirty="0"/>
          </a:p>
          <a:p>
            <a:pPr marL="0" indent="0">
              <a:lnSpc>
                <a:spcPct val="120000"/>
              </a:lnSpc>
              <a:spcBef>
                <a:spcPts val="0"/>
              </a:spcBef>
              <a:buNone/>
            </a:pPr>
            <a:r>
              <a:rPr lang="fi-FI" dirty="0"/>
              <a:t>• syventää tietojaan kielen rakenteista, eri rekistereistä, tyylipiirteistä ja sävyistä sekä niiden luomista merkityksistä sekä kirjallisuudesta ja muista kulttuurituotteista </a:t>
            </a:r>
          </a:p>
          <a:p>
            <a:pPr marL="0" indent="0">
              <a:lnSpc>
                <a:spcPct val="120000"/>
              </a:lnSpc>
              <a:spcBef>
                <a:spcPts val="0"/>
              </a:spcBef>
              <a:buNone/>
            </a:pPr>
            <a:endParaRPr lang="fi-FI" dirty="0"/>
          </a:p>
          <a:p>
            <a:pPr marL="0" indent="0">
              <a:lnSpc>
                <a:spcPct val="120000"/>
              </a:lnSpc>
              <a:spcBef>
                <a:spcPts val="0"/>
              </a:spcBef>
              <a:buNone/>
            </a:pPr>
            <a:r>
              <a:rPr lang="fi-FI" dirty="0"/>
              <a:t>• ymmärtää kielen oppimisen prosessia sekä oppii tuntemaan ja hyödyntämään itselleen sopivimpia keinoja ja välineitä kielitaitonsa kehittämiseksi.</a:t>
            </a:r>
          </a:p>
          <a:p>
            <a:endParaRPr lang="fi-FI" dirty="0"/>
          </a:p>
        </p:txBody>
      </p:sp>
      <mc:AlternateContent xmlns:mc="http://schemas.openxmlformats.org/markup-compatibility/2006" xmlns:p14="http://schemas.microsoft.com/office/powerpoint/2010/main">
        <mc:Choice Requires="p14">
          <p:contentPart p14:bwMode="auto" r:id="rId2">
            <p14:nvContentPartPr>
              <p14:cNvPr id="5" name="Käsinkirjoitus 4">
                <a:extLst>
                  <a:ext uri="{FF2B5EF4-FFF2-40B4-BE49-F238E27FC236}">
                    <a16:creationId xmlns:a16="http://schemas.microsoft.com/office/drawing/2014/main" id="{57012846-7F46-EDA8-2AF3-AC11E8F17405}"/>
                  </a:ext>
                </a:extLst>
              </p14:cNvPr>
              <p14:cNvContentPartPr/>
              <p14:nvPr/>
            </p14:nvContentPartPr>
            <p14:xfrm>
              <a:off x="428212" y="3914859"/>
              <a:ext cx="5403960" cy="387720"/>
            </p14:xfrm>
          </p:contentPart>
        </mc:Choice>
        <mc:Fallback xmlns="">
          <p:pic>
            <p:nvPicPr>
              <p:cNvPr id="5" name="Käsinkirjoitus 4">
                <a:extLst>
                  <a:ext uri="{FF2B5EF4-FFF2-40B4-BE49-F238E27FC236}">
                    <a16:creationId xmlns:a16="http://schemas.microsoft.com/office/drawing/2014/main" id="{57012846-7F46-EDA8-2AF3-AC11E8F17405}"/>
                  </a:ext>
                </a:extLst>
              </p:cNvPr>
              <p:cNvPicPr/>
              <p:nvPr/>
            </p:nvPicPr>
            <p:blipFill>
              <a:blip r:embed="rId3"/>
              <a:stretch>
                <a:fillRect/>
              </a:stretch>
            </p:blipFill>
            <p:spPr>
              <a:xfrm>
                <a:off x="338212" y="3734859"/>
                <a:ext cx="5583600" cy="7473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6" name="Käsinkirjoitus 5">
                <a:extLst>
                  <a:ext uri="{FF2B5EF4-FFF2-40B4-BE49-F238E27FC236}">
                    <a16:creationId xmlns:a16="http://schemas.microsoft.com/office/drawing/2014/main" id="{1F2A5485-8DF9-4532-C1BE-0085CE583C73}"/>
                  </a:ext>
                </a:extLst>
              </p14:cNvPr>
              <p14:cNvContentPartPr/>
              <p14:nvPr/>
            </p14:nvContentPartPr>
            <p14:xfrm>
              <a:off x="648892" y="5796219"/>
              <a:ext cx="4605120" cy="321480"/>
            </p14:xfrm>
          </p:contentPart>
        </mc:Choice>
        <mc:Fallback xmlns="">
          <p:pic>
            <p:nvPicPr>
              <p:cNvPr id="6" name="Käsinkirjoitus 5">
                <a:extLst>
                  <a:ext uri="{FF2B5EF4-FFF2-40B4-BE49-F238E27FC236}">
                    <a16:creationId xmlns:a16="http://schemas.microsoft.com/office/drawing/2014/main" id="{1F2A5485-8DF9-4532-C1BE-0085CE583C73}"/>
                  </a:ext>
                </a:extLst>
              </p:cNvPr>
              <p:cNvPicPr/>
              <p:nvPr/>
            </p:nvPicPr>
            <p:blipFill>
              <a:blip r:embed="rId5"/>
              <a:stretch>
                <a:fillRect/>
              </a:stretch>
            </p:blipFill>
            <p:spPr>
              <a:xfrm>
                <a:off x="559252" y="5616219"/>
                <a:ext cx="4784760" cy="6811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Käsinkirjoitus 6">
                <a:extLst>
                  <a:ext uri="{FF2B5EF4-FFF2-40B4-BE49-F238E27FC236}">
                    <a16:creationId xmlns:a16="http://schemas.microsoft.com/office/drawing/2014/main" id="{CC0029B6-A243-D855-C72F-8E61C91E44D9}"/>
                  </a:ext>
                </a:extLst>
              </p14:cNvPr>
              <p14:cNvContentPartPr/>
              <p14:nvPr/>
            </p14:nvContentPartPr>
            <p14:xfrm>
              <a:off x="6097492" y="3987579"/>
              <a:ext cx="3927240" cy="322920"/>
            </p14:xfrm>
          </p:contentPart>
        </mc:Choice>
        <mc:Fallback xmlns="">
          <p:pic>
            <p:nvPicPr>
              <p:cNvPr id="7" name="Käsinkirjoitus 6">
                <a:extLst>
                  <a:ext uri="{FF2B5EF4-FFF2-40B4-BE49-F238E27FC236}">
                    <a16:creationId xmlns:a16="http://schemas.microsoft.com/office/drawing/2014/main" id="{CC0029B6-A243-D855-C72F-8E61C91E44D9}"/>
                  </a:ext>
                </a:extLst>
              </p:cNvPr>
              <p:cNvPicPr/>
              <p:nvPr/>
            </p:nvPicPr>
            <p:blipFill>
              <a:blip r:embed="rId7"/>
              <a:stretch>
                <a:fillRect/>
              </a:stretch>
            </p:blipFill>
            <p:spPr>
              <a:xfrm>
                <a:off x="6007492" y="3807579"/>
                <a:ext cx="4106880" cy="682560"/>
              </a:xfrm>
              <a:prstGeom prst="rect">
                <a:avLst/>
              </a:prstGeom>
            </p:spPr>
          </p:pic>
        </mc:Fallback>
      </mc:AlternateContent>
    </p:spTree>
    <p:extLst>
      <p:ext uri="{BB962C8B-B14F-4D97-AF65-F5344CB8AC3E}">
        <p14:creationId xmlns:p14="http://schemas.microsoft.com/office/powerpoint/2010/main" val="2015915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60AB6E3-9A2B-E4A5-B243-1162B73F6F17}"/>
              </a:ext>
            </a:extLst>
          </p:cNvPr>
          <p:cNvSpPr>
            <a:spLocks noGrp="1"/>
          </p:cNvSpPr>
          <p:nvPr>
            <p:ph type="title"/>
          </p:nvPr>
        </p:nvSpPr>
        <p:spPr>
          <a:xfrm>
            <a:off x="838200" y="325368"/>
            <a:ext cx="10515600" cy="1325563"/>
          </a:xfrm>
        </p:spPr>
        <p:txBody>
          <a:bodyPr/>
          <a:lstStyle/>
          <a:p>
            <a:r>
              <a:rPr lang="fi-FI" dirty="0"/>
              <a:t>Tekstien tulkitseminen = lukeminen</a:t>
            </a:r>
          </a:p>
        </p:txBody>
      </p:sp>
      <p:sp>
        <p:nvSpPr>
          <p:cNvPr id="3" name="Sisällön paikkamerkki 2">
            <a:extLst>
              <a:ext uri="{FF2B5EF4-FFF2-40B4-BE49-F238E27FC236}">
                <a16:creationId xmlns:a16="http://schemas.microsoft.com/office/drawing/2014/main" id="{2C32608A-98F2-A1EC-D474-3FDE998DD349}"/>
              </a:ext>
            </a:extLst>
          </p:cNvPr>
          <p:cNvSpPr>
            <a:spLocks noGrp="1"/>
          </p:cNvSpPr>
          <p:nvPr>
            <p:ph idx="1"/>
          </p:nvPr>
        </p:nvSpPr>
        <p:spPr>
          <a:xfrm>
            <a:off x="838200" y="1530626"/>
            <a:ext cx="11158330" cy="5128591"/>
          </a:xfrm>
        </p:spPr>
        <p:txBody>
          <a:bodyPr>
            <a:normAutofit fontScale="77500" lnSpcReduction="20000"/>
          </a:bodyPr>
          <a:lstStyle/>
          <a:p>
            <a:pPr marL="0" indent="0">
              <a:lnSpc>
                <a:spcPct val="120000"/>
              </a:lnSpc>
              <a:spcBef>
                <a:spcPts val="0"/>
              </a:spcBef>
              <a:buNone/>
            </a:pPr>
            <a:r>
              <a:rPr lang="fi-FI" dirty="0"/>
              <a:t>Tavoitteena on, että opiskelija </a:t>
            </a:r>
          </a:p>
          <a:p>
            <a:pPr marL="0" indent="0">
              <a:lnSpc>
                <a:spcPct val="120000"/>
              </a:lnSpc>
              <a:spcBef>
                <a:spcPts val="0"/>
              </a:spcBef>
              <a:buNone/>
            </a:pPr>
            <a:r>
              <a:rPr lang="fi-FI" dirty="0"/>
              <a:t>• kehittää käsitteellisen kielen taitoaan sekä kriittistä ja kulttuurista monilukutaitoaan niin, että ymmärtää monimuotoisia tekstejä, kuten asia- ja mediatekstejä, kirjallisuutta ja puhuttuja tekstejä, ja hyödyntää sopivia strategioita niiden lukemisessa ja tulkitsemisessa </a:t>
            </a:r>
          </a:p>
          <a:p>
            <a:pPr marL="0" indent="0">
              <a:lnSpc>
                <a:spcPct val="120000"/>
              </a:lnSpc>
              <a:spcBef>
                <a:spcPts val="0"/>
              </a:spcBef>
              <a:buNone/>
            </a:pPr>
            <a:endParaRPr lang="fi-FI" dirty="0"/>
          </a:p>
          <a:p>
            <a:pPr marL="0" indent="0">
              <a:lnSpc>
                <a:spcPct val="120000"/>
              </a:lnSpc>
              <a:spcBef>
                <a:spcPts val="0"/>
              </a:spcBef>
              <a:buNone/>
            </a:pPr>
            <a:r>
              <a:rPr lang="fi-FI" dirty="0"/>
              <a:t>• kehittää lukemalla sana-, fraasi- ja käsitevarantoaan sekä käsitystään kirjoitetun kielen rakenteista ja osaa arvioida tekstejä tietoisena niiden tavoitteista ja konteksteista </a:t>
            </a:r>
          </a:p>
          <a:p>
            <a:pPr marL="0" indent="0">
              <a:lnSpc>
                <a:spcPct val="120000"/>
              </a:lnSpc>
              <a:spcBef>
                <a:spcPts val="0"/>
              </a:spcBef>
              <a:buNone/>
            </a:pPr>
            <a:endParaRPr lang="fi-FI" dirty="0"/>
          </a:p>
          <a:p>
            <a:pPr marL="0" indent="0">
              <a:lnSpc>
                <a:spcPct val="120000"/>
              </a:lnSpc>
              <a:spcBef>
                <a:spcPts val="0"/>
              </a:spcBef>
              <a:buNone/>
            </a:pPr>
            <a:r>
              <a:rPr lang="fi-FI" dirty="0"/>
              <a:t>• kehittää kauno- ja tietokirjallisuuden tulkitsevan ja elämyksellisen lukemisen taitojaan, monipuolistaa lukemistoaan ja syventää ymmärrystään kirjallisuuden keinoista sekä oppii lukemaan ja tulkitsemaan myös pitkiä tietotekstejä, kokonaisia kaunokirjallisia teoksia ja tietokirjoja </a:t>
            </a:r>
          </a:p>
          <a:p>
            <a:pPr marL="0" indent="0">
              <a:lnSpc>
                <a:spcPct val="120000"/>
              </a:lnSpc>
              <a:spcBef>
                <a:spcPts val="0"/>
              </a:spcBef>
              <a:buNone/>
            </a:pPr>
            <a:endParaRPr lang="fi-FI" dirty="0"/>
          </a:p>
          <a:p>
            <a:pPr marL="0" indent="0">
              <a:lnSpc>
                <a:spcPct val="120000"/>
              </a:lnSpc>
              <a:spcBef>
                <a:spcPts val="0"/>
              </a:spcBef>
              <a:buNone/>
            </a:pPr>
            <a:r>
              <a:rPr lang="fi-FI" dirty="0"/>
              <a:t>• osaa kriittisesti arvioida erilaisia tiedonlähteitä sekä niiden tarkoitusperiä, luotettavuutta ja käytettävyyttä. </a:t>
            </a:r>
          </a:p>
        </p:txBody>
      </p:sp>
    </p:spTree>
    <p:extLst>
      <p:ext uri="{BB962C8B-B14F-4D97-AF65-F5344CB8AC3E}">
        <p14:creationId xmlns:p14="http://schemas.microsoft.com/office/powerpoint/2010/main" val="1951167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08592C3-58F0-38BE-CAF5-F79D431EF704}"/>
              </a:ext>
            </a:extLst>
          </p:cNvPr>
          <p:cNvSpPr>
            <a:spLocks noGrp="1"/>
          </p:cNvSpPr>
          <p:nvPr>
            <p:ph type="title"/>
          </p:nvPr>
        </p:nvSpPr>
        <p:spPr>
          <a:xfrm>
            <a:off x="838200" y="0"/>
            <a:ext cx="10515600" cy="1325563"/>
          </a:xfrm>
        </p:spPr>
        <p:txBody>
          <a:bodyPr/>
          <a:lstStyle/>
          <a:p>
            <a:r>
              <a:rPr lang="fi-FI" dirty="0"/>
              <a:t>Tekstien tuottaminen = kirjoittaminen</a:t>
            </a:r>
          </a:p>
        </p:txBody>
      </p:sp>
      <p:sp>
        <p:nvSpPr>
          <p:cNvPr id="3" name="Sisällön paikkamerkki 2">
            <a:extLst>
              <a:ext uri="{FF2B5EF4-FFF2-40B4-BE49-F238E27FC236}">
                <a16:creationId xmlns:a16="http://schemas.microsoft.com/office/drawing/2014/main" id="{1EA54BE0-4CD8-6B2A-6CF7-6DCBEA390496}"/>
              </a:ext>
            </a:extLst>
          </p:cNvPr>
          <p:cNvSpPr>
            <a:spLocks noGrp="1"/>
          </p:cNvSpPr>
          <p:nvPr>
            <p:ph idx="1"/>
          </p:nvPr>
        </p:nvSpPr>
        <p:spPr>
          <a:xfrm>
            <a:off x="838200" y="1222513"/>
            <a:ext cx="10515600" cy="5396948"/>
          </a:xfrm>
        </p:spPr>
        <p:txBody>
          <a:bodyPr>
            <a:normAutofit fontScale="92500" lnSpcReduction="20000"/>
          </a:bodyPr>
          <a:lstStyle/>
          <a:p>
            <a:pPr marL="0" indent="0">
              <a:lnSpc>
                <a:spcPct val="110000"/>
              </a:lnSpc>
              <a:spcBef>
                <a:spcPts val="0"/>
              </a:spcBef>
              <a:buNone/>
            </a:pPr>
            <a:r>
              <a:rPr lang="fi-FI" dirty="0"/>
              <a:t>Tavoitteena on, että opiskelija</a:t>
            </a:r>
          </a:p>
          <a:p>
            <a:pPr marL="0" indent="0">
              <a:lnSpc>
                <a:spcPct val="110000"/>
              </a:lnSpc>
              <a:spcBef>
                <a:spcPts val="0"/>
              </a:spcBef>
              <a:buNone/>
            </a:pPr>
            <a:r>
              <a:rPr lang="fi-FI" dirty="0"/>
              <a:t>• kehittää käsitteellisen kielen taitoaan sekä kriittistä ja kulttuurista monilukutaitoaan niin, että osaa hyödyntää ja tuottaa monimuotoisia tekstejä tietoisena niiden tavoitteista ja konteksteista, ilmaista ja perustella ajatuksiaan, valita tilanteeseen ja tarkoitukseen sopivan kielimuodon sekä käyttää aiheeseen sopivia kielen rakenteita, sanastoa, fraaseja ja käsitteitä</a:t>
            </a:r>
          </a:p>
          <a:p>
            <a:pPr marL="0" indent="0">
              <a:lnSpc>
                <a:spcPct val="110000"/>
              </a:lnSpc>
              <a:spcBef>
                <a:spcPts val="0"/>
              </a:spcBef>
              <a:buNone/>
            </a:pPr>
            <a:endParaRPr lang="fi-FI" dirty="0"/>
          </a:p>
          <a:p>
            <a:pPr marL="0" indent="0">
              <a:lnSpc>
                <a:spcPct val="110000"/>
              </a:lnSpc>
              <a:spcBef>
                <a:spcPts val="0"/>
              </a:spcBef>
              <a:buNone/>
            </a:pPr>
            <a:r>
              <a:rPr lang="fi-FI" dirty="0"/>
              <a:t>• hallitsee tekstien tuottamisen prosessin eri vaiheet, osaa reflektoida omia tekstin tuottamisen prosessejaan ja antaa ja ottaa vastaan palautetta sekä hyödyntää sitä tekstien tuottamisessa </a:t>
            </a:r>
          </a:p>
          <a:p>
            <a:pPr marL="0" indent="0">
              <a:lnSpc>
                <a:spcPct val="110000"/>
              </a:lnSpc>
              <a:spcBef>
                <a:spcPts val="0"/>
              </a:spcBef>
              <a:buNone/>
            </a:pPr>
            <a:endParaRPr lang="fi-FI" dirty="0"/>
          </a:p>
          <a:p>
            <a:pPr marL="0" indent="0">
              <a:lnSpc>
                <a:spcPct val="110000"/>
              </a:lnSpc>
              <a:spcBef>
                <a:spcPts val="0"/>
              </a:spcBef>
              <a:buNone/>
            </a:pPr>
            <a:r>
              <a:rPr lang="fi-FI" dirty="0"/>
              <a:t>• vahvistaa yleiskielen ja sen normien sekä kirjoitetun ja puhutun kielen konventioiden hallintaa, käyttää lähteitä tarkoituksenmukaisesti sekä ymmärtää ja noudattaa tekijänoikeuksia. </a:t>
            </a:r>
          </a:p>
        </p:txBody>
      </p:sp>
    </p:spTree>
    <p:extLst>
      <p:ext uri="{BB962C8B-B14F-4D97-AF65-F5344CB8AC3E}">
        <p14:creationId xmlns:p14="http://schemas.microsoft.com/office/powerpoint/2010/main" val="1392274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E99F2495-A38C-B04D-83F4-BCA3D3E56BD7}"/>
              </a:ext>
            </a:extLst>
          </p:cNvPr>
          <p:cNvSpPr>
            <a:spLocks noGrp="1"/>
          </p:cNvSpPr>
          <p:nvPr>
            <p:ph type="title"/>
          </p:nvPr>
        </p:nvSpPr>
        <p:spPr>
          <a:xfrm>
            <a:off x="761799" y="144081"/>
            <a:ext cx="5334197" cy="1708242"/>
          </a:xfrm>
        </p:spPr>
        <p:txBody>
          <a:bodyPr anchor="ctr">
            <a:normAutofit/>
          </a:bodyPr>
          <a:lstStyle/>
          <a:p>
            <a:r>
              <a:rPr lang="fi-FI" sz="4000" dirty="0"/>
              <a:t>S2-ylioppilaskoe = 3 osaa</a:t>
            </a:r>
          </a:p>
        </p:txBody>
      </p:sp>
      <p:sp>
        <p:nvSpPr>
          <p:cNvPr id="3" name="Sisällön paikkamerkki 2">
            <a:extLst>
              <a:ext uri="{FF2B5EF4-FFF2-40B4-BE49-F238E27FC236}">
                <a16:creationId xmlns:a16="http://schemas.microsoft.com/office/drawing/2014/main" id="{06294A0E-3196-BD42-A8BA-81DD7B0E5AB2}"/>
              </a:ext>
            </a:extLst>
          </p:cNvPr>
          <p:cNvSpPr>
            <a:spLocks noGrp="1"/>
          </p:cNvSpPr>
          <p:nvPr>
            <p:ph idx="1"/>
          </p:nvPr>
        </p:nvSpPr>
        <p:spPr>
          <a:xfrm>
            <a:off x="523260" y="1500809"/>
            <a:ext cx="6095995" cy="4590183"/>
          </a:xfrm>
        </p:spPr>
        <p:txBody>
          <a:bodyPr anchor="ctr">
            <a:normAutofit/>
          </a:bodyPr>
          <a:lstStyle/>
          <a:p>
            <a:pPr marL="0" indent="0">
              <a:buNone/>
            </a:pPr>
            <a:endParaRPr lang="fi-FI" sz="3600" dirty="0"/>
          </a:p>
          <a:p>
            <a:pPr marL="0" indent="0">
              <a:buNone/>
            </a:pPr>
            <a:r>
              <a:rPr lang="fi-FI" sz="3600" dirty="0"/>
              <a:t>1 Kuunteleminen (50 p.) </a:t>
            </a:r>
          </a:p>
          <a:p>
            <a:pPr marL="0" indent="0">
              <a:buNone/>
            </a:pPr>
            <a:r>
              <a:rPr lang="fi-FI" sz="3600" dirty="0"/>
              <a:t>2 Lukutaito (50 p.) </a:t>
            </a:r>
          </a:p>
          <a:p>
            <a:pPr marL="0" indent="0">
              <a:buNone/>
            </a:pPr>
            <a:r>
              <a:rPr lang="fi-FI" sz="3600" dirty="0"/>
              <a:t>3 Kirjoitustaito (129 p.)</a:t>
            </a:r>
          </a:p>
          <a:p>
            <a:pPr marL="617220" indent="-571500"/>
            <a:r>
              <a:rPr lang="fi-FI" sz="3600" dirty="0"/>
              <a:t>Lyhyt kirjoitustehtävä (30 p.) </a:t>
            </a:r>
          </a:p>
          <a:p>
            <a:pPr marL="617220" indent="-571500"/>
            <a:r>
              <a:rPr lang="fi-FI" sz="3600" dirty="0"/>
              <a:t>Kirjoitelma (99 p.) </a:t>
            </a:r>
          </a:p>
          <a:p>
            <a:endParaRPr lang="fi-FI" sz="2000" dirty="0"/>
          </a:p>
        </p:txBody>
      </p:sp>
      <p:pic>
        <p:nvPicPr>
          <p:cNvPr id="6" name="Picture 3" descr="Jigsaw tehtäviä muovi kuva kuviin">
            <a:extLst>
              <a:ext uri="{FF2B5EF4-FFF2-40B4-BE49-F238E27FC236}">
                <a16:creationId xmlns:a16="http://schemas.microsoft.com/office/drawing/2014/main" id="{18A2B92D-6613-6B4A-0503-B27EAC31583A}"/>
              </a:ext>
            </a:extLst>
          </p:cNvPr>
          <p:cNvPicPr>
            <a:picLocks noChangeAspect="1"/>
          </p:cNvPicPr>
          <p:nvPr/>
        </p:nvPicPr>
        <p:blipFill rotWithShape="1">
          <a:blip r:embed="rId2"/>
          <a:srcRect l="23110" r="23111" b="-2"/>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1598740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618FD9D-BF2F-E740-0315-2A5364EC886B}"/>
              </a:ext>
            </a:extLst>
          </p:cNvPr>
          <p:cNvSpPr>
            <a:spLocks noGrp="1"/>
          </p:cNvSpPr>
          <p:nvPr>
            <p:ph type="title"/>
          </p:nvPr>
        </p:nvSpPr>
        <p:spPr/>
        <p:txBody>
          <a:bodyPr/>
          <a:lstStyle/>
          <a:p>
            <a:r>
              <a:rPr lang="fi-FI" b="1" i="0" u="none" strike="noStrike" dirty="0">
                <a:solidFill>
                  <a:srgbClr val="333333"/>
                </a:solidFill>
                <a:effectLst/>
                <a:latin typeface="Noto Serif" panose="02020600060500020200" pitchFamily="18" charset="0"/>
              </a:rPr>
              <a:t>Kuunteleminen</a:t>
            </a:r>
            <a:br>
              <a:rPr lang="fi-FI" b="1" i="0" u="none" strike="noStrike" dirty="0">
                <a:solidFill>
                  <a:srgbClr val="333333"/>
                </a:solidFill>
                <a:effectLst/>
                <a:latin typeface="Noto Serif" panose="02020600060500020200" pitchFamily="18" charset="0"/>
              </a:rPr>
            </a:br>
            <a:endParaRPr lang="fi-FI" dirty="0"/>
          </a:p>
        </p:txBody>
      </p:sp>
      <p:sp>
        <p:nvSpPr>
          <p:cNvPr id="3" name="Sisällön paikkamerkki 2">
            <a:extLst>
              <a:ext uri="{FF2B5EF4-FFF2-40B4-BE49-F238E27FC236}">
                <a16:creationId xmlns:a16="http://schemas.microsoft.com/office/drawing/2014/main" id="{07FEC23E-5C3C-E272-A3BB-91BDAAEF31D2}"/>
              </a:ext>
            </a:extLst>
          </p:cNvPr>
          <p:cNvSpPr>
            <a:spLocks noGrp="1"/>
          </p:cNvSpPr>
          <p:nvPr>
            <p:ph idx="1"/>
          </p:nvPr>
        </p:nvSpPr>
        <p:spPr/>
        <p:txBody>
          <a:bodyPr/>
          <a:lstStyle/>
          <a:p>
            <a:pPr algn="l">
              <a:buFont typeface="Arial" panose="020B0604020202020204" pitchFamily="34" charset="0"/>
              <a:buChar char="•"/>
            </a:pPr>
            <a:r>
              <a:rPr lang="fi-FI" b="0" i="0" u="none" strike="noStrike" dirty="0">
                <a:solidFill>
                  <a:srgbClr val="333333"/>
                </a:solidFill>
                <a:effectLst/>
                <a:latin typeface="Open Sans" panose="020B0606030504020204" pitchFamily="34" charset="0"/>
              </a:rPr>
              <a:t>tehtävät ovat monivalintatehtäviä ja avoimia kysymyksiä, voi olla myös reagointi- tai tiivistämistehtäviä</a:t>
            </a:r>
          </a:p>
          <a:p>
            <a:pPr algn="l">
              <a:buFont typeface="Arial" panose="020B0604020202020204" pitchFamily="34" charset="0"/>
              <a:buChar char="•"/>
            </a:pPr>
            <a:endParaRPr lang="fi-FI" b="0" i="0" u="none" strike="noStrike" dirty="0">
              <a:solidFill>
                <a:srgbClr val="333333"/>
              </a:solidFill>
              <a:effectLst/>
              <a:latin typeface="Open Sans" panose="020B0606030504020204" pitchFamily="34" charset="0"/>
            </a:endParaRPr>
          </a:p>
          <a:p>
            <a:pPr algn="l">
              <a:buFont typeface="Arial" panose="020B0604020202020204" pitchFamily="34" charset="0"/>
              <a:buChar char="•"/>
            </a:pPr>
            <a:r>
              <a:rPr lang="fi-FI" b="0" i="0" u="none" strike="noStrike" dirty="0">
                <a:solidFill>
                  <a:srgbClr val="333333"/>
                </a:solidFill>
                <a:effectLst/>
                <a:latin typeface="Open Sans" panose="020B0606030504020204" pitchFamily="34" charset="0"/>
              </a:rPr>
              <a:t>kuunneltavat tekstit ovat ääni- tai videomuodossa </a:t>
            </a:r>
          </a:p>
          <a:p>
            <a:pPr algn="l">
              <a:buFont typeface="Arial" panose="020B0604020202020204" pitchFamily="34" charset="0"/>
              <a:buChar char="•"/>
            </a:pPr>
            <a:endParaRPr lang="fi-FI" b="0" i="0" u="none" strike="noStrike" dirty="0">
              <a:solidFill>
                <a:srgbClr val="333333"/>
              </a:solidFill>
              <a:effectLst/>
              <a:latin typeface="Open Sans" panose="020B0606030504020204" pitchFamily="34" charset="0"/>
            </a:endParaRPr>
          </a:p>
          <a:p>
            <a:pPr algn="l">
              <a:buFont typeface="Arial" panose="020B0604020202020204" pitchFamily="34" charset="0"/>
              <a:buChar char="•"/>
            </a:pPr>
            <a:r>
              <a:rPr lang="fi-FI" b="0" i="0" u="none" strike="noStrike" dirty="0">
                <a:solidFill>
                  <a:srgbClr val="333333"/>
                </a:solidFill>
                <a:effectLst/>
                <a:latin typeface="Open Sans" panose="020B0606030504020204" pitchFamily="34" charset="0"/>
              </a:rPr>
              <a:t>tekstit edustavat kielen eri </a:t>
            </a:r>
            <a:r>
              <a:rPr lang="fi-FI" b="1" i="0" u="none" strike="noStrike" dirty="0">
                <a:effectLst/>
                <a:latin typeface="Open Sans" panose="020B0606030504020204" pitchFamily="34" charset="0"/>
              </a:rPr>
              <a:t>rekistereitä</a:t>
            </a:r>
            <a:r>
              <a:rPr lang="fi-FI" b="0" i="0" u="none" strike="noStrike" dirty="0">
                <a:effectLst/>
                <a:latin typeface="Open Sans" panose="020B0606030504020204" pitchFamily="34" charset="0"/>
              </a:rPr>
              <a:t> </a:t>
            </a:r>
            <a:r>
              <a:rPr lang="fi-FI" b="0" i="0" u="none" strike="noStrike" dirty="0">
                <a:solidFill>
                  <a:srgbClr val="333333"/>
                </a:solidFill>
                <a:effectLst/>
                <a:latin typeface="Open Sans" panose="020B0606030504020204" pitchFamily="34" charset="0"/>
              </a:rPr>
              <a:t>ja voivat olla lukupuhetta tai aitoa puhuttua kieltä</a:t>
            </a:r>
          </a:p>
          <a:p>
            <a:endParaRPr lang="fi-FI" dirty="0"/>
          </a:p>
        </p:txBody>
      </p:sp>
      <p:sp>
        <p:nvSpPr>
          <p:cNvPr id="4" name="Pyöristetty kuvatekstisuorakulmio 3">
            <a:extLst>
              <a:ext uri="{FF2B5EF4-FFF2-40B4-BE49-F238E27FC236}">
                <a16:creationId xmlns:a16="http://schemas.microsoft.com/office/drawing/2014/main" id="{A7FD4F5F-72B3-DEF8-25E7-223F5C6173CD}"/>
              </a:ext>
            </a:extLst>
          </p:cNvPr>
          <p:cNvSpPr/>
          <p:nvPr/>
        </p:nvSpPr>
        <p:spPr>
          <a:xfrm>
            <a:off x="8269356" y="4683954"/>
            <a:ext cx="3240156" cy="1808921"/>
          </a:xfrm>
          <a:prstGeom prst="wedgeRoundRectCallout">
            <a:avLst>
              <a:gd name="adj1" fmla="val -75127"/>
              <a:gd name="adj2" fmla="val -44643"/>
              <a:gd name="adj3" fmla="val 16667"/>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fi-FI" b="0" i="0" u="none" strike="noStrike" dirty="0">
                <a:solidFill>
                  <a:srgbClr val="000000"/>
                </a:solidFill>
                <a:effectLst/>
                <a:latin typeface="Open Sans" panose="020B0606030504020204" pitchFamily="34" charset="0"/>
              </a:rPr>
              <a:t>Tilanteeseen sopiva tapa käyttää kieltä, esim. mainonnan kieli, urheilukieli, kotiseudulla puhuttava kieli jne.</a:t>
            </a:r>
            <a:endParaRPr lang="fi-FI" dirty="0"/>
          </a:p>
        </p:txBody>
      </p:sp>
    </p:spTree>
    <p:extLst>
      <p:ext uri="{BB962C8B-B14F-4D97-AF65-F5344CB8AC3E}">
        <p14:creationId xmlns:p14="http://schemas.microsoft.com/office/powerpoint/2010/main" val="4078902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A088290-155E-D036-7CF9-ED5F98CB1885}"/>
              </a:ext>
            </a:extLst>
          </p:cNvPr>
          <p:cNvSpPr>
            <a:spLocks noGrp="1"/>
          </p:cNvSpPr>
          <p:nvPr>
            <p:ph type="title"/>
          </p:nvPr>
        </p:nvSpPr>
        <p:spPr/>
        <p:txBody>
          <a:bodyPr/>
          <a:lstStyle/>
          <a:p>
            <a:r>
              <a:rPr lang="fi-FI" b="1" i="0" u="none" strike="noStrike" dirty="0">
                <a:solidFill>
                  <a:srgbClr val="333333"/>
                </a:solidFill>
                <a:effectLst/>
                <a:latin typeface="Noto Serif" panose="02020600060500020200" pitchFamily="18" charset="0"/>
              </a:rPr>
              <a:t>Lukutaito</a:t>
            </a:r>
            <a:endParaRPr lang="fi-FI" dirty="0"/>
          </a:p>
        </p:txBody>
      </p:sp>
      <p:sp>
        <p:nvSpPr>
          <p:cNvPr id="3" name="Sisällön paikkamerkki 2">
            <a:extLst>
              <a:ext uri="{FF2B5EF4-FFF2-40B4-BE49-F238E27FC236}">
                <a16:creationId xmlns:a16="http://schemas.microsoft.com/office/drawing/2014/main" id="{A6B88398-FE25-E921-C43B-B1C78A839348}"/>
              </a:ext>
            </a:extLst>
          </p:cNvPr>
          <p:cNvSpPr>
            <a:spLocks noGrp="1"/>
          </p:cNvSpPr>
          <p:nvPr>
            <p:ph idx="1"/>
          </p:nvPr>
        </p:nvSpPr>
        <p:spPr/>
        <p:txBody>
          <a:bodyPr/>
          <a:lstStyle/>
          <a:p>
            <a:pPr algn="l">
              <a:buFont typeface="Arial" panose="020B0604020202020204" pitchFamily="34" charset="0"/>
              <a:buChar char="•"/>
            </a:pPr>
            <a:r>
              <a:rPr lang="fi-FI" b="0" i="0" u="none" strike="noStrike" dirty="0">
                <a:solidFill>
                  <a:srgbClr val="333333"/>
                </a:solidFill>
                <a:effectLst/>
                <a:latin typeface="Open Sans" panose="020B0606030504020204" pitchFamily="34" charset="0"/>
              </a:rPr>
              <a:t>tehtävät ovat avoimia kysymyksiä</a:t>
            </a:r>
          </a:p>
          <a:p>
            <a:pPr algn="l">
              <a:buFont typeface="Arial" panose="020B0604020202020204" pitchFamily="34" charset="0"/>
              <a:buChar char="•"/>
            </a:pPr>
            <a:endParaRPr lang="fi-FI" b="0" i="0" u="none" strike="noStrike" dirty="0">
              <a:solidFill>
                <a:srgbClr val="333333"/>
              </a:solidFill>
              <a:effectLst/>
              <a:latin typeface="Open Sans" panose="020B0606030504020204" pitchFamily="34" charset="0"/>
            </a:endParaRPr>
          </a:p>
          <a:p>
            <a:pPr algn="l">
              <a:buFont typeface="Arial" panose="020B0604020202020204" pitchFamily="34" charset="0"/>
              <a:buChar char="•"/>
            </a:pPr>
            <a:r>
              <a:rPr lang="fi-FI" b="0" i="0" u="none" strike="noStrike" dirty="0">
                <a:solidFill>
                  <a:srgbClr val="333333"/>
                </a:solidFill>
                <a:effectLst/>
                <a:latin typeface="Open Sans" panose="020B0606030504020204" pitchFamily="34" charset="0"/>
              </a:rPr>
              <a:t>luettavat tekstit edustavat eri tekstilajeja ja voivat olla laajemman tekstin katkelmia</a:t>
            </a:r>
          </a:p>
          <a:p>
            <a:pPr algn="l">
              <a:buFont typeface="Arial" panose="020B0604020202020204" pitchFamily="34" charset="0"/>
              <a:buChar char="•"/>
            </a:pPr>
            <a:endParaRPr lang="fi-FI" b="0" i="0" u="none" strike="noStrike" dirty="0">
              <a:solidFill>
                <a:srgbClr val="333333"/>
              </a:solidFill>
              <a:effectLst/>
              <a:latin typeface="Open Sans" panose="020B0606030504020204" pitchFamily="34" charset="0"/>
            </a:endParaRPr>
          </a:p>
          <a:p>
            <a:pPr algn="l">
              <a:buFont typeface="Arial" panose="020B0604020202020204" pitchFamily="34" charset="0"/>
              <a:buChar char="•"/>
            </a:pPr>
            <a:r>
              <a:rPr lang="fi-FI" b="0" i="0" u="none" strike="noStrike" dirty="0">
                <a:solidFill>
                  <a:srgbClr val="333333"/>
                </a:solidFill>
                <a:effectLst/>
                <a:latin typeface="Open Sans" panose="020B0606030504020204" pitchFamily="34" charset="0"/>
              </a:rPr>
              <a:t>vastauksissa pitää tulkita luettavaa tekstiä, ja joskus voidaan kysyä myös kokelaan kannanottoa</a:t>
            </a:r>
          </a:p>
          <a:p>
            <a:endParaRPr lang="fi-FI" dirty="0"/>
          </a:p>
        </p:txBody>
      </p:sp>
    </p:spTree>
    <p:extLst>
      <p:ext uri="{BB962C8B-B14F-4D97-AF65-F5344CB8AC3E}">
        <p14:creationId xmlns:p14="http://schemas.microsoft.com/office/powerpoint/2010/main" val="4218494865"/>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1430</TotalTime>
  <Words>658</Words>
  <Application>Microsoft Macintosh PowerPoint</Application>
  <PresentationFormat>Laajakuva</PresentationFormat>
  <Paragraphs>90</Paragraphs>
  <Slides>10</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10</vt:i4>
      </vt:variant>
    </vt:vector>
  </HeadingPairs>
  <TitlesOfParts>
    <vt:vector size="16" baseType="lpstr">
      <vt:lpstr>Arial</vt:lpstr>
      <vt:lpstr>Calibri</vt:lpstr>
      <vt:lpstr>Calibri Light</vt:lpstr>
      <vt:lpstr>Noto Serif</vt:lpstr>
      <vt:lpstr>Open Sans</vt:lpstr>
      <vt:lpstr>Office-teema</vt:lpstr>
      <vt:lpstr>S2-yo-koe</vt:lpstr>
      <vt:lpstr>Yleistä S2-yo-kokeesta </vt:lpstr>
      <vt:lpstr>SUOMI TOISENA KIELENÄ JA KIRJALLISUUS -OPETUKSEN YLEISET TAVOITTEET</vt:lpstr>
      <vt:lpstr>Vuorovaikutusosaaminen &amp; kielitietoisuuden kehittyminen</vt:lpstr>
      <vt:lpstr>Tekstien tulkitseminen = lukeminen</vt:lpstr>
      <vt:lpstr>Tekstien tuottaminen = kirjoittaminen</vt:lpstr>
      <vt:lpstr>S2-ylioppilaskoe = 3 osaa</vt:lpstr>
      <vt:lpstr>Kuunteleminen </vt:lpstr>
      <vt:lpstr>Lukutaito</vt:lpstr>
      <vt:lpstr>Kirjoitustaito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S2-yo-koe</dc:title>
  <dc:creator>Artimo Minna Annikki</dc:creator>
  <cp:lastModifiedBy>Artimo Minna Annikki</cp:lastModifiedBy>
  <cp:revision>4</cp:revision>
  <dcterms:created xsi:type="dcterms:W3CDTF">2023-08-24T10:31:10Z</dcterms:created>
  <dcterms:modified xsi:type="dcterms:W3CDTF">2023-08-27T14:14:30Z</dcterms:modified>
</cp:coreProperties>
</file>