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58" r:id="rId3"/>
    <p:sldId id="259" r:id="rId4"/>
    <p:sldId id="260" r:id="rId5"/>
    <p:sldId id="261" r:id="rId6"/>
    <p:sldId id="265" r:id="rId7"/>
    <p:sldId id="266" r:id="rId8"/>
    <p:sldId id="268" r:id="rId9"/>
    <p:sldId id="262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7T09:42:10.854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12582 466,'-15'-16,"4"5,0 5,0 5,-1-6,-12 2,-1-3,-9 0,-35-5,22 4,-27-4,20 4,7 4,-7-4,3 3,-2-1,-16-4,11 4,0 0,-9-6,-12 11,9-11,-25 3,-7 1,45 2,0 0,-38-5,0 1,34 5,6 1,-26-1,17 1,-3 0,-31 4,47-2,-1 1,1 1,-1 2,-2-1,-2 0,-6 0,-2 0,-5 0,0 0,10 0,2 0,-42 0,46 0,1 0,-38 0,31 2,-1 1,9-3,0 1,-3 1,0 1,1-1,1 0,-43 0,40 0,-2 0,-1-1,0-2,0 1,-1 0,1 0,2 0,-43 0,6 0,40 3,0-1,2-1,-1-1,-4 3,-1-1,3 1,1-1,2 1,1 0,-43 3,36-1,2-1,-20-2,11 3,0 0,-18-4,29 4,0-1,-39-2,11 6,-10-6,10 6,31-7,-1-1,-45 14,-1-11,11 10,18-12,-3 8,13-8,-13 4,9-1,0-3,2 7,-6-7,3 3,-5 0,8-3,-19 3,13-4,-13 0,13 0,9 0,-14 5,-4-4,-6 3,1-4,8 0,-1 0,-1 5,-11-4,28 4,-1-1,-30-2,24-1,-10 1,7 0,8 1,1-1,-31-2,0 1,25 1,4 1,4 0,0-1,-19-2,-3 1,4 4,0 1,-1-6,2 1,16 2,2-1,1-2,-1 0,-7 3,-2 0,6-3,0 1,-5 2,0 0,10-3,4 0,-23 0,-18 0,4 0,3 0,28-1,-1 2,-34 3,-4-3,4 4,34-5,1 0,-40 0,31 0,1 0,-14 0,-2 0,13 0,-20 0,1 0,-15 0,20 0,-4 0,3 0,28 2,0 1,-37 2,-3 6,25-2,13 0,1 4,13 1,-38 31,27-16,8 0,0 3,-21 13,5 5,1 4,21-8,-3 1,17 2,-7 7,11 6,1 5,9-6,1 5,8 7,-3 2,4 17,0 8,0-49,0 0,2-1,0 1,0 1,2 0,7 7,2 0,-3-5,2-1,5 9,1-2,8 22,3 2,-4-4,6 13,-13-46,0 0,14 41,2-4,0-15,1 0,4-1,-6-24,22 34,-20-40,25 32,-18-28,10 6,1-1,-12-12,2 1,27 18,-24-20,-1-1,19 15,4-8,-9 3,14-4,-15-5,9 4,0-4,-8 4,8-4,-16-2,21 7,-27-14,21 12,-26-10,4 1,11 4,9 5,-1-6,15 13,-15-15,16 5,-32-10,0-1,32 10,-29-9,-1-1,19 6,10 5,-9-8,9 2,-4-4,5-3,-31-4,3 1,8 1,1-2,-3 0,-1 1,1-1,-3-2,30 5,-10 4,5-3,13 14,-15-9,8 5,-29-9,14 2,6 6,7-3,8 7,-17-13,4 8,-9-9,9 8,-10-7,16 3,-8-4,-25-7,2 0,43 4,-47-5,4 1,26 0,0 0,-24-1,-1-1,17 2,2 0,-3 1,-1-1,-14-3,2-1,18 3,3 0,-2 0,-1-1,-12-2,1-1,15 1,0 1,-8 3,-2 0,-7-6,2 0,23 7,-2 1,-33-7,1 0,29 4,0 0,-30-4,0 1,30 2,1 0,-27-4,0-1,29 3,1-1,-21-2,-3 0,7 0,2-1,12-2,0 0,-15 3,0-2,8-3,1 0,4 4,-3 0,-14-2,1 1,26 2,0 0,-27-3,1 0,35 3,-1 0,-32-5,0-1,29 6,6 0,-29-4,0 1,2-1,4 2,0 1,3 0,7-2,2-1,-4 0,-17 0,-4 0,2 0,11 1,2-1,-4 0,12-1,-1 0,-20 1,1 0,-1 0,18-2,1 0,-20 2,1 0,-1 0,25-1,1 0,-21 1,2 1,-4-2,13-1,-4 0,3 3,-3 0,-12-2,1-1,23 3,-1 0,-28-3,0 0,33 0,0 0,-22 0,-2 0,9 0,2 0,3 0,-2 0,-11 0,-1 0,12-3,2 0,-5 3,2-1,13-4,1-1,-12 5,2 0,-12-2,4-2,-4 1,14 4,-3-1,3-4,3-1,-16 1,3 1,-6-1,-4-1,5-1,8-1,15 0,3-1,-9 1,-12 0,-6 1,4-1,-1 2,5-1,0 1,-5-1,5-2,-4 0,-5 1,7-1,-2-1,14-2,0 0,-5 0,-3-1,-10-1,0 0,16-1,-1-1,-23 0,0-2,19-8,0-2,-13 1,-2-1,2-2,-3 0,-11 2,-5 1,22-12,-11-5,4-6,-6 0,-16 6,-4 0,-12 2,21-27,-3 2,0-9,-3 4,-8-3,-5 5,4-19,-17 7,-5 33,0-3,-5-11,-2-2,3 5,0 1,-2 1,-1-1,-2-7,0 0,-1 13,0 0,-1-7,-2-4,-4-31,-4-2,-3 22,-2 1,-3-21,-4 1,0 25,-4 4,0 13,-2 2,4 5,-3-1,-22-25,-5 2,19 29,-2 1,-22-28,-3 3,16 26,2 3,1-3,0 1,-5 1,0 2,7 2,0 2,-8-1,0 2,6 0,-1 1,-10 1,0 0,9 0,0 1,-12-1,-4-2,-19-10,-1-1,11 9,-1-1,11 4,-3-2,0 1,-20-6,-1 1,21 7,-2-1,1 0,1 2,0 0,-5-1,-4-1,-7-2,1 1,8 2,-15-8,-1 1,11 8,-8-2,-1 0,10 4,-11-6,4 3,12 5,-3 0,-2 0,-11-6,-4 0,8 2,-1 1,1 2,-3-1,-6 0,8 2,9 4,1 1,-2 2,-6-1,2 1,-16-5,0 1,20 5,-2 0,3 1,-20-5,6 0,11 6,3 0,2-3,2 1,13 5,0 1,-11-3,0 1,17 1,-2 1,-26-4,-2 0,15 1,0 0,-9 1,0 1,20 1,-4 0,-13 2,-8 1,8-1,12 0,0 0,-12 1,-9 0,9-2,10 0,4-2,-24 0,-2-1,13 2,-1-2,6 0,-5-1,4 2,-9 2,2 0,-12-5,-3 0,-6 2,1 1,23 3,-2-1,4 0,-4-2,2 0,-21 0,1-1,-8-3,0 0,14 6,-1 0,-15-6,0 2,10 10,1-1,-2-6,-3-1,23 6,-3 1,2 0,-26-1,2 0,4 0,-3 0,7 2,-4 2,7-1,1 0,3 0,10 0,-3 0,-1 0,0 0,-1 0,2 0,-20 0,1 0,22 0,-1 0,1 0,-20 0,-4 0,23 1,-7 1,0 0,5 0,3-2,4 1,-5-1,-7 2,-7-1,2 1,9 0,-7 1,5-1,-16-1,-2 0,25 2,-2 1,2 0,-22-1,0 1,22 0,-1 0,4 1,-10 0,5 1,9-1,-1 1,-23 4,-1-2,19-4,1 0,-8 6,-3 1,-17-7,2 0,23 4,1 0,-16-2,0 0,14-1,1 1,-4 0,1 0,7-1,0 1,-8-1,1 1,12 2,3 0,7-2,0 0,-5 4,-2 1,-13 1,-1-1,13-2,1 1,-11 6,1 0,14-8,3 1,-38 20,34-15,-1 0,-34 21,40-19,0 1,-41 23,35-14,-1 1,10-2,0 0,-4 4,1 1,-2 2,3 0,-22 16,21-13,2 0,-13 15,-2 4,-10 13,4-8,26-24,1 0,-30 30,-5-7,8 8,3-9,9-4,9-11,-8 5,-9 8,9-9,-8 12,17-11,8-3,3 4,14-8,0 4,9 0,-9 5,7 12,-8 2,-2 15,4-4,7-8,-1 1,-6 26,10-17,0 0,-8 14,10-34,1 0,-8 27,1 13,10-8,0 6,5-1,0-7,0-1,0-4,4 4,2-5,9 5,0-4,14 5,-2-7,11 1,-3-5,5 3,4-7,-3 3,8 1,2-3,-22-30,0-1,22 21,-6-11,1 0,23 12,-17-18,1-1,-7-13,-2-4,28 10,-17-10,2-2,31 4,-36-10,1 0,-2-3,0-1,0-4,1 0,13 6,1-1,-16-7,3 0,35 5,-1 0,10 3,-13-8,6 1,2 2,-1-1,-5-3,3-2,-21-1,3 0,-1-1,28 2,-3-1,-10-1,-2-1,-1 3,1 0,3 3,2 0,9 1,0 0,-13 0,1 0,-11-2,4 1,-5-1,5-1,-3-1,10 3,3 0,-18-3,3 1,-6-1,-1 3,1 0,6-1,7 1,-3 0,15 5,-1 0,-18-3,2 0,-1 0,-4-3,-1 0,0 0,30 8,-5-2,-24-10,-3 0,12 6,-1 2,-8-6,-1 1,1 2,1 0,5 0,1-1,0 1,-2-1,-8-1,0-1,20 0,0 0,-22-1,-1 0,27-2,0 1,-26-2,-1 2,27 5,0-1,-19-7,0 0,4 10,3-1,5-5,-2-1,-18 3,1 2,28-3,4 0,-2 4,-3-1,-9-5,2 1,-11 2,3 2,-5-1,-1-4,-1 0,24 5,6 0,-25-4,2 0,-2-1,22 2,1 0,-23-1,1-1,1 1,1-1,-1 1,-1-1,-9-2,-1 0,2 1,17 1,4 1,2-2,6-2,1-1,0 1,-5 3,0 1,1-2,5-1,1-3,-2 2,-2 1,-1 1,-2-2,-11 0,-2-1,1-1,9 1,1 0,-5 0,10 0,0 0,-13 0,4 0,-4 0,7 0,-2 0,-19 0,2 0,3 0,15 0,4 0,-7 0,-5 1,0-2,4 0,6-1,-7 0,-8 1,-2 0,-8-2,3-1,-2 0,27 0,-1 0,-7-1,-1-2,0 1,-4 0,-26 1,0-1,27-5,1-1,-20 2,-1 1,8-3,1-1,-4 0,-2-1,-12 6,0-2,18-6,1-1,-3 2,0 0,15-6,-1-1,-16 5,-2-1,10 0,-3 0,-21 3,-2-1,5 0,-1 0,-2 0,-1-1,3-3,-1-1,43-11,-39 11,0-1,-8 4,0-1,6-4,-1-2,34-17,-42 17,-2-1,27-19,-6 0,-18 8,0-3,-10 7,0-3,-1-3,-3 2,5-14,0 4,1-10,-5 1,4-3,-12 3,7-4,-2-14,1-4,-9 18,-1-1,7-26,-12 35,0 0,8-26,2-2,-5-1,2 1,-12 7,3 6,-9 0,3 5,-3 2,0 5,-1 4,-4-2,0 7,0-3,0 5,0 0,-4-10,-1 2,-4-8,-5 5,0-6,-3 13,-3-1,-13-28,10 24,-2 2,-14-13,5 2,2 15,5 3,0 5,1 2,-1-2,1 4,-1 0,5 4,-12-3,11 8,-11-1,9 7,1 4,0 0,-5 3,0 1,-5 0,0 3,-4-4,-2 5,-4-5,-5 3,9-3,-8 4,13-3,-8-2,8-7,-4 3,9-3,12 12,7 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3A7CD3-94E1-42A9-BAB7-2AFCD9FCB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722903"/>
            <a:ext cx="10495904" cy="246077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7609B-8FD3-4FF7-8EBC-6619CA868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78" y="3428997"/>
            <a:ext cx="10495904" cy="230663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7A76F-3401-4F50-AE85-8F2AA247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02E50-D34E-4DD4-8B3B-55D08F25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53B71-D2FA-4DDC-9C9C-E26F7B59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855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D70F-ACE4-4595-845E-2296BDF83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78CD9-E0B5-4B48-8366-91E6D22C9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AF4B4-44D3-4E29-B235-A1B868207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7BA37-9639-480E-84AB-EA277225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FC658-154E-48DE-AD31-813E5170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759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5405209-5179-4359-91ED-1B1A4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32344F-3BE0-4CE8-B1BD-9ABD425E1C0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9DE306-F4FB-4730-A066-ADF38D73956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CB32885-303F-477F-A081-27425944F230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60C0C0B-4CD0-467D-A382-2B2415102C48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88DF0F-327F-43A5-AB71-3D32053D83CA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8A0902-2662-4911-A532-AA6310861479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BDA4F7-23F4-46D1-8B7E-A21DD84083E1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7FC9FC2-8808-438E-8FFB-5FE416BFB5C8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04694E5-71F9-4210-9BE8-FC12CC177BD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37E805-A7E5-4906-B0C5-1373F3DA962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4CD964-FBD6-41AB-8A02-9509A2BAC11F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CD7FF8-E827-4E0A-BCE2-CCB34EDAC0F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4AD6BB-F1EE-4FB8-96E8-6890447800EC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E935057-E0A3-4DAE-B9C8-6E818D7A720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08DDF69-1C14-453C-BC3A-37D3FE69DFC7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C26D82-15BA-4B2E-A42D-2ECA8012D30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F73B67-E5E9-4000-91DA-034B2127EFD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AFAC1B5-F0DD-4FC0-B4C9-77CB29DF44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ACB3DB-54B2-4CEE-A791-C6FC6C758DA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8324004-1030-47D9-B817-425FF6ECC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AA001C4-81AB-4FA6-ADAA-C8618056353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D1DAD34-7844-4F16-9874-F51F2A23B9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7DCBC6D-1BDA-4CB1-A3EC-59F240C8FA1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5B3C1A0-58E7-47E4-831B-CF3EE21D1E9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8A09FAA-E123-4FE4-B67A-9EBDE1A313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317B7C6-C816-4A58-B184-135E4FD19F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4D22ABB-4CE8-47DC-80BF-39B3E4CF704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A17DE37-A292-4031-AF42-CDB00A13EE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73EF673-CB75-435F-9BF3-7594EC3ADF8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35F4581-15F6-47EE-87D0-1132A093DBA5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65CF984-F5BD-45C4-9A12-B02DB4F044E1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ACE66A86-8455-497B-9CA4-F460A19E5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7770390" y="-28737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8C62B-71EF-4824-9EE8-6CAE1798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07774" y="715616"/>
            <a:ext cx="3295876" cy="50265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3E4C8-4AA9-49D7-BF71-1AB5F2CFE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3588" y="715616"/>
            <a:ext cx="6770448" cy="5026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898B3-014E-440B-BA4E-10633921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22643-CE63-4C3E-B437-5A1A5EF9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1CE5E-160A-4B37-94E2-3D9DC75B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733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8D6B-70A2-430A-9F5D-DA093D8C1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2845-6CA6-4745-A951-25B8D531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49424-7A20-4BA1-9F60-671A5DBB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BD2B2-E17F-402E-8EA3-5C7C1118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23070-8658-4AC0-B2A3-4BE605A8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7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69DB7AC-F7D7-430A-A2A7-CD3EBBF1D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6AAF10E-F092-4160-BF4A-FF568555B790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341C04-9B94-4385-A661-7B8C1700049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C1D709-6A0F-409C-B2D0-C248E562265E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99BE53-BA11-4B67-BFBB-6281DB50C75D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B662D93-31C1-4DFB-A938-E631F89AA9F0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7ECC8DA-0BEC-4508-89D4-12FA35B481F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7DC8E6C-1B78-4B89-82DD-BBA778CD1482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8E5F54A-0315-4B15-B865-1F0460526260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D7F352-DE39-4835-8D3F-69CDEC490F1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D6F20A-F777-4F41-B23B-735A64FA5DA3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1BBADBA-0F74-418B-BC50-AD44596C3EF8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18BE26-88E5-457C-8095-745F34D1536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269E0-E058-4340-B93D-7D40FFF521F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DD9AEE-5501-4385-B339-4616F567B53D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D29C61-8926-4C98-882B-AB90108C8386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AC585F9-B633-4F7E-AADE-75079DC1715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DC6366-5525-4FBC-9886-D4409F6B299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CC03CF9-098C-4140-806A-023D3DC3F2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C41BC4-89DF-4EC4-A141-9EF16D8EEB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2AD067-E64C-499E-9C0A-A725258744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653DD54-FA2B-4B91-A94E-3C46AE21B3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86AC204-156B-442E-B028-01036BD1F2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03512DE-F013-431A-9F6E-ADDA88FB2D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E95FEE1-61A9-4065-B9F8-5589180AC6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028AA59-C1FA-46C0-BFDD-1C1D3404C81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A5C99EE-B791-470A-8639-0357A751EB4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54F4204-F48B-4AF5-B11E-0CE7D972AC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6643FE-3966-4B82-9623-C61A56EDD20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D769C5-B1B1-45BD-A40A-67E6568C843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A511707-50C7-48B2-81F7-5C82BF57795C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8D44F3-CCFE-48A0-8414-FFF5E43D9184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126FE0-8204-40BB-AD46-4A0C7A475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18115"/>
            <a:ext cx="10312571" cy="278150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5E350-4200-419C-A167-527DD6B7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3753350"/>
            <a:ext cx="10312571" cy="1991572"/>
          </a:xfrm>
        </p:spPr>
        <p:txBody>
          <a:bodyPr/>
          <a:lstStyle>
            <a:lvl1pPr marL="0" indent="0">
              <a:buNone/>
              <a:defRPr lang="en-US" sz="24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6741F519-22CF-4C01-B140-5480DBAB3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D1550-9064-4767-B70A-3501AF95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E1C33-2E8E-4041-9683-12048CB8A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36992-B921-4F3F-9C4A-0D67E618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16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FDF5-4B31-4F1B-83BA-82A95103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312571" cy="13548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EC9A6-F718-4497-8A75-637EE1745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1078" y="2345843"/>
            <a:ext cx="500958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03E57-9695-4508-9778-B3DB1FB5F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5075" y="2345843"/>
            <a:ext cx="506857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4CEE6-B9DC-4CCC-8F4C-0B4DADFB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85191-5804-47C9-95EB-D49D7157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B0A03-44F6-4299-B45D-E07A0239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746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20E6-CC97-4BD8-92FE-8F36024D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0"/>
            <a:ext cx="10320062" cy="1407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872FB-EDD5-42FB-8A9A-279EAD4FB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2331481"/>
            <a:ext cx="4963444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F28C1-95C8-476A-8D93-D580DD39D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078" y="2954564"/>
            <a:ext cx="4963444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315485-EE1A-41B0-873A-BA9D06E88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3351" y="2331481"/>
            <a:ext cx="4900298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81A6FB-1583-4A1B-A4A7-C65062C57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3351" y="2954564"/>
            <a:ext cx="4900298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29EA7-E61E-4617-9DA9-40B9299B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</p:spPr>
        <p:txBody>
          <a:bodyPr/>
          <a:lstStyle/>
          <a:p>
            <a:fld id="{8F72BA41-EC5B-4197-BCC8-0FD2E523CD7A}" type="datetimeFigureOut">
              <a:rPr lang="en-US" smtClean="0"/>
              <a:t>12/11/24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6249CC-EB72-46A6-87D9-5FBDA8E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A04EE7-47BE-4ECE-A170-793C4E56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5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4946-24AD-40DD-95A7-49BA49C2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501177" cy="14012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8CF342-49F6-482D-943E-7E50B169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033E5-3797-4FF8-866F-9FD9325A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C1E67-424D-4638-98F8-38E71A41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04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BED274-5EB4-4EF4-B353-E55BD5026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0418BE5-560E-4E49-B12D-B555511FED72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9D1162-73B9-420F-BCBE-95039D00CD2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2BA76FE-316A-48E2-A03B-4E05691C4348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E678FBC-A6AD-4422-BA24-A4172F8862CA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3C5C3E-2D08-43F0-AFAC-E15360CA7D3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BEAC62-AF92-4A65-9790-6F6E0C6C5A1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77D7C5-E76E-4E82-BFC4-9A75D2C8089D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6E0152-96B9-4067-80D3-D9BDE6D7EC9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18AFCC-B9DA-4092-8FBA-2CFEDB0388E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1EC7D33-C87E-4812-A722-53C5D99272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5F239E3-501A-4C3C-9BE4-6BFA0D3126B7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62BF3B-95BB-4188-AAE5-015A0EF3D18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14E5F0F-0124-40D0-A0BF-AE307A0E15F4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BADC3B1-26C7-4CF1-B29D-4D0DEA3E263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0A7DF6E-1132-4A80-9B18-593B1ACD778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F19589-10D8-4A8F-A0B1-F7CE380E300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8E6BB32-C4F8-4914-88D3-7DC5E79D023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F046EE-9DBA-4924-A19C-ED8741F5F81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AABBC44-ABA8-4913-824E-64D3447246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272B22-1C39-47A0-8551-73666AFBE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CDFF66-464C-4ABF-BB01-00500A3B75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79FC88-BD3B-4C04-9B90-0FC93C1792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1FCAED8-8687-4141-A7C3-0D88ACEDFE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65038E6-7B32-460F-B804-D6C105FF44C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C5DAE85-AD17-454B-AB64-CEFF52FDAB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603643-2066-4967-AE4B-9DA143843B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7E9533-9B07-43E3-B939-7BADC01FE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DCCAAEE-AB2E-4534-893A-3DB109499FB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8BD39A2-970F-4714-AAA6-67EE99A0EAA9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F4A1387-348B-4E46-9B65-FDF76ED0EF20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5DAF27-A54D-442A-93E4-BA7F04EAE379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A265F-80A1-448D-A6EB-CE8D6F6EC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15D00D-89E6-4E7A-9A4D-A8CCEB3BE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B5AEA-8C38-4776-878C-AB01474D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6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4853C57-22BC-4465-8B37-DC06FE5A0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2" y="314485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7C0A6-48E9-4845-9EBF-EF2A3DFD2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99914" cy="299658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8B542-2084-485C-ABFC-94340B4C7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672" y="708102"/>
            <a:ext cx="5656716" cy="54306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7791F-9546-470D-A174-D75285263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6544"/>
            <a:ext cx="4499914" cy="2162201"/>
          </a:xfrm>
        </p:spPr>
        <p:txBody>
          <a:bodyPr>
            <a:normAutofit/>
          </a:bodyPr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50D594-9D00-4E12-9A7B-8B78EC199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5DEA230-2680-47DD-BD49-FDBF4C1105A5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0BA61D-887F-46F1-B20D-EA4C38D467C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350DFBA-D16D-4AE0-8339-58C4089B94AD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4AAAA5-CEFC-4C25-91D3-5AE49F720DA5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4D142AD-3FA3-43E4-8A61-61CF1E41568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C3755A3-93F4-4EC4-9635-7E89E4AF1D3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BFB588-0AB8-4BD8-9272-1CA867726018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45A6DF3-CF29-4480-A235-EAE88D65A63C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6FF036-365A-4C15-8E15-0D5BBEBCEA58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85E76FF-4E86-4E42-B67E-B11AAE8D3076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1A64CEE-7CED-4EB2-A414-6F2D91E824F9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12C571B-47A6-49EB-A29F-678368BAED9F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60B109-845C-4119-BB66-9887B3859A7D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68B7447-FF64-42D9-B3C6-2BDC6F547ED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FF9B71-8653-450D-AFBE-2140D586FB5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F0B9E5A-C1DA-445C-A911-721DF98DDCD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C9A3DC-A478-4469-9359-34A435689F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7DE3299-EED7-4771-A270-F6B02941AD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34422A-5B59-41DC-8E2A-1A8244580E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A176117-0990-434B-A9D9-B4B9043C54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D6425E-C84A-462F-98F8-D0AB4FC3AF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13AB68-7321-4AC2-AC60-0F417877D0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E275CCE-D06F-49D0-8A47-372C5040330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D4B374E-EEBC-4A9C-B3B4-B269EC7198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D80A7E6-BBEF-4EF1-B14A-29F26BFCF8E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D7BC013-9B50-459D-8B8D-F756514A478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48964C0-675D-4807-B795-4B695A8F84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6911512-51A8-4CE7-A043-425C809EB5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C15D1E-0EDF-4AD7-90C7-3D8D64E645D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8265A2D-2A6A-4301-B59F-8BAD98D9A57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4A4907F-2D1D-49D1-882D-119AA5E1183B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A2284-37AB-43F5-98B8-8AB49DBFA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8ABAA-E2F7-4C89-99ED-2C340220D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2EF12-B2CD-4F3C-9F19-A8691540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21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DA6865-0A03-48FA-AD6E-D5BF8FDE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277E8EB-0DA2-40E4-AD12-1CCD0D262D0B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BFE9F8-907A-4FFC-9FDE-2B51D238C4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BDDC323-8732-4007-BB81-1BE917E3B2FF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08FC40-8403-438D-95CA-E4EDC66192A9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11D218-3FEA-4455-9809-91F029FB55AE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41390F-BE50-4E4E-9DA2-B5F23F1A93D8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EB3F094-97B5-48E1-A4DE-8BEED255028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4DBB43-CB34-4881-9445-A7FE131D5327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B71F972-027A-47F0-996C-84BFE4574050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C41353D-93C8-43F8-BBDE-7AB6B29EC38C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F07B24-CBD8-4F09-81EB-504285F8E11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27873BB-1D79-4055-801C-BDA0F9A1513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008D42B-2F35-497E-A26D-9AF008619D4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7F57499-C4D9-4B7D-BADA-38462AA3164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71F2B9-1FFA-4350-9370-B098459A232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8FBAFFC-DC8F-4BB4-B405-E4AAA269AE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4FCE64-D7A5-411A-8795-932DD39F95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0B4ECFC-FD43-44CF-B7FA-2A8C565140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DFBC12-1E1D-44DE-9966-BAB05B2466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9BEF096-361C-478B-81EB-37584119BFE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FC81993-CE86-4910-B9CE-B69375BDCE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5613D7-9FB0-4D33-8784-EC059DE019C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0AFD9-E849-4F42-99B2-928E6098C29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200B0B-91CD-4D66-ADFC-9585D283103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5DB0C45-30CE-4C85-95C6-FFF4977C64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DC31604-5F93-436D-A9D2-A48846D4E0D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FF1B965-7DE1-4AE3-B28B-DB6847BC52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D9FB65-4392-4D6A-8ACC-8151F682BFE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B40380C-3493-4AFE-BF13-AE68A8D244B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B21DF1-4859-4991-9C10-F8FA68F41013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54AD212-17DC-4506-AAA0-34A46A0B11C3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B556E7-762B-4E18-A961-A4F7A9EC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34823" cy="302051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7118AF-C54D-406D-AABE-AED6576D1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672" y="713677"/>
            <a:ext cx="5304977" cy="5430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205CDEB9-8DED-4711-8140-4C943FC2C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314330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3C3F-6360-4760-9477-C3831A6E2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0330"/>
            <a:ext cx="4434823" cy="2173992"/>
          </a:xfrm>
        </p:spPr>
        <p:txBody>
          <a:bodyPr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2D3B-60EE-4FC5-9ED7-444530084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F831E-9B19-4936-8BC9-F62A9B118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1E1D1-F7A2-40D0-91DA-07468A96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23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03067-48DA-458C-99F6-9921C19A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86862-507E-4F73-890F-3B77BCFA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BC0BB-AF05-4753-9159-41A16FBFC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BA41-EC5B-4197-BCC8-0FD2E523CD7A}" type="datetimeFigureOut">
              <a:rPr lang="en-US" smtClean="0"/>
              <a:pPr/>
              <a:t>12/11/24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62F82-EA1A-4B02-8A64-3B44C0D9D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1078" y="236364"/>
            <a:ext cx="4114800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5EF32-1CA9-4CDA-8182-2FB0C30A0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108C-154A-4A5A-9C05-91A49A422B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48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11.sv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C33D14-2894-4D0B-A680-525CBB789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7F13A46-6183-476D-B2BA-073C0E3225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F7481D1-4DD3-45A2-B071-3900DD9CD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AE7E168-B525-479D-B0B0-55103E5E9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7DD39E2-1720-4DA0-8AE6-88F24C0732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993677B-437F-4E88-BB63-A5E81FC5C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69BDB73-647A-4675-9946-A08137AA4A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F7E0BD3-0A11-410E-82BA-FE1FDEFAE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A433527-1B36-4601-BA50-08897583E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4D3F476-1743-4F27-8525-899DE7AA3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1427650-9C5D-4857-877B-F692E0A16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EE06038-8E2F-47A8-A48A-082A4688F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62AAFFB-4BBF-44E9-A93D-73CD69B0A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C1BDC0F-1D22-4FCC-856C-8F05157BE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06CA872-1012-4E50-B09E-2A4FFAA4E2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67515C6-F35A-4FF0-AFE5-F30AFB104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CC5328A-88E7-42E6-846C-79E3C42A3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2B67772-4CFC-47D4-B340-24F59A06E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2934457-5F3A-4072-8613-28DE1C6C3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709EABD-4ED9-4105-B031-A926D15E90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1137950-C684-4026-B3A8-3C12C5B9DC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9BBA354-F5F6-49B0-986C-663E7490A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8A2891B-1902-4128-9EA2-9E47C63F1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468D001-CACA-4602-A2C8-6709DFEAD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8074E4F-FCD6-4115-ADF3-537D13889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91D549D-527D-4E04-8657-6607994392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697C9FB-9333-4050-AA15-D78E19053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5C3AE99-7B8F-4399-B82E-42898B805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610BEF6-D2AC-4950-932D-80D5BD793E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1A455F1-3220-4A1F-9C4C-FE1289BF2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D1D9888-DBC1-4392-913C-E8F84BB63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021C553-8CED-4BC0-98A5-730C4D043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33F2B4F9-421B-46F9-A5C1-235873782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9642" y="949992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BE911DF-6622-CB86-656F-134B98784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170167"/>
            <a:ext cx="10495904" cy="1395872"/>
          </a:xfrm>
        </p:spPr>
        <p:txBody>
          <a:bodyPr>
            <a:normAutofit/>
          </a:bodyPr>
          <a:lstStyle/>
          <a:p>
            <a:r>
              <a:rPr lang="fi-FI" dirty="0"/>
              <a:t>S2-yo-koe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18FCDC7-08C8-E05C-B334-C05183D309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78" y="1800355"/>
            <a:ext cx="5398649" cy="1643320"/>
          </a:xfrm>
        </p:spPr>
        <p:txBody>
          <a:bodyPr>
            <a:normAutofit/>
          </a:bodyPr>
          <a:lstStyle/>
          <a:p>
            <a:r>
              <a:rPr lang="fi-FI" dirty="0"/>
              <a:t>S210</a:t>
            </a:r>
          </a:p>
          <a:p>
            <a:endParaRPr lang="fi-FI" dirty="0"/>
          </a:p>
        </p:txBody>
      </p:sp>
      <p:pic>
        <p:nvPicPr>
          <p:cNvPr id="4" name="Picture 3" descr="Jigsaw tehtäviä muovi kuva kuviin">
            <a:extLst>
              <a:ext uri="{FF2B5EF4-FFF2-40B4-BE49-F238E27FC236}">
                <a16:creationId xmlns:a16="http://schemas.microsoft.com/office/drawing/2014/main" id="{F68A4637-B1CF-3625-8E38-46DF70F1F8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360" r="2" b="33031"/>
          <a:stretch/>
        </p:blipFill>
        <p:spPr>
          <a:xfrm>
            <a:off x="1" y="3271957"/>
            <a:ext cx="12198212" cy="3599364"/>
          </a:xfrm>
          <a:custGeom>
            <a:avLst/>
            <a:gdLst/>
            <a:ahLst/>
            <a:cxnLst/>
            <a:rect l="l" t="t" r="r" b="b"/>
            <a:pathLst>
              <a:path w="12178449" h="3424057">
                <a:moveTo>
                  <a:pt x="8778628" y="0"/>
                </a:moveTo>
                <a:lnTo>
                  <a:pt x="9096995" y="0"/>
                </a:lnTo>
                <a:lnTo>
                  <a:pt x="9540073" y="10341"/>
                </a:lnTo>
                <a:cubicBezTo>
                  <a:pt x="10154127" y="37036"/>
                  <a:pt x="10847400" y="104023"/>
                  <a:pt x="11653844" y="224215"/>
                </a:cubicBezTo>
                <a:lnTo>
                  <a:pt x="12178449" y="307575"/>
                </a:lnTo>
                <a:lnTo>
                  <a:pt x="12178449" y="3424056"/>
                </a:lnTo>
                <a:lnTo>
                  <a:pt x="0" y="3424057"/>
                </a:lnTo>
                <a:lnTo>
                  <a:pt x="0" y="1093185"/>
                </a:lnTo>
                <a:lnTo>
                  <a:pt x="851945" y="1080793"/>
                </a:lnTo>
                <a:cubicBezTo>
                  <a:pt x="4637202" y="967650"/>
                  <a:pt x="5848483" y="115490"/>
                  <a:pt x="8385751" y="774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30883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01F47A-7938-2B42-9B0D-63A07CE6B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530" y="208720"/>
            <a:ext cx="10058400" cy="714197"/>
          </a:xfrm>
        </p:spPr>
        <p:txBody>
          <a:bodyPr>
            <a:normAutofit fontScale="90000"/>
          </a:bodyPr>
          <a:lstStyle/>
          <a:p>
            <a:r>
              <a:rPr lang="fi-FI" dirty="0"/>
              <a:t>Yleistä S2-yo-kokeesta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780CF84-09B0-AF4A-8BAD-F8E02C2F8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1393371"/>
            <a:ext cx="10689771" cy="5159829"/>
          </a:xfrm>
        </p:spPr>
        <p:txBody>
          <a:bodyPr>
            <a:normAutofit fontScale="92500" lnSpcReduction="20000"/>
          </a:bodyPr>
          <a:lstStyle/>
          <a:p>
            <a:r>
              <a:rPr lang="fi-FI" sz="2800" dirty="0"/>
              <a:t>Opiskelijoille, joiden äidinkieli on muu kuin suomi, ruotsi tai saame. </a:t>
            </a:r>
          </a:p>
          <a:p>
            <a:r>
              <a:rPr lang="fi-FI" sz="2800" dirty="0"/>
              <a:t>Koe arvioi, miten hyvin kokelas on saavuttanut S2-oppimäärän tavoitteiden mukaisen kielitaidon.</a:t>
            </a:r>
          </a:p>
          <a:p>
            <a:r>
              <a:rPr lang="fi-FI" sz="2800" dirty="0"/>
              <a:t>Kokeessa arvioidaan myös kokelaan kypsyyttä ja valmiuksia jatko-opintoihin. </a:t>
            </a:r>
          </a:p>
          <a:p>
            <a:r>
              <a:rPr lang="fi-FI" sz="2800" dirty="0"/>
              <a:t>Koe on yksipäiväinen ja kuusituntinen. </a:t>
            </a:r>
          </a:p>
          <a:p>
            <a:r>
              <a:rPr lang="fi-FI" sz="2800" dirty="0"/>
              <a:t>Kokeessa arvioidaan vastaanottamistaitoja (kuunteleminen, lukutaito) sekä tuottamistaitoja (kirjoitustaito). </a:t>
            </a:r>
          </a:p>
          <a:p>
            <a:r>
              <a:rPr lang="fi-FI" sz="2800" dirty="0"/>
              <a:t>Suullista tuottamista ei arvioida. </a:t>
            </a:r>
          </a:p>
          <a:p>
            <a:r>
              <a:rPr lang="fi-FI" sz="2800" dirty="0"/>
              <a:t>Kokeessa yhtenäinen teema, joka liittyy </a:t>
            </a:r>
            <a:r>
              <a:rPr lang="fi-FI" sz="2800" dirty="0" err="1"/>
              <a:t>LOPS:n</a:t>
            </a:r>
            <a:r>
              <a:rPr lang="fi-FI" sz="2800" dirty="0"/>
              <a:t> aihekokonaisuuksiin sekä S2-oppimäärän tavoitteisiin.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59932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9F2495-A38C-B04D-83F4-BCA3D3E56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232201"/>
            <a:ext cx="10325000" cy="1442463"/>
          </a:xfrm>
        </p:spPr>
        <p:txBody>
          <a:bodyPr>
            <a:normAutofit/>
          </a:bodyPr>
          <a:lstStyle/>
          <a:p>
            <a:r>
              <a:rPr lang="fi-FI" dirty="0"/>
              <a:t>S2-ylioppilaskoe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6294A0E-3196-BD42-A8BA-81DD7B0E5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1932626"/>
            <a:ext cx="10325000" cy="35644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sz="4000" dirty="0"/>
              <a:t>= 3 osaa = 229 p.</a:t>
            </a:r>
          </a:p>
          <a:p>
            <a:r>
              <a:rPr lang="fi-FI" sz="3400" dirty="0"/>
              <a:t>1 Kuunteleminen (50 p.) </a:t>
            </a:r>
          </a:p>
          <a:p>
            <a:r>
              <a:rPr lang="fi-FI" sz="3400" dirty="0"/>
              <a:t>2 Lukutaito (50 p.) </a:t>
            </a:r>
          </a:p>
          <a:p>
            <a:r>
              <a:rPr lang="fi-FI" sz="3400" dirty="0"/>
              <a:t>3 Kirjoitustaito (129 p.)</a:t>
            </a:r>
          </a:p>
          <a:p>
            <a:pPr marL="45720" indent="0">
              <a:buNone/>
            </a:pPr>
            <a:r>
              <a:rPr lang="fi-FI" sz="3400" dirty="0"/>
              <a:t>	- Lyhyt kirjoitustehtävä (30 p.) </a:t>
            </a:r>
          </a:p>
          <a:p>
            <a:pPr marL="45720" indent="0">
              <a:buNone/>
            </a:pPr>
            <a:r>
              <a:rPr lang="fi-FI" sz="3400" dirty="0"/>
              <a:t>	- Kirjoitelma (99 p.) </a:t>
            </a:r>
          </a:p>
          <a:p>
            <a:endParaRPr lang="fi-FI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Käsinkirjoitus 3">
                <a:extLst>
                  <a:ext uri="{FF2B5EF4-FFF2-40B4-BE49-F238E27FC236}">
                    <a16:creationId xmlns:a16="http://schemas.microsoft.com/office/drawing/2014/main" id="{02C9AB8B-E381-CA4F-BC2F-D47890BF3271}"/>
                  </a:ext>
                </a:extLst>
              </p14:cNvPr>
              <p14:cNvContentPartPr/>
              <p14:nvPr/>
            </p14:nvContentPartPr>
            <p14:xfrm>
              <a:off x="410808" y="3284142"/>
              <a:ext cx="6628680" cy="2212920"/>
            </p14:xfrm>
          </p:contentPart>
        </mc:Choice>
        <mc:Fallback xmlns="">
          <p:pic>
            <p:nvPicPr>
              <p:cNvPr id="4" name="Käsinkirjoitus 3">
                <a:extLst>
                  <a:ext uri="{FF2B5EF4-FFF2-40B4-BE49-F238E27FC236}">
                    <a16:creationId xmlns:a16="http://schemas.microsoft.com/office/drawing/2014/main" id="{02C9AB8B-E381-CA4F-BC2F-D47890BF327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2807" y="3248142"/>
                <a:ext cx="6664322" cy="2284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9874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4B802A-5877-8648-BF2B-B093B63E4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79" y="-79119"/>
            <a:ext cx="10325000" cy="1442463"/>
          </a:xfrm>
        </p:spPr>
        <p:txBody>
          <a:bodyPr/>
          <a:lstStyle/>
          <a:p>
            <a:r>
              <a:rPr lang="fi-FI" dirty="0"/>
              <a:t>Kirjoittaminen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1A8CC79-8B55-D241-A91D-6DB911378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9" y="1709530"/>
            <a:ext cx="10325000" cy="41950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3600" dirty="0"/>
              <a:t>Mittaa kokelaan kykyä </a:t>
            </a:r>
          </a:p>
          <a:p>
            <a:pPr>
              <a:buFontTx/>
              <a:buChar char="-"/>
            </a:pPr>
            <a:r>
              <a:rPr lang="fi-FI" sz="3600" dirty="0"/>
              <a:t> tuottaa itsenäisesti tekstiä</a:t>
            </a:r>
          </a:p>
          <a:p>
            <a:pPr>
              <a:buFontTx/>
              <a:buChar char="-"/>
            </a:pPr>
            <a:r>
              <a:rPr lang="fi-FI" sz="3600" dirty="0"/>
              <a:t> ilmaista ajatuksiaan suomeksi</a:t>
            </a:r>
          </a:p>
          <a:p>
            <a:pPr>
              <a:buFontTx/>
              <a:buChar char="-"/>
            </a:pPr>
            <a:r>
              <a:rPr lang="fi-FI" sz="3600" dirty="0"/>
              <a:t> ottaa huomioon eri viestintätilanteet ja niiden vaatimukset</a:t>
            </a:r>
          </a:p>
          <a:p>
            <a:pPr marL="0" indent="0">
              <a:buNone/>
            </a:pPr>
            <a:endParaRPr lang="fi-FI" sz="3600" dirty="0"/>
          </a:p>
          <a:p>
            <a:pPr marL="0" indent="0">
              <a:buNone/>
            </a:pPr>
            <a:endParaRPr lang="fi-FI" sz="3600" dirty="0"/>
          </a:p>
        </p:txBody>
      </p:sp>
    </p:spTree>
    <p:extLst>
      <p:ext uri="{BB962C8B-B14F-4D97-AF65-F5344CB8AC3E}">
        <p14:creationId xmlns:p14="http://schemas.microsoft.com/office/powerpoint/2010/main" val="297876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93F42E-C602-5C44-8486-BE0B7EEA6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1" y="288234"/>
            <a:ext cx="10058400" cy="849423"/>
          </a:xfrm>
        </p:spPr>
        <p:txBody>
          <a:bodyPr/>
          <a:lstStyle/>
          <a:p>
            <a:r>
              <a:rPr lang="fi-FI" dirty="0"/>
              <a:t>Tehtävien aiheet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B0F44B9-74FC-AD41-8C4B-1938C4208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567543"/>
            <a:ext cx="11462658" cy="51513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3200" dirty="0"/>
              <a:t>Aiheet ovat S2-oppimäärästä ja lukion laaja-alaisen osaamisen teemoista:</a:t>
            </a:r>
          </a:p>
          <a:p>
            <a:pPr lvl="1"/>
            <a:r>
              <a:rPr lang="fi-FI" sz="2800" dirty="0"/>
              <a:t>hyvinvointiosaaminen</a:t>
            </a:r>
          </a:p>
          <a:p>
            <a:pPr lvl="1"/>
            <a:r>
              <a:rPr lang="fi-FI" sz="2800" dirty="0"/>
              <a:t>vuorovaikutusosaaminen</a:t>
            </a:r>
          </a:p>
          <a:p>
            <a:pPr lvl="1"/>
            <a:r>
              <a:rPr lang="fi-FI" sz="2800" dirty="0"/>
              <a:t>monitieteinen ja luova osaaminen</a:t>
            </a:r>
          </a:p>
          <a:p>
            <a:pPr lvl="1"/>
            <a:r>
              <a:rPr lang="fi-FI" sz="2800" dirty="0"/>
              <a:t> yhteiskunnallinen osaaminen</a:t>
            </a:r>
          </a:p>
          <a:p>
            <a:pPr lvl="1"/>
            <a:r>
              <a:rPr lang="fi-FI" sz="2800" dirty="0"/>
              <a:t>eettisyys ja ympäristöosaaminen</a:t>
            </a:r>
          </a:p>
          <a:p>
            <a:pPr lvl="1"/>
            <a:r>
              <a:rPr lang="fi-FI" sz="2800" dirty="0"/>
              <a:t>globaali- ja kulttuuriosaaminen</a:t>
            </a:r>
          </a:p>
          <a:p>
            <a:pPr marL="228600" lvl="1" indent="0">
              <a:buNone/>
            </a:pPr>
            <a:endParaRPr lang="fi-FI" sz="3000" dirty="0"/>
          </a:p>
          <a:p>
            <a:endParaRPr lang="fi-FI" sz="3200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545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D16567-B48B-294F-A0E2-A20EC4AFB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69969"/>
            <a:ext cx="10325000" cy="1442463"/>
          </a:xfrm>
        </p:spPr>
        <p:txBody>
          <a:bodyPr/>
          <a:lstStyle/>
          <a:p>
            <a:r>
              <a:rPr lang="fi-FI" dirty="0"/>
              <a:t>Tehtävien aineistot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0CDDAE9-A09F-4E46-9F26-3326138DE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3200" dirty="0"/>
              <a:t>Aineistojen tekstit edustavat eri tekstilajeja ja vaihtelevat pituudeltaan, osa voi olla myös videoita. </a:t>
            </a:r>
          </a:p>
          <a:p>
            <a:pPr marL="0" indent="0">
              <a:buNone/>
            </a:pPr>
            <a:endParaRPr lang="fi-FI" sz="3200" dirty="0"/>
          </a:p>
          <a:p>
            <a:r>
              <a:rPr lang="fi-FI" sz="3200" dirty="0"/>
              <a:t>Aineistotekstit voivat olla pitemmän tekstin katkelmia. </a:t>
            </a:r>
          </a:p>
          <a:p>
            <a:pPr marL="0" indent="0">
              <a:buNone/>
            </a:pPr>
            <a:r>
              <a:rPr lang="fi-FI" sz="1600" dirty="0"/>
              <a:t>	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588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32BA03-E793-6842-B1A9-385572626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957" y="308508"/>
            <a:ext cx="10325000" cy="1442463"/>
          </a:xfrm>
        </p:spPr>
        <p:txBody>
          <a:bodyPr>
            <a:normAutofit/>
          </a:bodyPr>
          <a:lstStyle/>
          <a:p>
            <a:r>
              <a:rPr lang="fi-FI" dirty="0"/>
              <a:t>Lyhyt kirjoitustehtävä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F93D7E-125E-FD4F-9C07-41D094D2E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11357"/>
            <a:ext cx="10058400" cy="4945900"/>
          </a:xfrm>
        </p:spPr>
        <p:txBody>
          <a:bodyPr>
            <a:normAutofit/>
          </a:bodyPr>
          <a:lstStyle/>
          <a:p>
            <a:r>
              <a:rPr lang="fi-FI" sz="3200" dirty="0"/>
              <a:t> viestinnällinen tehtävä = mittaa kykyä reagoida toisen osapuolen viestiin ja ottaa huomioon sen vaatimukset</a:t>
            </a:r>
          </a:p>
          <a:p>
            <a:r>
              <a:rPr lang="fi-FI" sz="3200" dirty="0"/>
              <a:t> 1 tehtävänanto</a:t>
            </a:r>
          </a:p>
          <a:p>
            <a:r>
              <a:rPr lang="fi-FI" sz="3200" dirty="0"/>
              <a:t>kirjoitettava teksti on </a:t>
            </a:r>
            <a:r>
              <a:rPr lang="fi-FI" sz="3400" dirty="0"/>
              <a:t>500–800 merkkiä</a:t>
            </a:r>
          </a:p>
          <a:p>
            <a:r>
              <a:rPr lang="fi-FI" sz="3400" dirty="0"/>
              <a:t>arvioidaan pisteillä </a:t>
            </a:r>
            <a:r>
              <a:rPr lang="fi-FI" sz="3600" dirty="0"/>
              <a:t> 0 – 30</a:t>
            </a:r>
          </a:p>
          <a:p>
            <a:pPr marL="0" indent="0">
              <a:buNone/>
            </a:pPr>
            <a:endParaRPr lang="fi-FI" sz="3400" dirty="0"/>
          </a:p>
        </p:txBody>
      </p:sp>
    </p:spTree>
    <p:extLst>
      <p:ext uri="{BB962C8B-B14F-4D97-AF65-F5344CB8AC3E}">
        <p14:creationId xmlns:p14="http://schemas.microsoft.com/office/powerpoint/2010/main" val="69091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41AD60-9405-6241-AC28-7E78EAE92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598" y="72277"/>
            <a:ext cx="10058400" cy="914063"/>
          </a:xfrm>
        </p:spPr>
        <p:txBody>
          <a:bodyPr/>
          <a:lstStyle/>
          <a:p>
            <a:r>
              <a:rPr lang="fi-FI" dirty="0"/>
              <a:t>Kirjoitelma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AF22032-41AA-4744-98E8-B24E516AD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172" y="1142999"/>
            <a:ext cx="11473542" cy="3487783"/>
          </a:xfrm>
        </p:spPr>
        <p:txBody>
          <a:bodyPr>
            <a:noAutofit/>
          </a:bodyPr>
          <a:lstStyle/>
          <a:p>
            <a:r>
              <a:rPr lang="fi-FI" sz="3200" dirty="0"/>
              <a:t> tehtävänannon mukainen teksti, jossa ilmaistaan omia ajatuksia annetusta aiheesta</a:t>
            </a:r>
          </a:p>
          <a:p>
            <a:r>
              <a:rPr lang="fi-FI" sz="3200" dirty="0"/>
              <a:t>voi olla pelkkä tehtävänanto tai tehtävänanto + aineisto</a:t>
            </a:r>
          </a:p>
          <a:p>
            <a:r>
              <a:rPr lang="fi-FI" sz="3400" dirty="0"/>
              <a:t>kirjoitettava teksti on 1800 – 2300 merkkiä</a:t>
            </a:r>
          </a:p>
          <a:p>
            <a:r>
              <a:rPr lang="fi-FI" sz="3400" dirty="0"/>
              <a:t>arvioidaan pisteillä </a:t>
            </a:r>
            <a:r>
              <a:rPr lang="fi-FI" sz="3600" dirty="0"/>
              <a:t>0 – 99</a:t>
            </a:r>
          </a:p>
          <a:p>
            <a:endParaRPr lang="fi-FI" sz="3400" dirty="0"/>
          </a:p>
        </p:txBody>
      </p:sp>
    </p:spTree>
    <p:extLst>
      <p:ext uri="{BB962C8B-B14F-4D97-AF65-F5344CB8AC3E}">
        <p14:creationId xmlns:p14="http://schemas.microsoft.com/office/powerpoint/2010/main" val="308768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2F3ADC-A8D6-FA42-8CFB-419CFD9AC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4551" y="206829"/>
            <a:ext cx="6422277" cy="1371600"/>
          </a:xfrm>
        </p:spPr>
        <p:txBody>
          <a:bodyPr/>
          <a:lstStyle/>
          <a:p>
            <a:pPr algn="r"/>
            <a:r>
              <a:rPr lang="fi-FI" dirty="0"/>
              <a:t>Tärkeää kokeessa!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F1191CE-A205-654E-BB70-324B0DD27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787" y="600075"/>
            <a:ext cx="11353800" cy="6257925"/>
          </a:xfrm>
        </p:spPr>
        <p:txBody>
          <a:bodyPr>
            <a:normAutofit fontScale="55000" lnSpcReduction="20000"/>
          </a:bodyPr>
          <a:lstStyle/>
          <a:p>
            <a:r>
              <a:rPr lang="fi-FI" sz="3500" dirty="0"/>
              <a:t> </a:t>
            </a:r>
            <a:r>
              <a:rPr lang="fi-FI" sz="4400" dirty="0"/>
              <a:t>Ajankäyttö</a:t>
            </a:r>
          </a:p>
          <a:p>
            <a:pPr lvl="1"/>
            <a:r>
              <a:rPr lang="fi-FI" sz="4400" dirty="0"/>
              <a:t>Tarkkaile kelloa!</a:t>
            </a:r>
          </a:p>
          <a:p>
            <a:endParaRPr lang="fi-FI" sz="4400" dirty="0"/>
          </a:p>
          <a:p>
            <a:r>
              <a:rPr lang="fi-FI" sz="4400" dirty="0"/>
              <a:t> Tilanteeseen sopiva kieli</a:t>
            </a:r>
          </a:p>
          <a:p>
            <a:pPr lvl="1"/>
            <a:r>
              <a:rPr lang="fi-FI" sz="4400" dirty="0"/>
              <a:t>Tarkista lyhyen kirjoitelman tehtävän konteksti!</a:t>
            </a:r>
          </a:p>
          <a:p>
            <a:endParaRPr lang="fi-FI" sz="4400" dirty="0"/>
          </a:p>
          <a:p>
            <a:r>
              <a:rPr lang="fi-FI" sz="4400" dirty="0"/>
              <a:t>Kirjoitelmassa hyvä kieli  </a:t>
            </a:r>
          </a:p>
          <a:p>
            <a:pPr lvl="1"/>
            <a:r>
              <a:rPr lang="fi-FI" sz="4400" dirty="0"/>
              <a:t>Tarkista lopuksi kieli!</a:t>
            </a:r>
          </a:p>
          <a:p>
            <a:endParaRPr lang="fi-FI" sz="4400" dirty="0"/>
          </a:p>
          <a:p>
            <a:r>
              <a:rPr lang="fi-FI" sz="4400" dirty="0"/>
              <a:t>Tekstin suosituspituus.</a:t>
            </a:r>
          </a:p>
          <a:p>
            <a:pPr lvl="1"/>
            <a:r>
              <a:rPr lang="fi-FI" sz="4400" dirty="0"/>
              <a:t>Älä kirjoita liian suppeaa tai liian pitkää tekstiä.</a:t>
            </a:r>
          </a:p>
          <a:p>
            <a:pPr marL="274320" lvl="1" indent="0">
              <a:buNone/>
            </a:pPr>
            <a:endParaRPr lang="fi-FI" sz="4400" dirty="0"/>
          </a:p>
          <a:p>
            <a:r>
              <a:rPr lang="fi-FI" sz="4400" dirty="0"/>
              <a:t> Muista kokeen taso ja tarkoitus.</a:t>
            </a:r>
          </a:p>
          <a:p>
            <a:pPr lvl="1"/>
            <a:r>
              <a:rPr lang="fi-FI" sz="4400" dirty="0"/>
              <a:t> Näytä kielitaitosi.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CECF909A-91EE-6344-D690-E4F46CC7A24B}"/>
              </a:ext>
            </a:extLst>
          </p:cNvPr>
          <p:cNvSpPr txBox="1"/>
          <p:nvPr/>
        </p:nvSpPr>
        <p:spPr>
          <a:xfrm>
            <a:off x="8647043" y="3120887"/>
            <a:ext cx="2325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Luku 1</a:t>
            </a:r>
          </a:p>
          <a:p>
            <a:r>
              <a:rPr lang="fi-FI" dirty="0"/>
              <a:t>Tee tehtävä 3</a:t>
            </a:r>
          </a:p>
        </p:txBody>
      </p:sp>
      <p:pic>
        <p:nvPicPr>
          <p:cNvPr id="8" name="Kuva 7" descr="Keskustelu tasaisella täytöllä">
            <a:extLst>
              <a:ext uri="{FF2B5EF4-FFF2-40B4-BE49-F238E27FC236}">
                <a16:creationId xmlns:a16="http://schemas.microsoft.com/office/drawing/2014/main" id="{0B44C48F-DCD0-A4A3-0774-598702421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743" y="1835987"/>
            <a:ext cx="914400" cy="914400"/>
          </a:xfrm>
          <a:prstGeom prst="rect">
            <a:avLst/>
          </a:prstGeom>
        </p:spPr>
      </p:pic>
      <p:pic>
        <p:nvPicPr>
          <p:cNvPr id="10" name="Kuva 9" descr="Etä-oppimisen kieli tasaisella täytöllä">
            <a:extLst>
              <a:ext uri="{FF2B5EF4-FFF2-40B4-BE49-F238E27FC236}">
                <a16:creationId xmlns:a16="http://schemas.microsoft.com/office/drawing/2014/main" id="{470E935D-56F1-BA96-CE34-766E6A2A22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9680" y="3127871"/>
            <a:ext cx="914400" cy="914400"/>
          </a:xfrm>
          <a:prstGeom prst="rect">
            <a:avLst/>
          </a:prstGeom>
        </p:spPr>
      </p:pic>
      <p:pic>
        <p:nvPicPr>
          <p:cNvPr id="12" name="Kuva 11" descr="Muutokset ja räätälöinti tasaisella täytöllä">
            <a:extLst>
              <a:ext uri="{FF2B5EF4-FFF2-40B4-BE49-F238E27FC236}">
                <a16:creationId xmlns:a16="http://schemas.microsoft.com/office/drawing/2014/main" id="{BE9254A9-28C5-A3D0-A53F-36A584B3E5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3806" y="4221880"/>
            <a:ext cx="914400" cy="914400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AFF17C0-2921-5965-773B-A13219558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80" y="5471787"/>
            <a:ext cx="968526" cy="101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Kuva 16" descr="Kello tasaisella täytöllä">
            <a:extLst>
              <a:ext uri="{FF2B5EF4-FFF2-40B4-BE49-F238E27FC236}">
                <a16:creationId xmlns:a16="http://schemas.microsoft.com/office/drawing/2014/main" id="{DF670842-0450-4376-EE12-20DF290C86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3806" y="6640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74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CosineVTI">
  <a:themeElements>
    <a:clrScheme name="AnalogousFromLightSeedLeftStep">
      <a:dk1>
        <a:srgbClr val="000000"/>
      </a:dk1>
      <a:lt1>
        <a:srgbClr val="FFFFFF"/>
      </a:lt1>
      <a:dk2>
        <a:srgbClr val="1B2F2C"/>
      </a:dk2>
      <a:lt2>
        <a:srgbClr val="F0F0F3"/>
      </a:lt2>
      <a:accent1>
        <a:srgbClr val="A7A259"/>
      </a:accent1>
      <a:accent2>
        <a:srgbClr val="D99147"/>
      </a:accent2>
      <a:accent3>
        <a:srgbClr val="E38379"/>
      </a:accent3>
      <a:accent4>
        <a:srgbClr val="DD5C85"/>
      </a:accent4>
      <a:accent5>
        <a:srgbClr val="E379C8"/>
      </a:accent5>
      <a:accent6>
        <a:srgbClr val="C95CDD"/>
      </a:accent6>
      <a:hlink>
        <a:srgbClr val="6C71B0"/>
      </a:hlink>
      <a:folHlink>
        <a:srgbClr val="7F7F7F"/>
      </a:folHlink>
    </a:clrScheme>
    <a:fontScheme name="Custom 50">
      <a:majorFont>
        <a:latin typeface="Grandview"/>
        <a:ea typeface=""/>
        <a:cs typeface=""/>
      </a:majorFont>
      <a:minorFont>
        <a:latin typeface="Grandvi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ineVTI" id="{4F4449D5-5E9D-4D83-9E2A-939F9CF20276}" vid="{03166EA1-370F-4321-A61E-8851365B4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305</Words>
  <Application>Microsoft Macintosh PowerPoint</Application>
  <PresentationFormat>Laajakuva</PresentationFormat>
  <Paragraphs>64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Grandview</vt:lpstr>
      <vt:lpstr>Wingdings</vt:lpstr>
      <vt:lpstr>CosineVTI</vt:lpstr>
      <vt:lpstr>S2-yo-koe</vt:lpstr>
      <vt:lpstr>Yleistä S2-yo-kokeesta </vt:lpstr>
      <vt:lpstr>S2-ylioppilaskoe </vt:lpstr>
      <vt:lpstr>Kirjoittaminen</vt:lpstr>
      <vt:lpstr>Tehtävien aiheet</vt:lpstr>
      <vt:lpstr>Tehtävien aineistot</vt:lpstr>
      <vt:lpstr>Lyhyt kirjoitustehtävä </vt:lpstr>
      <vt:lpstr>Kirjoitelma</vt:lpstr>
      <vt:lpstr>Tärkeää kokeessa!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S2-yo-koe</dc:title>
  <dc:creator>Artimo Minna Annikki</dc:creator>
  <cp:lastModifiedBy>Artimo Minna Annikki</cp:lastModifiedBy>
  <cp:revision>6</cp:revision>
  <dcterms:created xsi:type="dcterms:W3CDTF">2022-10-16T11:15:15Z</dcterms:created>
  <dcterms:modified xsi:type="dcterms:W3CDTF">2024-12-11T07:59:34Z</dcterms:modified>
</cp:coreProperties>
</file>