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/>
    <p:restoredTop sz="96327"/>
  </p:normalViewPr>
  <p:slideViewPr>
    <p:cSldViewPr snapToGrid="0">
      <p:cViewPr varScale="1">
        <p:scale>
          <a:sx n="61" d="100"/>
          <a:sy n="61" d="100"/>
        </p:scale>
        <p:origin x="6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66A129-4F42-2A32-7927-3CD7898E04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9D7F32D-A5C6-3E5B-C9DA-706C6C984D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A4E8430-5962-828C-A858-F6F644FBF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5CCA-8DC9-EA4C-9041-E134F90AE30A}" type="datetimeFigureOut">
              <a:rPr lang="fi-FI" smtClean="0"/>
              <a:t>11.12.2024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A971A5-1836-66F7-21A8-81B44D7BD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52D0B6-A899-747B-A17D-721ED8C48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FE8F-2799-9443-BCCD-77CF0C3718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929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378737-2094-AF4A-CA5B-A0F35EC6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5721D8F-08A3-25C3-1D4B-70E2DCB640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672AB3B-E930-101D-8443-CB6BBC669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5CCA-8DC9-EA4C-9041-E134F90AE30A}" type="datetimeFigureOut">
              <a:rPr lang="fi-FI" smtClean="0"/>
              <a:t>11.12.2024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0549A-62B7-869F-FE9F-8F013883D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A9A7016-4B76-BC2C-1097-B9C98BC42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FE8F-2799-9443-BCCD-77CF0C3718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5003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CD83491-CD28-A661-4A45-D02D593AA6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753F3E2-2341-D1A7-E336-30750BF0E8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1043036-36E2-0E35-4227-5A574847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5CCA-8DC9-EA4C-9041-E134F90AE30A}" type="datetimeFigureOut">
              <a:rPr lang="fi-FI" smtClean="0"/>
              <a:t>11.12.2024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E84B90F-12E8-1836-9FC4-FD7029516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9E7E15F-B7A2-8509-3541-7B955D019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FE8F-2799-9443-BCCD-77CF0C3718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3008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9358ED-9762-C514-8121-7626DEFC0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4C1D32-6D7B-81E2-D923-B9CBABE12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E02BC6D-D30A-722C-9B3B-1EE7B7E82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5CCA-8DC9-EA4C-9041-E134F90AE30A}" type="datetimeFigureOut">
              <a:rPr lang="fi-FI" smtClean="0"/>
              <a:t>11.12.2024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175948C-3B65-6EBE-9D40-4F6290D1C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64FDEB0-0707-8FD2-F034-60FA9D69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FE8F-2799-9443-BCCD-77CF0C3718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2202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146115-C639-E7A7-AB2C-5ACCFA79A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F6BBC6-FA79-42EC-2984-5F6A29B27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BBDF9FC-D78D-F5C8-E8AE-9F6FF2288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5CCA-8DC9-EA4C-9041-E134F90AE30A}" type="datetimeFigureOut">
              <a:rPr lang="fi-FI" smtClean="0"/>
              <a:t>11.12.2024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6691614-9283-F6D1-6B71-D1404995B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6533BA1-19E1-9882-8E6B-E21914EE4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FE8F-2799-9443-BCCD-77CF0C3718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9136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F36E7C-9431-5CE2-A216-955E7EB86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61A3C7C-9A4C-BE7F-E84B-4030364C0B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E02AC9D-6345-6AC7-F8CA-913933610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A3B524E-B132-88EB-7CCF-3424B44CB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5CCA-8DC9-EA4C-9041-E134F90AE30A}" type="datetimeFigureOut">
              <a:rPr lang="fi-FI" smtClean="0"/>
              <a:t>11.12.2024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467D687-C900-14C0-1EF3-152E5CDB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23F71FA-41BF-49D1-D49A-141901716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FE8F-2799-9443-BCCD-77CF0C3718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5055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90C9AE-11B1-E2B1-C570-230D70B35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5C3AF2C-2857-2AFB-F81F-72FA46AA6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53350BA-42B9-93CB-83DA-029DEEA3D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D32F1B6-853F-C88A-5995-025EB731D8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789DF4B-8DF8-D143-870A-4821627EDA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254484A-9E89-51F8-48A0-164B5672F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5CCA-8DC9-EA4C-9041-E134F90AE30A}" type="datetimeFigureOut">
              <a:rPr lang="fi-FI" smtClean="0"/>
              <a:t>11.12.2024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FF5E194B-DE8C-E5FE-15E6-5A2B5A0E5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DD433A6-1E26-EE34-BCAD-E3E42458B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FE8F-2799-9443-BCCD-77CF0C3718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1244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4E8E90-8B93-FFB4-82C3-10E1576A5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FE6952A-4941-03C8-24A0-3E057EDC7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5CCA-8DC9-EA4C-9041-E134F90AE30A}" type="datetimeFigureOut">
              <a:rPr lang="fi-FI" smtClean="0"/>
              <a:t>11.12.2024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73E3526-42D6-27D8-F5A4-81F690215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FA9D34B-5368-5F50-E140-815FA3D0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FE8F-2799-9443-BCCD-77CF0C3718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311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A4A26D4-BB21-A930-7EED-D40FD4D75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5CCA-8DC9-EA4C-9041-E134F90AE30A}" type="datetimeFigureOut">
              <a:rPr lang="fi-FI" smtClean="0"/>
              <a:t>11.12.2024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D69E79E-912A-AE1B-506F-6738E7981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5C623CF-2FD5-FC02-0812-B28CD6680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FE8F-2799-9443-BCCD-77CF0C3718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7266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0198E0-7F23-6FB3-298F-5F5085E6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61FE63-127A-072A-9B11-BA62B6D0B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5EA0F1E-3107-47FB-1387-7DA880723E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DA4C569-56B1-8796-CF5B-23C9A8A8F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5CCA-8DC9-EA4C-9041-E134F90AE30A}" type="datetimeFigureOut">
              <a:rPr lang="fi-FI" smtClean="0"/>
              <a:t>11.12.2024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6A2A9B0-587E-2219-37B7-5F293A2C0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2EF14F0-A5E3-7F96-5C1C-FCE7215A3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FE8F-2799-9443-BCCD-77CF0C3718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264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E9F490-ACD7-A224-8EC6-0F069628A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1EB1652C-16B6-E06D-1776-9268FDBF57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B3975FC-77E7-851C-EDC6-3FF2F27AB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DCF9A1E-08A4-0A17-CFC4-FBDEDC895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5CCA-8DC9-EA4C-9041-E134F90AE30A}" type="datetimeFigureOut">
              <a:rPr lang="fi-FI" smtClean="0"/>
              <a:t>11.12.2024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3CBBCA8-9D3C-758A-DFAD-54586FEC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72015FE-2A6B-4E56-902F-12EAE5DB2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FE8F-2799-9443-BCCD-77CF0C3718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899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D47795B-25D2-BBF6-37A8-3276C85FA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3BFBF3A-57DF-7400-0EF2-0EB76C454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360BD9F-318C-1496-048C-60CF7F9E6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55CCA-8DC9-EA4C-9041-E134F90AE30A}" type="datetimeFigureOut">
              <a:rPr lang="fi-FI" smtClean="0"/>
              <a:t>11.12.2024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47C27FA-076E-0E50-69D9-E5A7D17983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9840352-1189-6079-4E8B-8FC3DD4BB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4FE8F-2799-9443-BCCD-77CF0C3718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8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8EFD139-751B-33CA-3D80-19FB35688D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675" y="494414"/>
            <a:ext cx="10534650" cy="817403"/>
          </a:xfrm>
        </p:spPr>
        <p:txBody>
          <a:bodyPr anchor="b">
            <a:normAutofit/>
          </a:bodyPr>
          <a:lstStyle/>
          <a:p>
            <a:r>
              <a:rPr lang="fi-FI" sz="3600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S210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7FC5459-0F96-155C-59A8-32E5F5BC3F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2588" y="1311818"/>
            <a:ext cx="8426823" cy="397567"/>
          </a:xfrm>
        </p:spPr>
        <p:txBody>
          <a:bodyPr>
            <a:normAutofit/>
          </a:bodyPr>
          <a:lstStyle/>
          <a:p>
            <a:r>
              <a:rPr lang="fi-FI" sz="1600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Kirjoittaminen</a:t>
            </a:r>
          </a:p>
        </p:txBody>
      </p:sp>
      <p:pic>
        <p:nvPicPr>
          <p:cNvPr id="1026" name="Picture 2" descr="S210: keskeisiä käsitteitä. kirjoitusprosessi&#10;&#10;ideointi&#10;&#10;suunnittelu&#10;&#10;jäsentely&#10;&#10;näkökulma&#10;&#10;otsikointi&#10;&#10;viittaaminen&#10;&#10;aineisto&#10;&#10;lähdekriittisyys&#10;&#10;omaäänisyys&#10;&#10;havainnollistaminen&#10;&#10;argumentointi&#10;&#10;palaute&#10;&#10;tekstin muokkaaminen&#10;&#10;kielenhuolto&#10;&#10;tyylinhuolto&#10;&#10;sidosteisuus&#10;&#10;sanasto&#10;&#10;kielen rakenteet&#10;&#10;lyhyt kirjoitustehtävä&#10;&#10;kirjoitelma">
            <a:extLst>
              <a:ext uri="{FF2B5EF4-FFF2-40B4-BE49-F238E27FC236}">
                <a16:creationId xmlns:a16="http://schemas.microsoft.com/office/drawing/2014/main" id="{7A4BA37C-8C74-A81E-507A-66EDE0941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9269" y="2354239"/>
            <a:ext cx="9513461" cy="3948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406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28F811-4806-03F6-F0A2-FE183EA5C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tx1">
                    <a:lumMod val="85000"/>
                    <a:lumOff val="15000"/>
                  </a:schemeClr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Kurssin tavoitteet ja sisältö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F81E3A7-1856-2295-3DE5-2E93E6916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3403" y="2213152"/>
            <a:ext cx="8817106" cy="4201296"/>
          </a:xfrm>
        </p:spPr>
        <p:txBody>
          <a:bodyPr anchor="ctr"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Noto Serif" panose="02020600060500020200" pitchFamily="18" charset="0"/>
              </a:rPr>
              <a:t>kehittää kirjoitustaitoja </a:t>
            </a:r>
            <a:r>
              <a:rPr lang="fi-FI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Noto Serif" panose="02020600060500020200" pitchFamily="18" charset="0"/>
                <a:sym typeface="Wingdings" pitchFamily="2" charset="2"/>
              </a:rPr>
              <a:t> kerrata kirjoitusprosessi</a:t>
            </a:r>
          </a:p>
          <a:p>
            <a:pPr>
              <a:buFont typeface="Arial" panose="020B0604020202020204" pitchFamily="34" charset="0"/>
              <a:buChar char="•"/>
            </a:pPr>
            <a:endParaRPr lang="fi-FI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Noto Serif" panose="02020600060500020200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Noto Serif" panose="02020600060500020200" pitchFamily="18" charset="0"/>
              </a:rPr>
              <a:t>valmistautua ylioppilaskokeen kirjoitustehtäviin </a:t>
            </a:r>
            <a:r>
              <a:rPr lang="fi-FI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Noto Serif" panose="02020600060500020200" pitchFamily="18" charset="0"/>
                <a:sym typeface="Wingdings" pitchFamily="2" charset="2"/>
              </a:rPr>
              <a:t> kirjoittaa yo-kokeen kirjoitustehtäviä</a:t>
            </a:r>
          </a:p>
          <a:p>
            <a:pPr>
              <a:buFont typeface="Arial" panose="020B0604020202020204" pitchFamily="34" charset="0"/>
              <a:buChar char="•"/>
            </a:pPr>
            <a:endParaRPr lang="fi-FI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Noto Serif" panose="02020600060500020200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Noto Serif" panose="02020600060500020200" pitchFamily="18" charset="0"/>
              </a:rPr>
              <a:t>syventää tietoa kielen rakenteista </a:t>
            </a:r>
            <a:r>
              <a:rPr lang="fi-FI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Noto Serif" panose="02020600060500020200" pitchFamily="18" charset="0"/>
                <a:sym typeface="Wingdings" pitchFamily="2" charset="2"/>
              </a:rPr>
              <a:t> tehdä kielioppi- ja kielenhuoltotehtäviä</a:t>
            </a:r>
          </a:p>
          <a:p>
            <a:pPr>
              <a:buFont typeface="Arial" panose="020B0604020202020204" pitchFamily="34" charset="0"/>
              <a:buChar char="•"/>
            </a:pPr>
            <a:endParaRPr lang="fi-FI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Noto Serif" panose="02020600060500020200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Noto Serif" panose="02020600060500020200" pitchFamily="18" charset="0"/>
              </a:rPr>
              <a:t>lukea ajankohtainen kaunokirja</a:t>
            </a:r>
          </a:p>
          <a:p>
            <a:endParaRPr lang="fi-FI" sz="1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6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teksti, Ihmisen kasvot, kuvakaappaus, henkilö&#10;&#10;Kuvaus luotu automaattisesti">
            <a:extLst>
              <a:ext uri="{FF2B5EF4-FFF2-40B4-BE49-F238E27FC236}">
                <a16:creationId xmlns:a16="http://schemas.microsoft.com/office/drawing/2014/main" id="{892F6023-B6CF-4DE3-0A40-4BD9A6B311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6" r="43261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1C3B26B-3B34-EFB9-4593-E75A65CA4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3968" y="2095248"/>
            <a:ext cx="4688975" cy="39085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i-FI" sz="3200" dirty="0"/>
          </a:p>
          <a:p>
            <a:pPr marL="0" indent="0">
              <a:buNone/>
            </a:pPr>
            <a:r>
              <a:rPr lang="fi-FI" sz="3200" dirty="0"/>
              <a:t>Liittymisavain: </a:t>
            </a:r>
            <a:r>
              <a:rPr lang="fi-FI" sz="3200" b="1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RPF44EUB</a:t>
            </a:r>
          </a:p>
          <a:p>
            <a:pPr marL="0" indent="0">
              <a:buNone/>
            </a:pPr>
            <a:endParaRPr lang="fi-FI" sz="3200" b="1" i="0" u="none" strike="noStrike" dirty="0"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34621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02473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reen christmas tree with string lights">
            <a:extLst>
              <a:ext uri="{FF2B5EF4-FFF2-40B4-BE49-F238E27FC236}">
                <a16:creationId xmlns:a16="http://schemas.microsoft.com/office/drawing/2014/main" id="{91A54DDD-4CA8-657B-BB8A-FD9D25149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"/>
          <a:stretch/>
        </p:blipFill>
        <p:spPr bwMode="auto">
          <a:xfrm>
            <a:off x="7968222" y="10"/>
            <a:ext cx="4223778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F9B3EAE-C59E-0B61-7B5F-D5F09074E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914" y="-50141"/>
            <a:ext cx="6831188" cy="1322887"/>
          </a:xfrm>
        </p:spPr>
        <p:txBody>
          <a:bodyPr>
            <a:normAutofit/>
          </a:bodyPr>
          <a:lstStyle/>
          <a:p>
            <a:r>
              <a:rPr lang="fi-FI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Kirjatehtävä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170ACF9-4307-553B-B31F-2A9D5E578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914" y="1198606"/>
            <a:ext cx="7858897" cy="490408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Valitse jokin 2020-luvulla kirjoitettu kirja.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Kirja voi olla tietokirja, romaani, säeromaani, novellikokoelma, runokokoelma…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Tässä vaiheessa lukiota pitäisi jo voida lukea ns. normikirja, mutta jos lukemisessa on ongelmia tms., kirja voi olla selkokirja.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Ilmoita kirjavalintasi luvussa 1.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Kirjasta tehdään 1000–1500 merkin pituinen teksti.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fi-FI" dirty="0"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dirty="0">
                <a:solidFill>
                  <a:schemeClr val="accent6">
                    <a:lumMod val="50000"/>
                  </a:schemeClr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Joululomalla on aikaa lukea!</a:t>
            </a:r>
          </a:p>
        </p:txBody>
      </p:sp>
    </p:spTree>
    <p:extLst>
      <p:ext uri="{BB962C8B-B14F-4D97-AF65-F5344CB8AC3E}">
        <p14:creationId xmlns:p14="http://schemas.microsoft.com/office/powerpoint/2010/main" val="82352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F185B5-6FB4-45DC-9AE7-F7A26BD7E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5B116B-4263-41E0-B09F-AAFE919C0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66491" y="655607"/>
            <a:ext cx="10725509" cy="5450868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F1C5C61-2E2E-8EE1-36AC-8DA75EAE7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409" y="773012"/>
            <a:ext cx="10537898" cy="1257494"/>
          </a:xfrm>
        </p:spPr>
        <p:txBody>
          <a:bodyPr anchor="b">
            <a:normAutofit/>
          </a:bodyPr>
          <a:lstStyle/>
          <a:p>
            <a:r>
              <a:rPr lang="fi-FI" sz="6000" dirty="0"/>
              <a:t>Aloitustehtäviä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18C1BB7-EED0-F986-C0F6-903810C91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4196" y="2501153"/>
            <a:ext cx="8666150" cy="335690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i-FI" sz="4000" dirty="0"/>
              <a:t>Luku 1</a:t>
            </a:r>
          </a:p>
          <a:p>
            <a:r>
              <a:rPr lang="fi-FI" sz="4000" dirty="0"/>
              <a:t>tehtävä 1</a:t>
            </a:r>
          </a:p>
          <a:p>
            <a:r>
              <a:rPr lang="fi-FI" sz="4000" dirty="0"/>
              <a:t>tehtävä 2</a:t>
            </a:r>
          </a:p>
          <a:p>
            <a:r>
              <a:rPr lang="fi-FI" sz="4000" dirty="0"/>
              <a:t>tehtävä 4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F2DA1D-C1F2-44D4-8BB3-F29B9DD0B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6C6FECB-D48F-4DB7-A7B4-3A9E377B1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963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102</Words>
  <Application>Microsoft Office PowerPoint</Application>
  <PresentationFormat>Laajakuva</PresentationFormat>
  <Paragraphs>25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Noto Serif</vt:lpstr>
      <vt:lpstr>Open Sans</vt:lpstr>
      <vt:lpstr>Office-teema</vt:lpstr>
      <vt:lpstr>S210</vt:lpstr>
      <vt:lpstr>Kurssin tavoitteet ja sisältö</vt:lpstr>
      <vt:lpstr>PowerPoint-esitys</vt:lpstr>
      <vt:lpstr>Kirjatehtävä</vt:lpstr>
      <vt:lpstr>Aloitustehtäviä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S210</dc:title>
  <dc:creator>Artimo Minna Annikki</dc:creator>
  <cp:lastModifiedBy>Artimo Minna Annikki</cp:lastModifiedBy>
  <cp:revision>8</cp:revision>
  <dcterms:created xsi:type="dcterms:W3CDTF">2023-12-06T06:10:49Z</dcterms:created>
  <dcterms:modified xsi:type="dcterms:W3CDTF">2024-12-11T14:55:26Z</dcterms:modified>
</cp:coreProperties>
</file>