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0:34.440"/>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21661 190,'-65'-9,"0"-1,-1 1,3 2,12 2,2 2,-8-2,0 1,0 1,0 1,6 0,-2 0,-5 0,-1 0,1 1,-2 1,-11-2,-3 0,-5 0,-1-1,-2 3,0-1,1-1,0 0,1-1,2 1,4 1,2 1,4-3,2 1,6 0,2 0,5 0,0-1,-39-1,5 0,15 1,3-1,17 1,-7-4,12 4,-6-3,8 0,-8 0,-2 0,-7-1,-3 1,1 2,9-1,1 5,4-5,-2 4,-3-2,6 3,-5-3,8 2,-7-2,9 3,0 0,13 0,3 0,4 2,-3-2,-1 3,-6-2,8 2,-13-2,4 3,-12-3,4 1,-5-2,4 0,7 0,-5 0,11 0,-9 0,7 0,-4 0,7 0,-10 0,9 0,-14 3,6-3,-13 3,2-3,-10 0,0 0,-2 0,6 0,1 0,15 0,-3 0,10 0,-9 0,7 0,-11 0,7 0,-4 0,11 0,-4 0,6 0,-1 0,-5 2,6-1,-11 1,3-2,-10 0,5 3,-10-3,3 3,-9-3,3 0,-9 0,3 0,-11 0,-1 3,3-2,4 2,4 0,16-2,-2 4,18-4,2 3,6-2,-7 2,4-1,-1 0,0 0,6 1,-13-2,9 2,-7 0,4 0,-1-2,1 2,-4-1,7-1,-4 3,3-2,-3 1,1 2,-3-2,4 0,-10 1,2 2,-4 2,12-1,3 1,-5 7,10-4,-7 15,16-5,1 9,2 6,-1 7,1 10,1 5,6 4,3-2,7 1,2-10,6 9,0-12,4 4,-1-10,-1-5,-3-10,-3 2,4 0,0 5,10 11,-2-5,5 1,-4-10,-3-6,-2-5,-6-3,-51 18,0-18,-51 17,13-18,0-3,-18 4,42-11,-2 1,-9 0,-4 1,-8-1,-1-1,-1 0,-1 0,-5 1,-1 0,-2-3,-2 1,-3 5,-2 0,0-5,-1 0,-3 3,1-1,5-2,-1-1,-8 1,1 0,5 0,1-1,-7-1,0-1,4 2,0 0,-5-5,-2 1,2 4,0 0,29-2,-1-2,1 2,-30 3,-1 0,33-4,0 0,0 0,-28 4,0-1,3-2,1 0,6 0,1 0,2 2,2 0,9-2,1 0,-3-1,1 2,10 0,2 0,4-1,2 0,2 1,2 1,-41 8,41-7,-2 1,1 0,-1-1,-5 1,1-1,2-3,-1-1,-8 0,-2 0,3 0,0 0,-11-1,-1-1,6 2,0 0,-7-1,0-2,10-1,0 0,-2 2,0-1,10-2,1-2,-5 3,-1-1,7 1,0-1,-6-1,-1 0,4 3,0 1,-4-4,-1-1,5 2,0 1,-7 0,-1-1,3-1,0 0,-10 1,-1 0,5 1,1-1,-7-2,0 0,6 1,2-1,5 0,1 0,-6-3,0-1,9 3,0-1,-15-5,-2 0,12 4,-1 0,-9-4,0 0,9 4,0 1,-7-1,-1 1,-2-1,-1 1,0 2,0 0,6 0,1 0,3 2,1 0,12-1,1 1,-1 2,1 1,-35-4,7 1,35 2,13-2,17 10,-21 0,-9 2,-48-4,40-4,-2-2,-17-1,-4 0,-8-1,-3 0,-7-3,-1 0,2 3,0 0,-2-5,2 0,7 7,2 0,-2-7,1 1,5 6,1 0,-2-3,1-1,6 4,0 1,2-3,2 1,10 2,3 0,2 0,4 0,-19 0,16 0,14 0,13 2,-1-2,0 3,1 1,-13 2,5 0,-19 4,4-4,-34 4,-6-2,37-4,0 0,-44 4,14-3,13-1,5-1,13 0,1 1,10 0,10-3,2 1,0-2,5 0,-11 0,-4 0,-9 0,-16 0,6 0,-19 0,12-3,-21 2,20-5,-9 5,22-1,5-1,19 1,7 0,-10-2,11 4,-14-4,7 2,8 0,-7 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1:59.649"/>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1603,'56'-4,"-1"0,7-2,0 1,-4 4,0 1,19-2,2 0,0 0,2-1,16 3,3-1,-4-1,1-1,-29 3,1 0,-1 0,31 0,-3 0,-16 0,-2 0,0 0,-2 0,-13 0,-2 0,5 0,0 0,-1 0,0 0,5 3,1-1,-4-1,2-1,9 3,0-1,-6-2,1 0,7 0,1 0,-7 0,-1 0,4-2,-1-1,-3 3,-2-1,3-1,0-1,-2 3,0 0,1 0,0 0,-8 0,-1 0,1 0,-2 0,-7 1,-2-2,43-2,-12 2,-8-3,-7 4,5 0,-11 0,-1-3,-21 3,1-3,-6 3,4 0,6 0,1-3,7 3,5-3,7 3,0 0,2 0,-7 0,4 0,-3 0,5 3,-2-2,8 2,-4-3,21 0,-12 3,15-2,-5 3,4-4,-9-4,5 4,-12-7,-9 6,-2-5,-13 3,12-4,-3 0,10 0,2 0,10 3,9-3,6 2,-48 1,2 0,4 1,1 1,2-2,0 0,6 1,1 1,2-3,1 0,6 2,1 0,-2-1,1-1,6 3,-1-2,-4 0,0-2,9 1,-1-1,-9 1,-1 0,6-3,-1 0,-12 3,-3-1,0-1,0 0,-9 2,-2 1,-1-1,-2 1,28-1,0-1,-15 5,10-5,2 5,-7-5,0 2,-17-4,4 0,-11 0,4 2,-5 1,5-4,-5 5,5-4,-5 4,9-2,-7 1,7 1,-4-1,1 4,3-1,7 2,-3 0,13 0,-7 0,-8-2,3 1,-9 0,15 1,3 0,12 0,-4 0,13 4,0 0,5 0,-4 3,2-2,-7 3,1-4,-14 2,-2-2,-12 5,5 2,-6-1,6 3,-10-7,13 8,-13-8,19 8,-8-7,7 7,-15-7,0 2,-4-4,-4 1,12-3,-13 2,7-1,-3 4,10-1,2 3,11-3,-10-1,0-1,-17-3,-11-2,-12 2,-4 0,8 3,0-1,22 3,-10-4,14 3,-9-3,0 2,-6 1,-7-1,0 0,3 1,-1-1,5 0,-12-1,-10-1,-78-13,17 4,-11-2,-4 1,-15 0,-14-5,0 3,37 1,-1 0,0-1,0 0,-5 0,0-1,6 0,2-1,-46-10,11 1,36 6,-1-2,-7 0,-1 1,0-2,-3 1,-12-3,-1 1,12 5,0 1,-7-4,2 1,13 7,4 1,-39-17,32 14,5-6,19 6,0-1,-1-1,-16 0,7-2,-10 2,15 0,1 2,5-2,6 1,6-2,4 2,0-1,-8-6,4 2,-7-10,3 8,0-7,4 7,0-1,9 6,-4 1,-3-3,-7-5,-12-4,-18-9,-4-4,-19-4,7 1,-12-1,6-1,32 18,0 0,-41-21,6 3,19 11,23 10,17 7,7 3,-1 0,-12-7,-2 1,-5-2,12 9,7 1,1-5,-6-3,-3-4,-7-1,0 0,6 4,6 4,70 9,-21 4,68 4,-32-2,27 6,-41-4,1-1,4 0,0 1,2 1,1 0,1-4,0 1,-6 2,-1 1,3-3,0-1,-8 2,0 0,1 0,0 0,40-1,-5 6,-10-6,1 6,-13-4,4 2,-11 0,4-1,-1-1,14 4,6-3,16 5,1-5,-41 0,0 0,33 0,-37-2,1 0,41 1,5-3,-44 0,0 0,45 0,-50 0,0 0,35 0,10 0,-16 0,11 0,-9 0,-8 0,0-3,-9 2,-7-2,-2 3,-14-2,2-1,-13 0,3-1,-5 1,1 1,-1-2,4 1,-2 1,-2-2,4 2,-5-2,8-1,-1 0,-1 2,-4-1,2 1,3 1,8-3,1 4,14-1,0-1,6-1,-1 0,-11-1,8 2,-8-3,10-4,-1 6,3-5,-2 5,6-3,-4 0,5 0,-2 3,4-2,-2 2,1 0,-20 1,-1 1,-14 1,5-1,0 0,-1 1,4-1,-7 0,6 1,-7-3,3 3,-3-1,3 2,-4-2,4 1,-3-1,3 2,0 0,6 0,0 0,5 0,-4 0,4 0,-9 0,8 3,-3-2,-6 1,12-2,-5 0,14 0,0 0,7 0,-4 0,5 0,0-3,-4 3,-6-3,3 3,-10 0,10 0,-4 0,4 0,-4 0,5 0,-1 0,2 0,-1 0,0 0,-5 0,15 0,-7 0,15 0,-22 0,7 0,-7 0,7 0,3 0,-5-3,-10 2,-8-2,-10 3,-5 0,-2-2,-5 2,4-2,-4 2,1 0,0 0,-6 0,13 1,-14 0,14 2,-6-2,1 0,2-1,-6 2,-2-2,11 4,-9-4,16 2,-15-2,13 0,-2 3,9-3,10 2,15-2,18 0,12 0,-46 0,1 0,-2 0,0 0,41 0,-5 0,-10 0,-10 0,-14 0,-19 0,-7 0,-13 0,10 0,-2 0,3 0,-1 2,0-1,6 0,3-1,10 0,-4 0,14 0,-2 0,4 0,-5 0,0 3,-5-2,5 2,-1-3,6 0,1 2,10-1,-17 3,10-3,-16 3,4-3,2 4,-12-4,9 4,-14-4,11 4,-5-2,2 0,7 2,4-2,14 1,10 2,6-2,15 1,-4 2,-39-7,0 1,41 6,-40-7,-2 0,31 7,6-6,-17 2,4-3,-6 0,6 3,-18-2,3 5,-4-5,-7 1,14-2,-12 0,9 0,0 3,8-2,0 2,-9-3,-5 0,-2 2,2-1,5 2,7 0,-3-2,10 2,-5 0,7 1,-1 0,3 3,8-6,-5 6,6-6,-13 2,0 0,-13-2,-5 2,-5-3,-6 2,4-1,0 1,12 2,-4-1,16 4,-10-3,12 3,-11-4,10 1,-14 2,13-2,-14-1,8 4,-14-6,-3 2,-6-1,6-1,0 4,11-5,-9 5,-2-4,-10 3,3-4,13 5,10-1,14 0,0 0,-1-4,-4 3,2-3,-2 3,3-3,-3 0,-3 0,-14-2,-10 1,-12-3,-7 3,-6 0,4 1,2 0,6 0,2 0,2 0,-12-2,2 2,-13-2,5 2,1 0,3 0,8 0,-7 0,6 0,-9-2,-4 2,6-1,-9-1,11 0,-3 0,-9 0,12 3,-10 3,9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2:44.919"/>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336 340,'81'-14,"-12"1,-28 12,-11-3,-1 4,-7-2,2 2,3 1,-1 1,2 2,-2 0,-4 0,8-2,-8-1,4 0,0-1,-2-1,3 0,-3 0,3 1,-2 0,3-3,-5 0,-1-16,-48-12,10 5,-39-5,24 21,2 3,0-2,4 4,-3-2,-6 5,12 0,-12 6,9 2,-2 4,0-3,2 0,5-1,-7 8,9 3,3 4,5 6,5-4,2 9,5-3,1-3,7 3,5-7,2 0,14 0,-7-7,15 3,-8-4,17 1,-6-4,7-5,-14-3,-6-5,-8 0,6-15,-11 3,4-12,-14 2,-6 1,-15-15,1 8,-12-7,4 9,-2 4,-9-4,-5-3,-22-5,-10-2,-18-4,1 6,39 18,0 1,-28-6,-1 7,27 7,0 3,24 2,-3 1,6 3,-2 6,-1 7,6 6,8 3,4 11,6-9,1 14,3-9,3 8,6 2,6-2,5 4,3-2,5-2,-2 2,2-6,3 1,-4-5,1-7,-1-3,-4-6,5 2,-3-2,6 1,-1 0,7 0,1-1,0-1,-1-2,-5-5,-5 0,-1-1,-3-3,3-4,-5-8,-2-5,-2-7,-5 4,3-5,-2 3,1-4,-5 3,1-5,-2 1,0-1,-2 1,-4 2,-1-4,-4 2,-2-2,-9-4,3 16,-11-11,-14 4,5 4,-18-7,15 13,-11 2,7 4,-6 3,12 2,-6 5,9 1,-9 4,4 6,-8 5,8 3,-2 4,16 0,1 2,11-6,1 5,8 11,3-4,8 24,0-21,9 13,1-9,3-5,6 0,-6-16,5 2,-4-11,5 2,1-8,5 0,2-5,-2 0,-4-4,2-2,-10-3,3-1,-8 2,-1-3,0-8,-3-1,-3-2,-4-4,-5 7,-2-9,-1 1,-3-1,-4-1,0 0,-2 0,3 6,-3-9,1 8,-1-2,-5 1,-6-3,-12-4,-19-11,4 12,-9 6,19 12,-3 8,11 2,-2 1,4 2,-8 7,6 4,-6 6,10 4,2-1,3 7,2-2,1 13,2-2,5 17,0 2,6 17,4-7,3-8,11-10,-1-17,8 2,0-7,6-1,2-7,9 3,5-6,15 3,-3-10,13-1,-7-6,3 0,-9-5,-7-1,-15-5,-5 1,-9 2,7-5,-9 2,9-6,-9 1,-1-3,-1 1,-2-11,-9 10,2-16,-10 11,-1-3,-6 1,-11 1,2 2,-12-4,6 8,-4 0,-2-1,4 3,-7-4,12 6,-2 1,1-2,2 0,-3-4,1 2,1 4,-3 3,-2 1,-4 1,7 4,-7-4,9 4,-6-5</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2:53.551"/>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1061 350,'-43'-18,"8"4,33 14,-19-4,-7 0,-6-3,3 1,19 4,-10-1,3 2,-6-1,4 1,5 1,-13-4,11 3,-9-2,11 1,-3 6,-2 3,3 4,1 3,3-2,-9 8,4-7,-4 8,4-9,1 5,4-6,-2 6,7 0,0 1,2 5,3-6,-2 3,3 6,1-8,0 7,2-4,0-4,2 11,0-6,1-1,1 2,4-1,-3-7,13 13,-10-18,11 9,5-5,1-1,11 5,-3-4,-1-1,-2-3,-5-5,-7-3,2-9,-3-5,1-11,1-3,0-9,1 5,2-6,-4 7,-4 6,-3-2,-5 6,0-5,-6-3,-3 2,-4-4,-5 0,3 6,-4-3,1 9,-3-3,-3 4,-2 0,-4-1,-8-1,-6-7,-19 2,0-5,-16 8,17 4,-9 6,17 4,-1 2,10 2,12 2,9 0,7 25,8-3,-2 15,5-9,0-4,0 4,0 0,0 0,2 0,0-4,3 1,-1-2,5 2,-3-5,6 1,0-4,5-3,2 2,1-7,-4-1,10 0,0-2,5-1,0-2,-6-3,2-2,-5-2,5-3,-7-1,7-3,-9 1,7-6,-6-1,0-4,-2-1,-4 3,-2 2,2-1,-1-3,-1-1,2-4,-4 4,0-2,-3 2,-4 2,0-3,-5 5,-4-6,-5 6,-2 4,-10 1,3 7,-11 1,11 3,-4 4,2 0,-2 4,-8 4,2 2,-2 6,5-1,4 0,7-1,-2-1,7 0,-2 3,-1 2,0 1,-2 5,-1 3,6-5,-1 6,7-9,2 6,0-3,4 0,0-3,2-2,4 2,2-2,3-1,7-3,-3-5,8 0,3-1,7-2,10 1,-4-5,3-1,-8-2,3 0,-12 0,7-1,-6-5,3-3,1-3,-6-3,-5-3,-3-1,-1-11,-5 6,4-17,-6 5,-3-11,-2 3,-6-4,-4 6,-6-7,-9 5,-13-11,-11 0,-17 0,10 13,-7 9,20 16,0 5,6 4,8 6,-1 1,9 3,-5 7,6 4,-1 4,4 3,5 3,0 0,-1 6,3 0,-3 4,2 9,-4 8,1-2,-2 10,2-14,1 5,3-14,4-5,1-10,2-1,1 2,4 1,3 3,1-5,1-1,1-4,4 1,9-4,2-3,9-6,-2-3,4-5,-3-3,5-3,-3-4,4-2,-6-2,0-6,-7 3,-3-4,-7 7,-2-2,-5 1,-3-2,0-6,-5 0,0 0,-2-4,-2-1,-5-1,-5-4,-4 8,1 5,3 11,-8 7,0 9,-12 3,-9 16,-1 2,-14 19,5-3,-8 13,13-7,-4 6,15-7,5-3,8-3,6-6,6 6,0-2,7 6,0-8,5-1,2-10,-1-8,11 6,-1-10,7 5,6-10,1-4,7-1,16-1,1-6,31-3,-4-9,-28 8,1-1,36-13,1 3,-17 3,-15 5,-14 2,-11 1,-10-2,-5-1,-1-2,0-8,0-1,0-12,-2-6,-7-8,-1-14,-12-12,-8 0,-9-3,-7 16,-4 9,1 14,1 10,4 11,2 7,2 6,-3 3,0 4,-5 4,-1 5,-6 7,4 0,-6 6,1-3,2 0,5-2,8-4,3 2,8-3,-1 6,8-3,0 5,4 0,0-1,4 7,0-2,2 6,1 2,4 0,1 5,4-3,3 4,-3-10,2 1,-6-13,2 0,2 1,0-5,11-2,3-7,3-8,2-3,-5-8,-2 0,2-8,-5 0,-1-6,-5-6,-4-1,-6-10,-2-9,-12-6,-4-14,-14 9,-8-3,-6 13,-7 5,-2 11,-6 11,14 10,-6 12,5 4,1 5,-15 2,10 4,-2-1,13 4,5-3,13 2,2 0,5 5,3 7,2 0,8 3,2-4,1-3,6 3,5 0,-1-3,6 4,-10-13,5 6,14-25,-17 13,12-17</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2:58.159"/>
    </inkml:context>
    <inkml:brush xml:id="br0">
      <inkml:brushProperty name="width" value="0.5" units="cm"/>
      <inkml:brushProperty name="height" value="1" units="cm"/>
      <inkml:brushProperty name="color" value="#E6E6E6"/>
      <inkml:brushProperty name="tip" value="rectangle"/>
      <inkml:brushProperty name="rasterOp" value="maskPen"/>
    </inkml:brush>
  </inkml:definitions>
  <inkml:trace contextRef="#ctx0" brushRef="#br0">994 479,'-73'-8,"6"3,30 0,-11-1,-7 2,-7-5,7 8,0-2,14 3,3 0,9 0,4 0,2 10,5 14,3 6,-4 17,2-6,-9 15,7-15,-2 9,7-14,-1-2,4 4,0-6,7 5,0-3,4 3,0-3,2-1,2-7,2-2,13-2,-3-4,10 1,3-8,17 2,20-3,-16-4,4-1,5-1,2-3,13-5,2-3,-4 0,-1-2,0-6,-2-1,-9 0,-4 1,24-10,-16-5,-32 11,-6-4,-12 8,-3-10,-6 2,1-4,-4-7,0 9,-8-8,-3 0,-5 5,-8-11,0 4,-13-6,-1-1,-5 2,-1 3,0 4,10 12,-4 2,20 9,-6-2,-1 1,0 0,-7 8,14 36,1-8,11 26,-1-29,3 1,0 6,4-7,20 3,5-22,22-9,9-19,16-11,8-7,-6-10,-21 7,-19-3,-18 10,-9-6,-12 5,-9-5,-2 9,-11-2,-3 6,-10-6,-8 7,-9 1,2 14,7 6,-1 7,15 7,-9 2,5 9,-4 4,3 8,-2 1,5 5,4 0,5-5,3 5,6-11,1 8,3-9,5 3,-3 9,8-4,0 19,7-14,10 10,1-8,14 1,-3-6,16-3,-14-10,10-4,-13-11,1-1,2-8,-8-1,4-8,-7-3,-1-4,-1-9,-7 4,-2-10,-4 8,-9-13,-7 1,-16-7,-6 1,-18 8,0 10,-26 14,-11 10,32 7,-2 5,-1 0,0 4,-4 5,2 3,10 2,3 2,-27 16,16 3,28-8,2 2,13 0,7 4,6-11,2 8,3-9,0 0,1-3,18-2,26-20,18-8,25-18,-10-7,3-6,-22 8,-7-2,-22 7,-5 4,-11 0,4-6,-6 6,4-7</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6:17.948"/>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336 340,'81'-14,"-12"1,-28 12,-11-3,-1 4,-7-2,2 2,3 1,-1 1,2 2,-2 0,-4 0,8-2,-8-1,4 0,0-1,-2-1,3 0,-3 0,3 1,-2 0,3-3,-5 0,-1-16,-48-12,10 5,-39-5,24 21,2 3,0-2,4 4,-3-2,-6 5,12 0,-12 6,9 2,-2 4,0-3,2 0,5-1,-7 8,9 3,3 4,5 6,5-4,2 9,5-3,1-3,7 3,5-7,2 0,14 0,-7-7,15 3,-8-4,17 1,-6-4,7-5,-14-3,-6-5,-8 0,6-15,-11 3,4-12,-14 2,-6 1,-15-15,1 8,-12-7,4 9,-2 4,-9-4,-5-3,-22-5,-10-2,-18-4,1 6,39 18,0 1,-28-6,-1 7,27 7,0 3,24 2,-3 1,6 3,-2 6,-1 7,6 6,8 3,4 11,6-9,1 14,3-9,3 8,6 2,6-2,5 4,3-2,5-2,-2 2,2-6,3 1,-4-5,1-7,-1-3,-4-6,5 2,-3-2,6 1,-1 0,7 0,1-1,0-1,-1-2,-5-5,-5 0,-1-1,-3-3,3-4,-5-8,-2-5,-2-7,-5 4,3-5,-2 3,1-4,-5 3,1-5,-2 1,0-1,-2 1,-4 2,-1-4,-4 2,-2-2,-9-4,3 16,-11-11,-14 4,5 4,-18-7,15 13,-11 2,7 4,-6 3,12 2,-6 5,9 1,-9 4,4 6,-8 5,8 3,-2 4,16 0,1 2,11-6,1 5,8 11,3-4,8 24,0-21,9 13,1-9,3-5,6 0,-6-16,5 2,-4-11,5 2,1-8,5 0,2-5,-2 0,-4-4,2-2,-10-3,3-1,-8 2,-1-3,0-8,-3-1,-3-2,-4-4,-5 7,-2-9,-1 1,-3-1,-4-1,0 0,-2 0,3 6,-3-9,1 8,-1-2,-5 1,-6-3,-12-4,-19-11,4 12,-9 6,19 12,-3 8,11 2,-2 1,4 2,-8 7,6 4,-6 6,10 4,2-1,3 7,2-2,1 13,2-2,5 17,0 2,6 17,4-7,3-8,11-10,-1-17,8 2,0-7,6-1,2-7,9 3,5-6,15 3,-3-10,13-1,-7-6,3 0,-9-5,-7-1,-15-5,-5 1,-9 2,7-5,-9 2,9-6,-9 1,-1-3,-1 1,-2-11,-9 10,2-16,-10 11,-1-3,-6 1,-11 1,2 2,-12-4,6 8,-4 0,-2-1,4 3,-7-4,12 6,-2 1,1-2,2 0,-3-4,1 2,1 4,-3 3,-2 1,-4 1,7 4,-7-4,9 4,-6-5</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6:17.949"/>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1061 350,'-43'-18,"8"4,33 14,-19-4,-7 0,-6-3,3 1,19 4,-10-1,3 2,-6-1,4 1,5 1,-13-4,11 3,-9-2,11 1,-3 6,-2 3,3 4,1 3,3-2,-9 8,4-7,-4 8,4-9,1 5,4-6,-2 6,7 0,0 1,2 5,3-6,-2 3,3 6,1-8,0 7,2-4,0-4,2 11,0-6,1-1,1 2,4-1,-3-7,13 13,-10-18,11 9,5-5,1-1,11 5,-3-4,-1-1,-2-3,-5-5,-7-3,2-9,-3-5,1-11,1-3,0-9,1 5,2-6,-4 7,-4 6,-3-2,-5 6,0-5,-6-3,-3 2,-4-4,-5 0,3 6,-4-3,1 9,-3-3,-3 4,-2 0,-4-1,-8-1,-6-7,-19 2,0-5,-16 8,17 4,-9 6,17 4,-1 2,10 2,12 2,9 0,7 25,8-3,-2 15,5-9,0-4,0 4,0 0,0 0,2 0,0-4,3 1,-1-2,5 2,-3-5,6 1,0-4,5-3,2 2,1-7,-4-1,10 0,0-2,5-1,0-2,-6-3,2-2,-5-2,5-3,-7-1,7-3,-9 1,7-6,-6-1,0-4,-2-1,-4 3,-2 2,2-1,-1-3,-1-1,2-4,-4 4,0-2,-3 2,-4 2,0-3,-5 5,-4-6,-5 6,-2 4,-10 1,3 7,-11 1,11 3,-4 4,2 0,-2 4,-8 4,2 2,-2 6,5-1,4 0,7-1,-2-1,7 0,-2 3,-1 2,0 1,-2 5,-1 3,6-5,-1 6,7-9,2 6,0-3,4 0,0-3,2-2,4 2,2-2,3-1,7-3,-3-5,8 0,3-1,7-2,10 1,-4-5,3-1,-8-2,3 0,-12 0,7-1,-6-5,3-3,1-3,-6-3,-5-3,-3-1,-1-11,-5 6,4-17,-6 5,-3-11,-2 3,-6-4,-4 6,-6-7,-9 5,-13-11,-11 0,-17 0,10 13,-7 9,20 16,0 5,6 4,8 6,-1 1,9 3,-5 7,6 4,-1 4,4 3,5 3,0 0,-1 6,3 0,-3 4,2 9,-4 8,1-2,-2 10,2-14,1 5,3-14,4-5,1-10,2-1,1 2,4 1,3 3,1-5,1-1,1-4,4 1,9-4,2-3,9-6,-2-3,4-5,-3-3,5-3,-3-4,4-2,-6-2,0-6,-7 3,-3-4,-7 7,-2-2,-5 1,-3-2,0-6,-5 0,0 0,-2-4,-2-1,-5-1,-5-4,-4 8,1 5,3 11,-8 7,0 9,-12 3,-9 16,-1 2,-14 19,5-3,-8 13,13-7,-4 6,15-7,5-3,8-3,6-6,6 6,0-2,7 6,0-8,5-1,2-10,-1-8,11 6,-1-10,7 5,6-10,1-4,7-1,16-1,1-6,31-3,-4-9,-28 8,1-1,36-13,1 3,-17 3,-15 5,-14 2,-11 1,-10-2,-5-1,-1-2,0-8,0-1,0-12,-2-6,-7-8,-1-14,-12-12,-8 0,-9-3,-7 16,-4 9,1 14,1 10,4 11,2 7,2 6,-3 3,0 4,-5 4,-1 5,-6 7,4 0,-6 6,1-3,2 0,5-2,8-4,3 2,8-3,-1 6,8-3,0 5,4 0,0-1,4 7,0-2,2 6,1 2,4 0,1 5,4-3,3 4,-3-10,2 1,-6-13,2 0,2 1,0-5,11-2,3-7,3-8,2-3,-5-8,-2 0,2-8,-5 0,-1-6,-5-6,-4-1,-6-10,-2-9,-12-6,-4-14,-14 9,-8-3,-6 13,-7 5,-2 11,-6 11,14 10,-6 12,5 4,1 5,-15 2,10 4,-2-1,13 4,5-3,13 2,2 0,5 5,3 7,2 0,8 3,2-4,1-3,6 3,5 0,-1-3,6 4,-10-13,5 6,14-25,-17 13,12-17</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6:17.950"/>
    </inkml:context>
    <inkml:brush xml:id="br0">
      <inkml:brushProperty name="width" value="0.5" units="cm"/>
      <inkml:brushProperty name="height" value="1" units="cm"/>
      <inkml:brushProperty name="color" value="#E6E6E6"/>
      <inkml:brushProperty name="tip" value="rectangle"/>
      <inkml:brushProperty name="rasterOp" value="maskPen"/>
    </inkml:brush>
  </inkml:definitions>
  <inkml:trace contextRef="#ctx0" brushRef="#br0">994 479,'-73'-8,"6"3,30 0,-11-1,-7 2,-7-5,7 8,0-2,14 3,3 0,9 0,4 0,2 10,5 14,3 6,-4 17,2-6,-9 15,7-15,-2 9,7-14,-1-2,4 4,0-6,7 5,0-3,4 3,0-3,2-1,2-7,2-2,13-2,-3-4,10 1,3-8,17 2,20-3,-16-4,4-1,5-1,2-3,13-5,2-3,-4 0,-1-2,0-6,-2-1,-9 0,-4 1,24-10,-16-5,-32 11,-6-4,-12 8,-3-10,-6 2,1-4,-4-7,0 9,-8-8,-3 0,-5 5,-8-11,0 4,-13-6,-1-1,-5 2,-1 3,0 4,10 12,-4 2,20 9,-6-2,-1 1,0 0,-7 8,14 36,1-8,11 26,-1-29,3 1,0 6,4-7,20 3,5-22,22-9,9-19,16-11,8-7,-6-10,-21 7,-19-3,-18 10,-9-6,-12 5,-9-5,-2 9,-11-2,-3 6,-10-6,-8 7,-9 1,2 14,7 6,-1 7,15 7,-9 2,5 9,-4 4,3 8,-2 1,5 5,4 0,5-5,3 5,6-11,1 8,3-9,5 3,-3 9,8-4,0 19,7-14,10 10,1-8,14 1,-3-6,16-3,-14-10,10-4,-13-11,1-1,2-8,-8-1,4-8,-7-3,-1-4,-1-9,-7 4,-2-10,-4 8,-9-13,-7 1,-16-7,-6 1,-18 8,0 10,-26 14,-11 10,32 7,-2 5,-1 0,0 4,-4 5,2 3,10 2,3 2,-27 16,16 3,28-8,2 2,13 0,7 4,6-11,2 8,3-9,0 0,1-3,18-2,26-20,18-8,25-18,-10-7,3-6,-22 8,-7-2,-22 7,-5 4,-11 0,4-6,-6 6,4-7</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7:22.428"/>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91,'97'-3,"-1"-1,1 1,-1 0,1-1,-1 1,1-1,-1 1,1 0,-1-1,1 1,-1 0,1-1,-1 1,1 0,3-1,2 0,0 0,2 0,-1 0,-2 0,-1 1,-2-1,-3 1,-5 1,-4 0,-5 0,-7 2,31 1,-13 1,-6 1,-5 0,2 0,13 0,-2 1,-4-1,-7 0,-9-3,-7 1,0-1,29 3,-5 0,-24-2,-4-2,6 1,-2 0,-11 0,-1 0,0 0,-2 0,38 0,6 0,-20 0,4 0,-22 0,-1-3,-11 2,8-2,-13 3,2 0,-1 0,-3 0,13 0,0 0,8 0,-2 0,8 0,0 0,9 0,-1 0,-11 0,-1 0,-4 0,2 0,9 0,7 4,12 1,5 0,-39-1,2 0,-4-3,0 0,5 1,0 0,-5-2,-1 0,2 0,0 0,44 0,-42 0,1 0,-4 0,1 0,10 0,2 0,-7 0,0 0,7 0,0 0,-6 2,-2 0,2-1,-1-1,-5 3,-1-1,2-2,-2 0,33 0,1 0,-25 0,-10 0,-2 3,-14-3,7 3,-13-3,-3 0,-9 0,2 0,0 0,2 0,-1 0,1 0,2 2,14-1,8 4,9-4,3 1,0-2,-1 3,0 1,-14 0,-2-1,-17-3,-8 0,-5 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7:32.628"/>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1 119,'83'-7,"5"4,6-5,-10 4,-33 0,1-1,45 2,-45-1,1 0,3 3,-1 1,37-4,-2 4,-4 0,-3 0,4 0,-37 0,1 0,1 0,2 0,16 0,5 0,11 0,5 0,-21 0,2 0,1 0,8 0,2 0,2 0,3 0,3 1,0-2,7-1,0-1,2 1,-19 2,0-1,1 1,0 0,2-2,0 0,1 0,-3 1,18 0,-2 1,0 1,-2-1,0 0,-3 0,-11-1,-3 1,0 1,4 1,0 0,-1 0,-6-1,0-1,-1 1,-1 1,0 0,-2 0,23-2,-1 0,4 0,0 0,-10 0,-1 0,8 0,1 0,-10 0,0 0,9 0,1 0,-5 0,-1 0,7 0,-1 0,-4 0,-1 0,1 0,1 0,-7 0,-1 0,2 0,-2 0,-8 0,-1 0,7 0,0 0,-8 0,0 0,11 0,2 0,-4 0,1 0,9-3,1 0,-2 3,3-1,-24-3,2 0,0 0,1 3,0 1,2 0,8-4,1-1,1 1,-3 1,1 0,0 1,4-1,1 1,-1-1,-2-2,0 0,-1 2,1 2,-1 1,-4-1,16-2,-5 0,-6 2,-5 2,-21-1,-4 0,-5 0,-1 0,48 0,-30 0,-9 0,-22 0,-11 0,-15 0,11 3,-2-3,10 5,-3-4,-4 0,3-1,6 3,5-3,0 3,-7-3,-10 0,-12 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7:35.347"/>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1 239,'58'0,"0"0,6 0,2 0,2 0,2 0,11 0,4 0,-20 2,3 0,0 0,4 1,1-1,1 1,4-1,2 1,0-1,2 1,1-1,0-1,-1 0,1-2,0 1,-2 0,1 0,-1 0,2 0,0 0,-1 0,-3 2,-1 0,1 0,6-1,0-1,0 1,-5 3,-2 1,3-2,8-2,3-1,-2 1,-2 2,-1 2,-1-1,-2-1,0-2,-1 2,3 1,-1 0,-1 1,-6-1,-1 1,2-2,6 0,2-1,0 0,2 2,1 1,-1-1,1-3,-1-2,1 2,-1 3,0 1,0-1,-3-3,-1-1,0 1,-1 2,-1 2,-1-1,0-1,-1 0,-1-1,-1 1,-1 0,0-1,1 1,1-1,-1 0,-1-2,0-1,0 2,6 1,1 0,0 0,-3-1,-1-1,3 1,8 1,3 0,1 0,1 1,0-1,2 0,-19-1,2-1,0 0,1 1,0 1,0 0,2 0,-1-1,5 0,1-2,0 1,0 0,-3 0,0 0,0 1,0-2,3-1,0 0,0 0,-1 0,-6 2,-1 0,-1 0,0-2,-1-1,0-1,-1 0,-1 1,19 1,-2 2,0 0,-1-3,0 1,-5 0,-16 1,-2 1,-1 1,2-1,0 0,-2 0,18-3,-1 0,-22 2,3 2,-1-3,1-1,-1-1,1 0,-1 2,-1 0,1-1,31-3,0-1,-2 1,2-1,-28 3,2 0,0-1,3-1,0-1,2 1,5 0,2 2,0-2,4-3,-1-1,2 2,4 4,0 1,2 0,-20-2,1 0,0-1,1 2,3 2,0 2,1 1,1-2,4 0,1-1,1 0,0 0,2 2,2 0,-1 0,1 0,1 0,0 0,0 0,1 0,4 0,0 0,1 0,0 0,-19 0,1 0,-1 0,1 0,0 0,1 0,-1 0,1 0,0 0,0 0,0 0,0 0,0 0,-1 0,1 0,17 0,-1 0,0 0,-1 0,-4 0,0 0,-2 0,0 0,-4 0,-1 0,0 0,-2 0,-5 0,0 0,-3 0,-2 0,8 0,-3 0,-2 0,0 2,-2 0,-2-1,16 0,-1 0,11 1,1 1,-2-3,2 0,-30 0,2 0,-1 0,-3 2,0 0,1 0,3-2,1 1,-1-1,0 2,0 0,1 0,5-2,3 0,-2 0,-1 0,-1-1,1 2,6 1,0 0,0 0,-5-1,-2-1,1 1,-2 1,0 1,0-2,-6 0,0-1,-1-1,29-1,-2-1,-11 0,-3-1,-2-1,-4-2,-16 2,-2 0,-2 0,-2 0,19 0,6-2,-29 3,7-3,-17 1,0 0,-6-1,-5 2,5-5,6 4,18-10,11 3,25-13,-43 14,4 1,12-3,5 1,7-1,2 1,4 6,1 1,1-2,0 1,2 6,-1 1,-8-2,1-1,6 3,0 0,-11 0,-1 0,1 0,-2 0,-8 0,-2 0,-6 2,-2 1,43 1,-20 1,-17 2,-15-4,-16 0,-3 2,-13-5,10 4,-9-3,8 3,0-1,-4-1,0 0,5 0,15 5,31 1,-20-2,4 0,15-1,5 0,3 1,3-1,7-1,0-1,-4 2,-1 0,-4-4,-3-1,-15 3,-5-1,29-2,-47 0,-21 0,-16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0:39.163"/>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 1,'87'0,"-5"0,2 0,-31 0,3 0,5 0,4 0,17 2,4 1,-3-3,1 1,13 4,1 0,1-4,2 0,-28 0,1 1,1 0,-3-2,1 0,1 0,4 1,1 2,-1-1,-3-2,-1 0,0 1,3 1,1 0,0 0,-1-2,0 0,0 0,4 0,1 0,-1 0,0 0,0 0,0 0,-1 0,-1-1,1 2,1 0,1 2,-1-1,-3-2,0 0,-1 1,2 2,0 2,0-1,-4-2,-1 0,0 1,-1 1,-1 0,-1 0,-2-1,-1-1,-1 0,2 0,-1 0,0 0,28-2,-1 0,-6 0,-2 0,-6-1,-3 2,-5 1,-1 0,-7-1,-2-1,-10 2,-1 1,0-1,-2-1,34 0,15 7,-2-4,-44 1,0-1,45 1,-45-2,1 2,-2-1,1 0,5 1,0 1,2 0,1 0,2-1,1 0,4 0,1 0,7 0,0 0,4 3,1-1,12-1,1 1,-3 1,2-1,-27-2,2-1,0-1,0 1,0 0,0 0,-1 0,1 0,0 0,31 2,-1 0,-8 0,-2 0,-7-1,-3 0,-4 1,-3-1,-9 0,-2-1,-2-1,-2 0,38 1,-20-4,4 0,-22 0,12 0,-17 0,8 0,-8-3,9 2,-5-1,16-2,4 3,-21-2,4-1,-2 1,3 0,14-2,2 0,-4 3,0-1,11 0,2 2,-3 0,1 2,11-1,2 0,0 0,1 0,-25 0,0 0,0 0,-2 0,0 0,0 0,3 0,1 0,-1 0,25-3,-1 0,1 3,-2-1,-13-3,-1-1,1 2,-4 0,-20-1,-3 0,7-1,0 1,-9 0,-1 0,7-2,2-1,4 2,0 0,-3-2,-1 0,-1 2,0 1,-5 0,-2-1,45-4,-19 2,-26 3,-24 0,-19 4,-9-1</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7:37.330"/>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5957 3,'-90'-1,"5"0,16 1,-8 0,-18 0,11 2,-13 2,44-2,-2 0,-5 2,-4 0,-15-3,-4-1,-1 3,-3-1,20-2,-2 0,0 0,0 0,-1 0,-1 0,-9 0,-1 0,-1 0,0 0,0 0,-3 0,-5 0,-3-1,1 2,2 1,0 0,0 0,-4-1,-1-1,2 1,7 1,2 1,0-2,-1 0,0-1,2-1,7 1,0 0,2 0,0 0,1 0,2 0,-26 0,3 0,3 0,3 0,18 0,2 0,1 3,4-1,-27-1,0 3,28-4,7 0,11 0,19 0,-3 0,9 0,-13 0,-5 0,-19 4,5-3,-7 2,21-1,4-1,19 0,-10-1,-6 0,-19 0,-12 0,4 0,7 0,17-1,0 1,10-1,-4 1,3 0,1 0,6 0,-6 0,5-1,-5 0,2 1,0 0,1 0,-2 0,-4-2,4 1,-10-1,11 2,-2 0,5 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7:41.622"/>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72,'65'-2,"0"0,0-2,-1 0,35 3,-45-1,-1 0,3 0,0 0,1-1,2 0,2-1,1-2,4 1,2 0,6 2,2 0,10-3,3 1,7 4,3 1,-24-2,2 0,0 0,-1 2,1 0,-2 0,-3 1,-1 1,0-1,1 0,0-2,0 2,-3 2,-1 1,3-1,8 0,3-1,0 1,-2 1,1 1,0-1,5 1,0 0,-1 0,-9-3,-2 0,1 1,0 3,0 1,-1-1,-7-3,0 0,-1 0,31 3,-3 1,-10-1,-2-2,-3-3,-2 0,-8 1,-1 1,-1-3,-1 0,-5 0,-2 0,-3 0,-2 0,37 0,0 0,-16 0,17 4,-10-3,-31 1,0 0,0-2,2 0,7 0,1 0,1 0,1 0,11 0,2 0,1 0,-1 0,-5-1,0 2,14 1,0 0,-20-1,2 0,24 3,4 1,0-1,3-1,-18-1,3 0,2 0,6 2,1 1,1-1,2-3,1-2,1 2,-20 2,-1 1,2 0,-2-1,23-2,0-1,1 1,-21 0,2 1,0 0,-2 0,-2-2,0 0,-1 0,0 0,1 0,0 0,0 0,-2 0,18 0,-2 0,-2 0,-4 0,-1 0,-2 0,-8 0,-1 0,-2 0,25 0,-4 0,-15 0,-4 0,-10 0,-7 0,15 0,-25 0,-25 0,-2 0,11 0,-3 0,21 0,3 0,31 0,5 0,-32 0,-1 0,31 0,2 0,-25 0,8 0,-21 0,-6 0,-21 0,-13 0</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7:45.883"/>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29,'67'0,"-1"0,5-2,2-1,16 3,3-1,3-1,4-1,-19 3,3 0,1 0,1 0,1 0,1 0,9 0,3 0,0 0,-24 0,0 0,0-1,2 2,6 2,1 1,0 1,0-2,-2-2,-1-1,1 1,1 1,4 2,0 2,0 1,0-2,-1-2,-1-1,0 0,1 0,1 0,0 1,1-1,-1 0,0 0,0 0,1 0,0 0,2-2,0 0,1 0,-1 0,-1 0,-1 0,0 0,0 0,-1 0,-1 0,1 0,-1 0,-2 0,1 0,-1 0,0 0,-3-2,0 0,-1 0,0 0,-1 0,0 0,-1 0,0-1,21 0,-1 0,-1 0,-5 1,-2-1,0 1,-2 0,-1-1,-2 1,-9 2,-1 0,-3-1,27-2,-3-1,-10 1,-4 1,-14 2,-1-1,3-1,-1-1,-10 3,0 0,0 0,-2 0,-6 0,-2 0,5 0,-1 0,45 4,-42-3,0-1,-2 2,-1 0,9-1,0-2,-5 1,1 0,1 2,0 1,2-3,-1 1,-9 1,0 0,3-1,0-2,34 1,4 5,-5-4,-3 6,-5-2,9-1,0 4,-33-8,0 1,-2 3,1 0,7-4,0 1,37 6,-42-7,0 0,43 3,-47-1,1 0,3-1,0-1,42 4,2 0,-49-4,0 1,-1 3,1 1,8-2,0-1,0 1,1 0,2-1,-1 0,3 1,-2-1,-6-2,-2 1,5 1,-2 1,31-3,0 0,-25 0,-4 0,-22 0,-3 0,-14-2,7 2,7-2,4-1,2 2,1-4,-10 2,6-3,-7 1,7 0,-7 0,7-1,-3 1,-5-1,13 0,1-4,13 3,11 0,0 0,9 2,-7-3,0 1,-8 0,-9 3,0 0,-12 2,-5 1,-6-3,-10 3,11-2,-3 3,4-2,-3 0,-2 2,4-2</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7:47.735"/>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5347 5,'-50'-1,"-1"0,-4 0,1 0,-32 1,26 0,-4 0,-1 0,-2 0,-15 0,-3 0,-1 0,-1 0,4 0,-1 0,-10 0,0 0,3 0,-2 0,19 0,-2 0,-1 0,-1 0,-1-1,-1 2,-7 1,-2 0,1 0,6-1,1-1,0 1,-2 1,0 1,2-1,8-2,2-1,0 2,2 0,1 2,2-2,-16 0,3 0,5 2,4 0,18-3,4 0,-43 0,32 0,-3 0,20 0,-13 0,9 0,-15 0,-3 3,-15-2,0 2,-14-3,10 0,32-2,1 0,-20-1,-12-2,26-1,-4 6,13-4,4 4,8 0,-2 0,1 0,0-2,4 1,-1-1,4 2,4 0,-1-2,-3 2,-1-4,-11 3,7-1,-4 2,4 0,2 0,7 0,-2 0,5 0</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7:51.237"/>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46,'52'0,"1"0,7 0,2 0,-4 0,2 0,23-3,5 1,5 1,5 0,-20-1,3 0,0 0,-2 2,-1 0,3 0,9 0,3 0,-1 0,-2 0,-1 0,0 0,5 2,1 1,-1-1,-3-1,-1-1,0 1,5 1,1 1,-2-1,-8-2,-1 0,-1 0,4 0,0 0,-2 0,-9 2,-2 0,0 0,1-1,1-1,-3 0,24 3,-2 0,-28-3,1 0,-2 0,22 3,-1 0,5-3,-1 1,-4 2,-4-1,-18-1,-2-2,3 0,-1-2,-14 1,0-1,9 0,1 1,-4-3,-1 1,-2 2,-1-1,37-6,-13 1,-12 0,-7 4,-7 1,5 0,-10 2,3-5,-6 6,2-3,8 3,-1 0,3 0,1 0,-5 0,10 0,-4 0,12 0,-10 0,9 0,-22 1,12 0,0 4,3-4,19 3,-7-4,12 0,-12 3,0-2,-11 2,9-3,0 4,15-3,-7 2,8-3,-14 0,5 0,-18-3,-2 2,-13-1,-6 2,-6 0,-9 0,1 0,-4 0,7 0,-4 0,1 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7:53.759"/>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8857 108,'-92'-9,"41"4,0 1,1-1,-2 1,-10-1,-3 0,-15-1,-4 1,-2-1,-3 0,17 4,-2 0,-1-1,-1-1,-2 0,0 1,-8 1,-1 3,0-2,2-1,1 0,0 0,3 1,1 2,1-1,7 0,2 0,1 0,-30 0,3 0,8 0,2 0,1 0,2 0,8-2,0-1,-1 3,1-1,1-4,1 0,1 4,1 1,3-3,1 1,1 4,3 1,-32-2,44 3,2 0,-27 1,-12-1,-8 4,45-5,0 0,-3-1,0 1,-45 1,47-2,0 0,-32-1,33 1,0 0,-39-2,37 0,1 0,-32 0,-10 0,25 4,-16 0,5 1,-10 3,-3-4,1 5,42-6,-1-1,1 3,-1-1,0-4,-1 1,-2 3,1 1,-45-4,17 5,13-5,8 1,-1-2,-20 0,3 0,-9 0,7 0,-14 0,-1 0,35 0,-1 0,0 0,-1 0,-8 0,-2 0,1 2,0 1,-8-3,0 1,6 1,-1 1,-5 0,1-1,11-2,3 1,0 4,5 0,-24-4,24 5,31-4,8 4,-3 3,-1 0,-5-1,-8-2,-2-4,-16 3,-3-4,7 2,5-3,15 0,10 0,-6-3,6 0,-9 0,4 0,0 1,1-1,-2 1,3 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8:10.164"/>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9437 1969,'-62'7,"0"0,-3 0,3-1,-33 3,43-4,-2-1,-5 1,0 0,-1 0,0 0,-5-2,0 0,-3 0,-2-1,0-2,-2 0,-5 0,-2 0,2 0,-1 0,-6 0,0 0,5 0,0 0,-5 0,0 0,4 0,1 0,10 0,1 0,-4-1,1 2,12 1,0 0,-11-2,-1 1,4 4,1-1,0-3,2-1,5 5,1-1,3-4,1 1,-33 6,5-2,16-1,0 3,-4-6,-16 2,-2-3,37 0,-2 0,2 0,-1 0,-5 0,-1 0,5 0,-1 0,-7 2,1 1,9-3,0 1,-5 1,-1 1,4-3,0 0,-4 0,-1 0,-3 0,0 0,-11-3,1 0,16 3,0-1,-11-2,2 1,-28 2,37-2,-1 0,2 1,1 1,-45-4,45 3,1 2,-39-1,39-2,-1-1,-43 2,43-1,0 0,-45 2,39 0,-1 0,2 0,-1 0,-13 0,-4 0,-2 0,-4 0,-13 0,-4 0,31-2,-2 0,0 0,-7 1,-1 1,0 0,2-2,1 0,-1 0,-2 0,0-1,1 2,2 0,2 1,0-1,4-3,0-1,1 2,-26 2,2 0,6-1,3-1,14 0,1 1,1 2,5-1,-20-3,2 4,35 0,3 0,9 0,4 0,-3 0,3 0,-13 0,7 0,-19 0,18 0,-3 0,20 1,3-1,75-7,-20 5,18-5,6 1,27 4,-32 0,2 0,0 2,0 0,0 0,0 0,-2 0,-2 0,-4 0,-2 0,40 0,-13 0,-16 0,-14 0,-16 0,-3 0,-8 0,2 0,2 0,8 0,2 0,18 0,6 0,10 0,25 0,-43 0,4 0,11 0,1 0,-1 1,0-2,-1-1,-1 0,-11 1,-2 1,43-5,-19 5,0 0,-9 0,6 0,-5 3,5-2,-5 5,5-5,-5 2,5 1,-6-3,13 2,-5 1,26-3,-1 6,-36-6,3-1,0 3,2-1,6-2,-1 0,-7 0,-2 0,-1 0,-2 0,-4 0,-2 0,-4 0,1 0,5-1,0 2,36 2,-2-2,-21 3,-3-1,-19-2,3 2,-14-1,7-1,-8 1,13 1,-3-2,16 2,-2-3,11 0,-5 0,6 0,5 0,6 0,4 0,2 0,-18 0,-15 0,-18-2,-15 1,-6-2,8-3,0-2,7-3,7 1,-2-2,14 0,-8-2,10-3,-6 4,7-8,0 10,11-6,7 5,4-1,-2-1,-21 4,-18-1,-19 4,-1-9,-6 1,4-6,-1-7,-5 4,2-8,-2-5,0-2,0-6,-1 5,3 6,-2 5,1 0,0 3,-1-5,0 5,-3-2,1 0,-3 0,1 3,0-10,-1 5,2-12,-3 7,0-2,-5 7,-1-3,-1 6,0 6,3 1,2 1,0-5,4 3,0-3,2 4,3-4,0 0,1 0,-2 3,0 1,1-1,3 4,8 1,9 5,10 4,18 1,13-1,32 2,-39 1,4 0,20 0,4 1,-24-1,2 0,2 0,10-1,4 1,0-1,4 1,2-1,2 0,-17 2,2-1,0 0,1 0,1-1,0-1,1 0,1 1,6 0,0 1,2 0,-1-1,0-1,1 0,-1 0,1 1,3 0,2 1,-2 0,-1 0,-10 0,-2 0,-1 1,0-1,0 2,1 0,-2 0,-1-1,13-1,-2 0,1 1,2 2,1 1,1-1,3-1,1 0,-1 0,-3-1,-1 1,1 0,0 1,1 1,-1-1,-6 0,-2-2,1 1,-3 0,1-1,-2 1,-4 2,-1 0,0-1,3-3,0-1,0 1,-3 1,-2 1,2 0,5-3,1 0,1 0,-2 1,1-1,0 0,4 1,2-1,-2 0,-1-2,-2 0,1 0,1 2,0 0,-2-1,-6-2,0-1,-2 0,0 2,-1 0,-1 0,-5-2,0 1,-1-1,31-5,-1 1,-8 1,-1 0,1 2,-1 0,-10-1,0 1,4 3,-2 1,-11-2,-3 1,-8 2,-1 1,-1-1,-1 1,39-4,-36 3,0 0,43 0,-47 1,-1-1,25 1,-3-4,-9 1,1-1,-1 4,6-3,6 2,5-3,17 3,-49 1,0 0,8 3,2 1,-1-3,1 1,1 2,0 0,6 0,0 0,-8 0,1 0,6 0,1 0,-4 0,-2 0,1 0,-1 0,0 0,-1 0,-3 0,-2 0,34 0,4 0,-18 0,12 0,9 0,0 0,-44 0,0 0,46 4,-46-3,1-1,39 4,4 0,-14-3,7 7,-8-3,7 3,-13-3,11 3,-18-4,17 1,-17 1,16-5,-10 2,13 1,-7 1,8 0,-1 2,-11-6,13 3,-6-4,-31 2,2 0,1-1,2-1,8 5,0 0,-6-5,0 1,8 4,-1 0,-7-2,0-1,4 1,0 0,-5 1,0 0,2-1,-1 0,-2 2,0 0,-1-3,-1 1,44 5,-6-3,-13-1,-4 4,-4-4,7 4,-12 0,17 0,-9 0,6 0,-4 0,-6 0,2 0,-7-1,0 1,-10-2,1 1,2-1,-3 0,1-1,-6 0,-5-1,-2 2,1 0,-6 0,5 0,-8-1,6 2,-6-2,-2-2,-5 2,-9-5,-1 4,0-2,1 0,7 3,-3-3,4 1,4 2,-7-3,3 1,-8 1,-3-4,10 3,-10-1,13 2,-6 0,2 0,12 1,0 1,12-3,1 3,5-2,-4-1,5 1,-6-4,1 0,-7 2,0-1,-10 3,-1-3,-13 2,-5-2,-5 0</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8:25.239"/>
    </inkml:context>
    <inkml:brush xml:id="br0">
      <inkml:brushProperty name="width" value="0.5" units="cm"/>
      <inkml:brushProperty name="height" value="1" units="cm"/>
      <inkml:brushProperty name="color" value="#E6E6E6"/>
      <inkml:brushProperty name="tip" value="rectangle"/>
      <inkml:brushProperty name="rasterOp" value="maskPen"/>
    </inkml:brush>
  </inkml:definitions>
  <inkml:trace contextRef="#ctx0" brushRef="#br0">13106 2506,'-83'11,"-9"-3,22-11,18-2,-3 0,-2-3,0 0,1 1,-1 0,-4-2,0 0,7 2,0 0,-8 0,-1-1,2 1,0 0,0 1,2 2,9-1,0 0,-3 3,0-1,-38-5,36 8,-2-1,1 0,-2-1,-8 1,-1 2,1-1,-1 0,-8 0,-2 0,4-3,0 1,-13 1,-1 0,-6-4,0-1,-5 5,-2 1,32-2,-1 0,-1 0,1 2,-1 0,1 0,-25 0,2 0,-1 0,3 0,7 0,4 0,7 0,3 0,1-2,1-1,7 3,3-1,-33-6,2 7,26-3,4 3,8 0,-1 3,5-2,-10 2,0-3,-8 0,6 0,-11 0,4 0,-8 4,-4-3,-3 6,0-6,-1 7,3-7,-10 7,-7-7,36 1,-2 0,0-2,-1 0,-9 0,-1 0,5 0,0 0,-6 2,0 1,0-2,2-1,11 3,-1-1,-7-1,-2-2,9-1,-2-1,-22-2,-4-2,-5 1,-4-1,25-1,-3-1,1 1,-3 1,-1 0,1 0,2-2,1-1,0 1,-2-1,1 1,1 1,5 0,2 1,-1 0,-30-2,1 0,-2 2,1 0,11 1,-1 0,-6 0,-1 0,10-3,-1 0,21 4,-2 1,2-1,-27-4,1 0,24 5,0-1,1 1,-21-2,1 0,-9 0,1 0,13 2,0 1,-9-5,2-1,12 6,1-1,0-5,0 1,7 4,2 2,-1-3,3 0,13 3,2 0,-5-2,2-1,-38-3,39 4,-2-1,0 3,2-1,-39-5,9 8,21-4,2 1,8 3,5-3,6 3,2 0,12 0,2 0,-2-2,-7 0,-5 0,-8-1,7 3,-10-3,4-1,-22-3,6 0,6 1,6 0,12 1,-12 2,4-2,-5 4,18-2,3 3,-1-3,3-1,-21 0,13 0,0 3,17-1,6-29,8 11,0-17,9 10,5 6,1-3,16 86,-16-18,0 8,-1 0,-4-9,-3-21,-5-1,34-2,9 4,42 0,-34-12,2 1,1 1,3 2,16 4,3 1,0 1,3 1,13 0,4 0,0 2,2-1,-30-8,0-2,0 0,33 7,-3-2,-20-4,-2-1,3-2,-5-1,26 2,-41-2,1-1,40-3,-42-1,2-1,-5-4,0 0,9 0,0 0,-11 0,-1 0,7 0,-2 0,31 0,3 0,-21 0,-3 0,-12 0,-1 0,-3 0,-3 0,-1 0,4 0,-8 0,18 0,-9 0,22 0,19 4,-36-3,3-1,17 2,3 0,1 1,3 0,9-3,2 1,-4 4,0 0,-1-4,-1 0,-10 1,-3 1,-5-3,-4 0,27 0,-10-3,-36 2,-1-5,-15 3,-5-2,8 1,-9 2,26 0,8 2,33 4,-38-4,3 1,8 3,2 1,3-2,2 0,10 2,1 2,0 1,2 1,9 0,2 1,1-1,-3 1,-15 0,-1 0,6-4,-2-1,-21-1,-1 0,15 1,2-1,-6-3,1 0,4 3,-1 1,-3-4,-1-1,-10 3,0-1,3-2,-1 0,-3 2,-1 0,5-1,1-1,-2 5,0-1,1-3,1-1,-6 4,1 1,7-4,0-1,-6 2,0 0,10-2,0 0,-10 2,0 0,13-1,2 0,-6 3,0 1,8-4,1-1,-1 2,0 1,0 0,-2-1,-5-1,-1-1,-5 3,-5 0,20-3,-29 0,-34 0,-108-14,21 10,-10-5,-8-1,21 7,0 0,-15 1,-4-2,-7-1,-3 0,27 4,-2 1,2-1,-28-1,2-1,7 0,1 1,10 2,1-1,3-4,1 0,1 4,-1 1,-6-5,0-1,5 3,-1 0,-15 0,-2-1,-1-1,-2 0,19 2,-3 1,-2-1,-3-1,-1-1,-3 0,-8 0,-3 0,2 0,4-1,1-1,-2 1,17 2,-1 1,-1-1,1 0,3-1,1 1,-1-1,-1 0,-5 1,-2 1,0 0,0-1,0 0,0 0,0 0,1 1,2 0,1 1,0 0,1 0,-22-3,1 0,3 1,8 1,3 0,-1 1,1-1,0 1,2-2,5 0,2 0,0 0,-1 1,0 1,1-1,8 1,0-1,3 1,-24-2,4 2,9 1,2 2,5-1,2 0,-1-3,1 1,1 1,1 1,5-2,1-1,0 3,1 0,8-2,0 0,-7 2,0-1,1-1,-2 0,-5 2,0 0,4 0,1 0,-1 0,1 0,-35 4,18-3,5 3,18-4,-22 0,8 0,-6 3,19-2,11 2,15-1,8-2,-7 2,3-2,-9 2,8-2,-3 5,-1-2,-21 0,2 2,-19-1,12 3,1-3,15 1,10-5,5 2,-11-2,1 0,-11 0,13 0,7 0,-1-15,8 4,-6-21,8 7,5-17,-4-6,6-21,-3-10,6-3,1 3,4 6,3 13,-2 1,5 9,-6 3,3 7,-3 6,2 12,-2-4,1 2,-1-7,-2-1,-2 10,-5-4,-4-2,-2 2,-4-11,-3 0,-4 1,-1-3,6 14,8 8,81 60,-8-25,3 10,5-2,-10-16,0-6,9 1,3 0,10 1,3 0,10-1,4 1,-28-1,1-1,2 1,4-1,2 1,0-1,5-1,1-1,0 1,0 1,1 0,0 0,3-3,2-1,0 1,-1 1,1 0,-1 0,1-2,-1 0,0 0,1 0,0 0,0 0,-4 0,1 0,-2 0,-7 0,-1-1,-1 2,1 0,-1 2,-3-1,16 1,-3 0,2 1,-1 0,-15-2,-1 1,0-1,0 1,-7-3,-1 1,8 4,1 0,-3-5,0 1,2 3,2 1,5-5,2 0,5 2,2 0,-17-2,3 0,1 0,6 0,1 0,2 0,7-2,2-1,1 1,1 1,0 1,2-1,-20 0,0-1,0 0,0 1,24 0,0 1,0 1,-23-1,2 0,-1 0,-2 0,19-2,-1-1,0 1,6 1,1 1,-2-1,-9-1,0 0,0 0,6 1,0 2,-1-1,-3 0,-1 0,1 0,4 0,1 0,0 0,-5 0,0 0,0 0,2 0,-1-1,-1 2,-7 1,-1 0,-1 0,-1-1,1-1,-3 1,-7 0,-1 2,-1-1,1 0,0 0,-2 0,21-2,-2 1,8 2,-1 0,-13-2,0-2,12 1,-3 0,-19 0,-1 0,13 2,0 1,-11-3,1 1,12 1,4 0,5-1,2-2,1 1,0 0,-30 2,-1 0,0 0,29-1,-1 0,-1 4,-1 1,-7-2,-1-1,-6 0,-2 1,-4 1,-1 0,-2-5,0 1,-3 1,1 0,4-1,0-2,-1 1,0 0,10 0,2 0,6 0,2 0,5 0,0 0,2 0,0 0,-1 0,0 0,-2 1,0-2,-27 0,0-2,-1 1,30 2,0-1,-29-3,0-1,-2 2,24 2,-4 0,-11-3,-2-1,1 3,-3-1,-12-1,-2-1,9 3,1-1,-6-4,-1 1,7 3,-2-1,-6-5,0-1,10 4,2 0,-5-3,2-2,12 2,2 0,-5 1,2-1,16-3,0 0,-14 3,1 0,14-4,1 0,-7 4,0 0,-24 1,1-1,0 1,2 1,1 1,1-1,5-2,3-1,-1 1,1 0,0-1,1 1,9 0,1-1,0 0,-1 0,0 1,0-1,7-1,1 1,0 0,-2 2,-1 0,1 1,-19-1,0 0,0 0,1 1,0 2,-1 2,2-1,1-1,9-2,2-2,0 1,-2 1,-10 2,-2 2,0-1,2 0,5-3,2 0,0-1,-1 1,-9 3,-1 1,0 0,0-1,5-3,0 0,0 0,1 0,4 2,0 1,0 0,1 0,1-2,1 0,-1 0,1 1,-2 2,0 1,0 0,0 0,0-2,0 0,0 0,-1 1,-4 2,0 1,-2 0,0 0,19-3,-2 0,-2 1,-6 2,-2 0,-4 0,-12 0,-3 0,-2 0,22 0,-7 0,-26 2,-4-1,35-1,-29 6,-6-3,-13 1,-12-1,-6 0,8 7,-2-1,3 5,-6-6,-3 6,-17 19,2-12,-25 15,-5-18,-13 4,-31 5,-21-3,27-14,-7-1,-17 0,-7-3,18-2,-4-3,-3 1,9 0,-2 0,-3 0,-1-2,-14-2,-2-2,-3-1,-3 1,11 1,-1 0,-3-1,-2 0,-1-1,4-1,-2-1,-2-1,-1 0,0 0,-1 1,11 1,-1 0,0 0,-1 1,0-1,-1 1,0-1,-4 1,-2-1,0 0,0 0,0 1,1-1,0 1,6 1,1-1,0 1,0 0,2 0,-1 0,2 0,-10 0,0 1,1-1,1 1,3 0,2-1,-3 0,3 1,2-1,3 0,2 0,-6-2,3-1,4 1,7 0,-21-1,15 0,-9-7,73 11,17 3,34-47,2 18,35-36,5 33,14 3,-34 16,4 2,13-2,3 1,7 0,3 0,6 3,1 0,7-1,1 1,-4 3,1 0,-28 3,0 1,-1 0,26-1,-3 0,-5 0,-4 1,-13 1,-4 1,-6-3,-3 1,36 2,-14 0,-7-4,-23 4,12-4,-12 4,13 0,-5 0,-8 0,-13 0,-7 0,-8 0,11-1,-3 0,15-3,8 3,11-1,22-2,-35 3,2 1,12-3,4 1,9 4,4 2,14-1,4 1,-30 0,0 0,3 0,7-1,3-1,-1 1,0 0,-1 2,2-1,6-1,1-1,-1 1,-1-1,-1 1,1 0,2 1,1 1,-5-1,18-3,-4 0,-1 2,-6 0,-25-2,-4-2,-3 1,0 0,0 3,-2-1,36-1,-41 1,0 0,26-2,3 0,-26-2,-16-1,-14-1,-6-3,7-11,-5 3,1-8,-6 3,2-7,0 0,11-11,-10 11,5-5,-11 5,-4 5,-6-5,-7 2,-19 5,-18 1,-21 11,-27 4,36 3,-4-1,-20-1,-6 1,-13 1,-6 0,23-1,-3 0,0 1,0 0,0 1,0 1,-3-1,0 0,5 0,-11 0,4 0,2 0,4 0,22 0,2 0,-2 0,1 0,3 0,0 0,3 0,1 0,0 0,1 0,-34 0,1 3,28-2,4 5,15-5,-2 4,15-4,-3 1,-9-2,9 0,-13 0,19 0,-7 0,-5-1,2 0,0-2,8 1,-11-3,-4-3,-22-3,-12-3,19 2,-4 1,-4 0,-3 1,-11-4,-2 1,7 4,2 2,0-2,3 2,-32 1,11-2,38 7,15-2,15 4,-7 4,-4-1,-7 4,8-5,5 1,-5-1,-2-2,2 0,-1-3,6 0,-2-1</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0:29.244"/>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 1477,'82'-9,"4"4,13-3,-41 7,2 1,13-2,3 0,4 1,2 2,10-1,1 0,-4 0,0 0,7 0,-1 0,-8 0,-1 0,2 0,-3 0,-13 0,-2 0,-2 0,-3 0,-9 0,-2 0,-2 0,-1 0,45 0,-4-4,-4-1,2 0,-15-2,5 6,-14-2,6 3,-1 0,8 0,1 0,7 0,-20 0,9 3,-3-2,16 6,-32-6,3-1,0 2,2 0,11-2,3 0,-1 2,3 1,12-2,3-1,0 3,3-1,-25-1,3-1,-1-1,-5 1,1 0,0 0,6 2,0 1,0-1,-5-2,0 0,-1 1,-2 1,1 0,-2 0,28 1,-3-1,-2-1,-2 0,-9 1,-1 1,-1 0,0-1,-11-2,-1 1,-2 2,-2-1,-6-2,0 0,0 2,0 0,-1-1,-1-1,3 3,0-1,-2-2,-1 0,34 0,5 0,-20-4,18 3,-16-5,7 5,-19-2,-3 0,-7 2,-5-2,3 0,8 3,1-3,18 3,2-4,17 3,-45-3,2 0,5 4,1-1,-5-1,1 0,7 0,0 0,33 0,5-2,-36 4,-4 0,-22 0,1 0,-9 0,1 0,8 0,2 0,19 0,-7 0,5 0,-11 2,-2-1,0 4,-3-2,2 1,-4 4,1-6,4 9,1-7,17 6,-2 1,17-3,-11 3,0-7,-13 2,4-5,-6 1,7-2,-6 0,-1 0,-21 0,3 0,-12 0,-1 0,7 0,-8 0,11 0,-2 0,0 0,8 3,-2-2,10 2,-1-1,19-1,16 6,-22-7,3 1,-1 3,0 0,8-3,-1-1,24 4,-13-4,-42 0,-12 0,-58-12,-25-5,13 6,-5 0,-9-3,-8-1,-1 1,4 2,-1 0,-1 0,-2 1,-2 1,-1-2,-9-1,-2-2,0 1,1 2,1 1,-2-1,-4-3,0 0,-1 2,4 2,-1 1,0 0,-4-2,-1 0,3-1,9 2,3-1,-1 1,-5 1,0 0,4 0,-13-6,4 0,-7 1,3-1,21 2,3 0,3 0,2 0,13 2,3 1,-38-7,26 3,-4 0,6 1,-5-4,-17 1,-9-7,33 9,-4 0,-10-3,-3-1,-10-4,-3-2,3 0,1-1,1 2,4-1,23 3,4 1,-30-11,44 8,6 4,16 5,-1-2,4-2,2-1,0-4,6 3,3-2,-2 0,-2 1,-3 0,-3 1,-2-1,-1 1,-1-1,2 6,-1-1,-3-5,1 4,-7-7,5 9,2 4,76 3,16 5,2 3,8 0,-9 1,2 0,-13 0,2 0,1 0,6 0,0 0,4 0,13-2,3 0,2 0,-19 1,2 1,0 0,2-1,5 0,2-1,1 0,0 1,2 1,1 0,0 0,1 0,-16 0,1 0,0 0,0 0,0 0,16 0,1 0,-2 0,2 0,1 0,1 1,0-1,-1-1,-4 0,0-2,0 1,-1 0,0 2,0 0,-1-1,-1 1,-5-2,0 0,-1-1,-1 2,0 1,-1 0,-1 0,-1 0,17-2,-2 0,1-1,2 1,0-1,-2-1,-12 0,-2-2,-1 2,-3 1,-1 0,-2 0,22-3,-4 1,-11 4,-3 0,-5-1,-2-1,-2 0,-2 1,-5 1,0 1,10-3,1 1,-3 1,1 2,8-1,2 0,-1 0,-1 0,-10 0,0 0,5 0,-1 0,-10-3,1 1,8 1,2 1,-6-3,0 1,-1 2,-1 0,-1 0,-1 0,2-2,1-1,1 2,1 1,2-3,1 1,-2 1,-1 2,-1-1,-1 0,-9 0,-3 0,-4 0,-3 0,26 0,-21 0,-11 0,-5 0,-1 0,0 0,-2 2,2-1,4 1,2-2,-5 0,3 3,-12-2,11 1,6 2,13-3,22 6,5-6,-38 1,2 0,0 0,0 0,5-1,1-1,-2 2,2 0,8-2,0 0,-7 2,0 1,14-3,2 1,-3 1,1 0,13-2,2 0,0 0,0 0,7 0,0 0,-13 0,0 0,3 0,-1 0,-13 0,-1 0,1 0,-1 0,-5 0,-2 0,-2 0,-1 0,-6 0,0 0,1 0,-2 0,39 0,-17 0,-6 0,-16 0,8 0,-4 0,6 0,-10 3,16-2,-10 2,17-3,-3 0,19 4,-9 0,-3 1,3 3,-6-4,20 1,-2 2,-37-3,2-2,-6 1,2-1,12 1,1-1,-9 0,-1 0,4-1,0-1,-5 3,-1-1,-4-2,-2 0,46 0,-6 0,-10 0,14 0,-6 0,-37 2,0 0,39-1,-40 1,0 0,33 2,11-3,-7 6,10-6,-8 3,-39-4,1 0,32 0,-34 0,1 0,40 0,6 0,-9 0,1 0,-8 0,7 0,-13 0,-2 0,-9 0,2 0,-7 0,-1 0,-1 0,9 0,32 0,-44 0,2 0,16 0,1 0,-2 0,2 0,12 0,1 0,-7 0,1 0,12 0,0 0,-11 0,0 0,8 0,1 0,-6 0,0 0,3 0,-1 0,-2 0,0 0,3 0,-3 0,-11 0,-1 0,2 0,-1 0,-15 0,-2 0,0 2,-2 0,31-1,-4 3,-13-4,3 0,-11 0,9 0,-15 0,-6 0,-9 0,-9 0,-1 3,-1-3,-5 2,-6-2,8 2,-9-2,11 1,-5-1,-1 0,7 0,-12 0,9 0,-4 0,0 0,0 0,-4 0</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0:45.497"/>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1593,'87'-4,"-6"3,-5-6,-3 6,13-3,-5 1,7-2,-8-3,15-1,-12 0,-1 4,-16-1,-17 3,-13-3,-11 1,-8 2,8-1,-7 1,8 0,-8-1,5-1,0 2,5-2,4-2,2 1,9-3,-3 3,4 0,-5 0,5 0,-4 3,3-3,-3 3,4-3,-9 0,7 0,-11 1,11-1,-7 1,9-1,0 0,2-1,-2 1,0 0,0 0,2 0,-2 0,-9 1,3-1,-6 2,15 1,-2-3,11 3,-10-4,-3 1,-2-2,-6 2,13-4,-2 4,16-1,2 0,15-5,7 3,-35 0,1 0,0 4,2 0,10-5,2 0,-3 2,0 0,9-3,0 0,-3 0,-1 1,6 1,-1 0,0 1,0 1,2 1,0 0,-2 1,0-1,2-2,-1 0,-9 2,0 0,5-4,-2-1,-18 6,0 1,5-5,-1 0,30 1,11-8,-3 6,-10-6,-1 7,-18-5,-3 3,-16-4,-8 3,-14-1,-5 4,-3-2,0-3,1-6,1-12,-7-8,7-16,-8-8,0-15,-4 6,-4-6,-3 18,1 15,-4 7,2 19,0 0,37-7,12 16,3-2,7 0,8 4,6 2,19-1,7-1,-21 1,3 0,2 0,8 2,4 2,1-2,-17 1,0 0,2-1,-2 1,23 0,-1 1,1 0,-21 0,0 0,1 1,0 0,-1 0,0 2,1-1,0 1,2-1,1 1,1 0,1-1,5 0,2 0,0 0,1 1,0 0,1 1,0 0,0-1,1-1,0 0,0 0,1 1,2 0,0 1,1 1,-1-1,-4 0,-1 0,0 0,-1 0,0 0,0 0,-2 0,0 0,-7 0,-1 0,-1 0,-1 0,20 0,-3 0,-2 0,-11 0,-2 0,-2 0,-5 0,-2-1,-2 2,15 1,-4 1,-4-3,-4 1,-15 1,-1 0,0-1,-2-2,39 1,-2 0,-23 0,-8 0,-9 0,0 0,0 0,0 0,-10 0,-2 0,-2 0,-4 0,9 0,-15 0,4 0,-7 0,0 0,-1 0,0 3,-3-3,3 4,0-1,10-1,1 3,9-2,-4 3,0 0,-5-3,-1 2,-8-4,2 3,-3-3,-3 1,1-1,12 2,-3 2,28 1,-12 0,14 2,-9-2,11 2,-10-2,10-2,-15 2,7-2,-13-1,12 3,-12-5,12 5,-13-5,13 2,-2 0,17 2,3 2,14 6,1-4,11 4,-2-4,-42-4,-2 0,25 2,7 1,-21-1,9-4,8 5,5-3,-34-1,1 1,47 0,-43-3,0 0,37 2,3-3,-13 6,-7-6,-6 6,3-3,0 4,13 1,1-1,9-3,-6 2,-38-6,-1-1,33 4,12 0,-9-3,4 3,9-4,-11 0,-31 2,1 0,-3-2,2 1,18 4,3 0,0-4,2-1,17 2,3 1,-32-1,0 1,2-2,6 0,2-1,0 1,6 3,0 0,1 0,0-3,1-1,0 1,-1 3,0 1,0-2,3-2,1-1,-1 1,-8 3,-1 1,1-2,4-1,2-3,-2 2,-8 1,-1 0,-1 0,2-1,-1-2,-3 1,16 0,-3 0,-2 0,-4 0,-19 0,-4 0,0 0,-2 0,36 0,-6 0,-12 0,0 0,-13 0,9 0,-15 0,0 0,2 0,0 0,20 0,14 4,9-3,-35 1,2 0,3 1,1-1,13-1,1 0,-3 1,0 1,-6-3,-2 0,-9 0,-3 0,-7 2,0 0,3-2,0 1,1 1,1 0,17-2,3 0,2 0,2 0,-18-2,3 0,1 0,1 1,-1 1,2-1,4 0,1-2,-1 1,-5 0,-1 1,-1-1,33-2,-2 1,-10 0,-3-1,-5-2,-3 1,-11 4,-1 1,-4-3,-3 1,21 2,5 0,-11 0,-3 0,13 0,-29 0,2 0,-20 0,0 0,-14 0,-3 0,-10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0:41.765"/>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9257 221,'-85'-7,"-13"-3,33 9,14 0,-4-1,-3-1,-5 1,-17 2,-7-1,19-2,-4 0,0-1,-9 2,-1 0,-2-1,-7-1,-2 0,-1-1,17 2,0 0,-1-1,0 1,-2-1,0 1,0-1,-2 1,-4-1,0 1,-2-1,1 0,0-1,1-1,-1 1,0-1,-1 2,-1 0,1 0,-1-1,2 0,-1-1,1 0,0 1,3 1,1 0,0 1,0-1,1 0,1 0,1 0,0 1,4 0,1 1,0 1,1-2,-21-1,0-1,3 1,10 3,1 1,1 0,3-2,2-1,2 1,-21 2,6 0,15 0,4 0,8 0,3 0,-21 3,-2 2,16 1,18 2,23-3,14 3,-6 11,1-5,-25 13,-23-7,10-8,-8-2,-17 0,-7-2,18-4,-3 0,-2-2,-4 1,-1-2,-1 0,-4-2,-1-1,-1-1,0 0,0-2,0 0,2-1,0-1,1 0,3-2,0 0,3 1,-22-2,4 1,16-2,6 1,14 5,5 0,-20-4,14 3,8 6,9 2,2-1,10 5,0-1,7-2,3 2,-2-1,3 1,-2 2,-3-2,7 0,-8-1,6-1,-5 2,0-1,2-1,-15 4,-4-2,-19 4,-7-2,-7 0,4 0,0 0,11 0,15-4,17 0,16-3,7 0</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0:50.536"/>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1 271,'89'-3,"5"1,-11 2,-29-2,3-1,5 3,4-1,16-1,3-1,5 0,3 1,-18 1,3 1,1-1,1-2,1-2,3 2,9 2,3 1,1-1,1-3,1-1,3 1,-19 3,2 1,1 0,0-1,5-2,0-1,1 0,1 1,3 0,2 0,0 1,1 0,-19 0,0 0,1 1,0-1,0 0,3-1,2-1,-1 1,0 0,-1 0,-3 0,-1 1,0 1,0-1,0 0,2 0,1 0,0 0,0 0,-1 0,15-2,0 0,-1-1,-1 2,-1 2,-2 1,1 0,-1-1,-1 0,-1-2,0 1,-1 1,-5 0,-1 2,-1-1,0 0,-4-2,-1 1,0-1,-4 0,8 0,-3 0,0 0,1-1,1 0,-3 1,17 0,0 0,-19 0,2-1,0 2,0 0,-1 1,2-1,4-1,1 0,0 0,0 1,1 2,-1-1,1 0,-1 0,1 0,-2 0,0 0,-1 0,0-2,0 0,-2 0,-7 1,-1 1,1-1,2-1,0-1,-2 2,25 0,-2 2,-26-1,0 0,-1 0,21-3,-1 0,4 3,-1-1,-13-2,-2 1,5 2,-3 0,-14 0,-2 0,2 0,-1 0,-12 0,-1 0,4 0,-1 0,46 0,0 0,-10 0,0 0,-25-2,-4 1,-23-1,-4 2,-9 0,-4-1,4 1,-5-4,13 2,-8-1,8-1,1 3,5-1,1 2,9 0,2 0,14 0,-1 0,14 0,-4 0,13-4,1 3,10-3,-8 4,-15 0,-5-4,-17 4,16-4,-4 4,1-3,-12 2,-2-5,-11 5,4-2,0 3,12 0,2 0,17 0,-8 0,10 0,-17 3,16-2,-9 2,24 1,5-3,-37 1,2 0,0-2,1 0,9 3,0-1,0-1,0 0,4 1,0 1,-2-3,-2 0,-12-1,-3 2,6 1,-1 0,33-1,-34 1,1 0,-1-2,1 0,9 2,2 1,0-2,0-1,10 3,0 0,-6-3,-2 0,-6 0,-2 0,-12 0,-5 0,24 0,-19-3,-9 2,-5-1,8 2,-2 0,21 0,-1-4,25 4,4-4,-33 4,2 0,1 0,3 0,18 0,3 0,2 1,3-2,-20-1,3 0,-2 0,24 1,1 0,-24 0,2-2,-2 1,-7 0,-1 0,2 0,9 1,2 1,0 0,3-2,1 0,1 0,0-1,1 1,0 0,3 2,0-1,-1 1,-2-2,0-1,0 1,1 2,1 0,-3 0,-7 0,-2 0,-1 0,-3 0,0 0,-3 0,17 0,-3 0,-4 0,-2 0,-15 0,-2 0,-3 0,-3 0,31 0,2 0,-25 3,14-2,-22 5,14-2,-15 0,4 2,-13-2,0 2,-1 0,-2-3,13 3,7-1,28 3,-37-3,3-1,8 1,2 0,3 1,2-1,13-2,2 0,1-1,3 1,-18-1,3 0,-1 0,-2-1,-1-1,2 0,12 2,3 1,-1-1,-2-2,-1 0,2 0,6 0,1 0,-1 0,-5-2,0-1,-1 1,-2 2,0 0,-1-1,-4-3,-2-1,-1 1,-4 3,-1 1,-2 0,25-4,-4 1,-14 3,-5 0,-14-2,-4 0,21 1,-14-3,-30 4,-4 0,-15 0</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1:02.343"/>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14809 1925,'-76'0,"-2"0,39 0,-23 0,13 0,-28 4,4-3,-19 7,9-7,-5 3,15-1,5-2,10 2,0-3,7 0,-12 0,4 0,-5 0,7 0,4 3,8-2,1 5,4-3,-4 3,0-3,-7 3,1-2,-7 3,17-2,0 0,11-3,-11 3,-4-4,-11 2,-1-3,-8 0,-12 0,-11 0,37-2,-1 0,-12 1,-2 0,-8-3,-3-1,-18 2,-3-1,30 0,-2 0,-1 0,-9 1,-2 0,1 1,6 0,1 0,-1 0,-8 2,-1 0,2 0,11 1,3-1,-1-1,0 0,1-1,2 0,-15 1,4 1,10-3,3 0,4 3,3 0,-31 0,-9 0,14 0,-14 0,42-2,-2 0,-5 1,-2 1,-3-3,0 1,-6 2,0 0,4 0,0 0,-2 0,1 0,2 0,0 0,-1 0,-2 0,-5 0,-1 0,-3 0,-2 0,-4 0,-2 0,-3 0,-1 0,-2 1,-1-2,27 0,-1-1,-1-1,-3 1,-1-1,-2 1,-4-1,-2 1,0-1,1 1,-1 0,0 0,-3 0,-1 0,1 0,5 1,1 1,0-1,-4-1,-1 0,2 0,8 0,1-1,0 2,-4 0,-2 1,3-1,-18-1,2-1,-3 3,2 0,14-3,3 1,12 1,3 1,-2-3,3 1,-33 2,38 0,1 0,-31 0,-4 0,21 0,6 0,5 0,4 0,-4 0,-14 0,-1-3,-16 2,13-3,-5 4,13 0,-6 0,12 3,-4-2,7 5,-8-2,-5 0,-4 3,3-3,5 1,19 0,3-5,10 2,-8-2,-13 3,-2-2,-14 10,6-6,4 9,9-7,5 3,8-4,-6 0,6 0,-10-3,3-1,-15 2,-3-3,-27 2,41-4,-3-2,-17 0,-4 0,-12-2,-4-2,18 1,-3-1,-1 1,-6 3,-2 1,-1-2,-5-2,-1-1,1 1,7 3,1 2,-1-3,-3-2,-1-1,5-1,-7 0,5 0,-3-1,6 0,28 2,4 1,-37-2,16 0,24 2,18 1,15 2,-6-6,1 5,-4-4,0 5,7 0,20-32,-4 18,26-26,-15 29,7-4,-5 3,9-6,0-1,3-4,1-1,-3-3,-3 4,-4 4,-2-4,-2 6,4-14,-2 7,2-5,-5 9,-2-1,-5 9,-1-9,4 7,6-6,3 5,5-1,-4-2,-2 1,4-8,-4 1,7-18,4 3,4-18,4 11,4-10,-6 19,5 1,-10 16,11 5,3 7,22 1,26 2,-29 5,5 1,10 0,5 0,15 1,5 2,-27 0,1 2,2-1,6 0,3 0,1 2,5 2,2 2,2-1,-18-2,1-1,1 0,0 0,4 2,1 0,1 0,1-1,5 0,1-1,1 0,2 0,-13-1,2 1,0-1,1 1,0-1,2-1,1 0,0 0,-1 0,1-1,-1 1,0 0,0 0,0-1,1 0,0 0,0-1,1 0,-2-1,0 1,-4 0,-2 1,0-1,0 0,1-1,2 0,0 0,0-1,0 0,1 1,1-1,0 0,1 0,-1 0,1 0,0-1,0-1,0 1,0-1,0 0,0 1,-1-1,1 1,-1-1,0 0,0-1,0 0,0-1,0 1,-2 0,-2 1,-1 0,0 1,-1-1,-1-2,15-2,-1-3,-2 0,0 1,-7 1,0 0,-2 0,-3 0,15-4,-3-1,-2 0,-5-1,-3-1,-2 2,19 0,-4 0,-6-2,-4 0,-18 3,-3 0,-8 2,-3 1,40-12,-15 4,2 2,3-5,5 3,-39 7,1-1,2 1,1 0,5 0,1 0,-1-1,0 1,39-6,-47 8,0 1,29-3,-27 2,2 1,-3 3,3 0,10-5,1 0,-2 2,0 0,8-3,1 0,4 2,1 1,9-4,4 1,7 4,2 1,-26 1,1 1,2 0,3-1,2 1,1 1,7 2,2 1,2-1,4-3,3-1,0 1,-21 3,0 1,0 0,1-1,1 0,-1-1,1 0,-1 0,0 2,0 0,0 0,0 0,-3 0,0 0,-1 0,1 0,-2 2,1-1,-1 2,-1-1,21 0,-1 0,0 2,-3 2,1 2,-1 0,1 0,-1-1,1 2,-1 1,0 0,0 1,-2-2,-1 1,0 0,-2 2,1 1,-3-1,-9-2,-1-1,-3 1,20 5,-3-1,-4 1,-3-2,-12-3,-2 0,11 4,0-1,-1-4,1-1,1 3,1 0,-6-4,0-1,4 0,1-1,-4 0,-1 0,5-2,1 0,1 0,0 1,5 1,0 1,3-3,0 0,2 1,1-1,-7 0,0 0,-6-3,-2 0,-7 0,-2 0,-4-2,-3-1,-9 1,-2-1,43-2,-13-3,-4 8,2-4,-29 4,2 0,4 0,4 0,17 0,2 0,-4 0,1 0,12 0,3 0,-1 0,1 0,-22 2,2 0,1 0,6-2,2 0,1 1,4 3,1 1,1-1,7-3,2-2,0 2,1 3,1 1,1-1,-18-1,1-1,1 0,-2 0,-1 0,-1 0,1 0,0 1,4 0,2 2,-1-1,-1-1,-5-2,-1-1,0 0,0 0,3 2,0 0,-1 0,0 0,17 0,-2 1,1-2,-19 0,0-1,0 0,-2 1,14 3,-1 1,0-1,2-1,0 0,-1-1,-11 1,-1-1,0 1,-2 1,-1 1,-1-1,-4-1,-2-1,0 0,31 2,-2-1,-15 1,-2-2,-4-2,-4 0,24 0,-16 0,-35 0,-15 0,-10 0,0 0,0-1,6-1,1-2,-8-1,12-1,-9 1,6 0,4 2,1-1,21 4,-5-3,20 3,-19 0,8 0,-13 0,3 0,5 0,-1 0,7 3,-11-2,4 5,-18-3,-3 0,-14-1,-87 9,3-4,-9 1,-7 0,9-2,1-1,-10 1,1-1,5 0,-1 1,-4-1,-1 0,2 0,-1 1,-11-1,-3 2,29-3,-2 0,0 0,-3-1,-1-1,-1 0,-7 2,-2 1,-1-1,-2-1,-2-1,-1 1,-7 0,-2 0,0-1,23 0,0 0,0 0,-1-1,-3 0,1-2,-1 1,-1 0,-3 0,0 0,0 0,0 0,1 1,0 1,0 0,0 0,2 0,-1 0,1 1,3-1,-13 3,2 0,3 1,8-2,2 1,3 0,-11 2,5-2,8-1,4-1,14 0,2-1,1-2,1 0,-33 0,-12 0,12 0,-12 4,25 3,-9 6,29-3,-17 3,4-5,-17 2,-16 4,1-5,-4 5,4-5,3 4,-4-3,44-5,-1-1,-2-2,-3 0,-14-2,-3 0,-4-1,-3 2,-14 2,-2 0,4-3,-1 1,28 1,-1 0,1 0,-25 1,1-1,-2-1,0 0,2 1,1 1,-2-2,-1-2,7-1,-1-1,-11 0,0-1,7-2,-2 0,19 0,-2-1,0 0,3 2,1 1,0-1,4-1,0-1,0 2,0 1,-1 0,2 0,-27-4,-1 0,25 3,-2 0,-1 1,-2-3,-1 0,0 2,-3 2,0 1,0-1,4 0,1-2,1 2,-2 0,0 1,2-1,-27-3,1-1,2 3,3 1,6-3,2 1,5 4,3 1,10-3,4 1,11 1,5 2,-23-1,22 2,18-1,3 3,10-3,-9 5,7-4,-6 4,3-1,-1-1,0 3,-4-2,6 3,-10 0,3-2,-18 6,-5-2,-11 1,-2 0,-19-3,3 0,31-3,-2-1,-3-1,-1-1,-5 1,-3-2,-8 0,-3-2,-10 1,-3 0,-4 0,-1 0,26 0,0 0,0 0,-29 0,0 0,-2 0,1 0,9 0,1 0,-4 0,0 0,9 0,3 0,0 0,2 0,8 0,1 0,2 0,1 0,6 0,0 0,2 0,2 0,-21 0,21 0,36 0,9 1,8 0</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1:09.390"/>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0 156,'69'-8,"-1"0,4 0,-3 0,-13 5,-1 0,-1-1,2 0,10 1,2 1,0 0,2 1,20 0,4 2,-26-1,2 0,1 0,7-2,2-1,1 1,6 2,1 0,2-1,4-3,3-2,0 2,-22 3,0 1,1 1,1-2,2-2,2-2,-1 1,-1 1,20 2,-1 2,0-3,-22-1,0-1,-1 0,-1 1,11 2,-2 1,-1-1,1-1,-1 0,-3-1,17 1,-4-1,-6 0,-2 0,-12 0,-2 0,-7 0,0 1,-4 1,-1 2,-3-1,0 0,44 0,-46 0,1 0,43 0,-38 0,1 0,-5-2,-1-1,12 3,-1-1,33-6,-44 7,-1 0,44-3,-36 2,4 2,6 1,3 1,12-2,3 0,5 4,2 1,2-6,2 1,-27 3,1 1,0-2,-1-2,-1-1,0 1,5 3,0 0,0 0,-7-3,0-1,0 1,2 1,2 0,-3 0,24-2,1 0,-23 2,1 0,0 0,-5 0,0 1,2 0,9-1,2 0,0 1,2 1,-1 1,2-2,3-1,2-2,0 0,-1 2,1 0,-1 0,3 1,-1-1,0 0,-6-1,-1-1,0 1,3 3,1 1,-2-1,-11-3,-3-1,1 1,2 3,1 0,-3 1,24-2,-3 1,-12-1,-2 1,4-1,-2-1,-15-1,0-2,13 1,1 0,-8 3,-1-1,2-1,0-1,-7 2,-1 1,-7-1,0 0,0-2,-1 1,-8 3,0 0,7-3,0-1,-4 2,1 0,8-2,-1 0,-6 0,-1 0,7 0,0 0,-7 0,0 0,8 0,0 0,-1 0,1 0,6 0,0 0,-5-2,1 0,3 1,0 1,-7-2,-2-1,6 1,-1-1,-8 3,-1-1,5-3,-2-1,36 4,-8-7,-13 7,-16-5,-9 5,-3-2,-1 3,10 0,11-3,-6 2,11-6,-9 6,10-6,-10 6,9-6,-20 6,7-5,-20 5,3-5,-6 6,1-3,-1 3,4-2,-2 1,3-2,-1 1,-3 1,8-1,-2 2,13 0,-9 0,15 0,-2 0,12 3,1-2,-9 3,-10-4,-15 0,-10 0,-4 0,9 0,1 0,14 0,2 0,4 0,9 0,9 0,9 0,15 0,-43 0,0 0,3 0,0 0,4 0,2 0,-1 2,1 1,1-3,1 1,8 1,0 1,-16-3,0 0,11 0,0 0,-9 0,0 0,-2 0,1 0,2 0,-1 0,28 0,-8 0,-17 3,5-3,-11 3,10 0,-5-2,1 6,-7-6,-1 5,-11-6,-1 3,-12-3,-3 1,5-1,-2 0,13 0,-2 0,0 0,1 0,-9 0,-9 0,-7 0</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1:16.662"/>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51,'85'-5,"12"1,-18 4,-26 0,2 0,1 0,0 0,3 0,0 0,2 0,-2 0,-3 0,0 0,4-2,0 0,0 1,1 1,6-2,3-1,3 0,1 1,-1 2,0-1,5-4,-1-1,-11 5,-1 1,-2-2,-4-1,24 1,-20 1,-25-1,-9 2,-2 0,-3-1,8 0,-3 0,3 1,-6 0,3 0,-1 0,1 0,-6 0,11 0,-5 0,13 0,1 0,8 0,17 4,17-3,-35 3,3 0,5-3,3-1,12 2,2 1,2-3,1 0,-4-1,0 2,6 1,0 0,-10-1,0-1,15 3,1-1,-4-2,0 0,3 3,-1-1,-6-1,0 0,3 1,-1 1,3 0,0-1,3-1,0-1,-2 3,0-1,-2 1,-1 0,-6-3,-1 1,-2 2,-2-1,-9-1,-1-2,-3 1,-2 0,30 0,-3 0,-21 0,3 0,-12 0,5 0,-5 0,-1 0,-10-2,-3 2,-16-3,5 3,0-2,1 1,18-2,-10 1,18 1,-8-1,21 2,-7 0,22 0,-14 0,10 0,-12 0,5 0,-16 0,-3 0,-21 0,-3 0,-7 0,8 1,-6-1,8 2,-6 0,1 1,11-1,-9 0,22-2,-10 0,15 0,-4 0,11 0,2 0,20 0,10 0,4 0,-2 0,-24 0,-25 0,-23 0,-16 0</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1:19.146"/>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4803 0,'-86'0,"16"0,23 0,11 3,-3-3,1 3,7-1,-16-1,7 1,-9 1,10-2,-1 2,3-1,2 1,-2 0,-2 0,-5 0,-1-3,-4 6,-2-6,5 6,-8-6,12 3,-12-3,8 0,-15 0,2 0,-10 0,4 0,-7 0,18 0,-7 0,6 0,-5 0,-10 0,10 0,-9 0,20 0,-7 0,16 2,0-1,6 2,6-3,0 0,0 2,3 0,-7 3,9-1,-8 2,9-2,-3 2,-13 1,8-2,-8 1,6-1,11-1,-14 1,10 0,-7 0,-2 3,-5 1,-5 3,-3 1,1-1,1-1,-1 0,-10-3,3-2,-15 1,8-6,-10 2,10 0,-3-2,5 2,-12-3,4-3,0 2,-3-2,6 3,-13 0,6 0,3 0,14 2,7 1,15 2,3-1,7-3,-14 1,7 1,-11 0,6 2,8-4,-2 3,0-3,5 3,-8-4,6 2,0-2,-5 0,4-2,-11 2,-3-2,-10 2,3 0,6 0,11 0,5 0,1 0,-2 1</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1:21.666"/>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44,'96'-10,"-41"4,3 1,7 3,2 0,16-4,3 1,1 4,1 1,10-3,2 0,-1 3,1 0,-25 0,2 0,2 0,3 0,2 0,0 0,5 2,0 1,1-1,0-1,1-1,-1 0,0 2,0 1,0-1,-1-2,0 0,-1 0,-7 0,-1 0,0 0,1 0,-1 0,-2 0,-8 0,-2 0,0 0,0 0,0 0,-2 0,19 0,-3 0,-6 2,-3 1,-14-3,-4 1,-2 1,-4 1,23 0,-5-3,-28 3,-9-3,-13 1,13 1,-6-1,15 1,-11-2,5 2,-8-1,6 1,-7-2,8 0,-3 0,3 3,-3-3,3 3,1-1,1-1,3 3,7 0,6 2,26 6,-2-3,-25-2,1-1,27-1,10 2,-26-6,-9 5,-7-3,-14-1,6 1,-12-3,-1 1,4-1,1 1,2-1,4 0,-11 0,12-3,-6 3,12-3,-15 3,8 0,-17 0,10-4,-7-1</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1:24.888"/>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18,'86'-9,"-9"4,-10 1,-7 4,17 0,-6 0,8 0,7 4,10-3,-45 1,1 0,2-2,0 0,-1 0,-1 0,2 0,-1 0,0 0,-1 0,2 0,0 0,-1 2,0 0,0-2,1 1,-2 1,0 0,6-2,0 0,-4 0,-1 0,40 0,-7 0,-22 0,11 0,-10 0,1 0,-4 0,16 0,-4 0,19 4,-7-3,5 7,2-7,-2 3,4-4,3 0,-7 0,-40 0,0 0,27 0,8 0,-29 0,-5-3,-23 3,1-3,-12 3,12 0,5 0,-1 0,1 0,-14 0,3 0,-1-2,8 2,6-2,-3 2,13 0,-1 0,9 0,2 0,7 0,-11 0,8 0,-17 0,-1 0,-9-3,-15 3,9-3,-6 3,12 0,1 2,7-1,-2 3,9-3,-17 2,1-1,-12-2,4 2,-1-2</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1:27.497"/>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9,'53'0,"0"0,4 0,0 0,3 0,1 0,6 0,3 0,6 3,2-1,3-1,0 0,8 4,1 1,3-3,0 1,-26-2,1 0,0 1,0-1,-1 0,1-1,4 0,0-2,0 1,27 0,0 0,-31 0,1 0,-1 0,26 0,-1 0,4 0,1 0,-2-3,0 1,-28 1,1 1,-1-1,0-1,0 0,0 1,5 0,0 2,-2-1,21-2,-1 0,7-1,1 0,-7 0,1 1,-27-2,2 0,1 1,1 2,0 1,0 0,-3-2,0 0,-1 0,30 2,-2 0,-11 0,-2 0,1 0,-1 0,-11 0,1 0,6 0,1 0,-8 0,1 0,6 2,0 1,-4-2,0-1,2 3,1-1,-3-1,0-2,-2 1,-1 0,-6 0,0 0,-3 0,-2 0,-7 0,-2 0,48 0,-21 0,9 0,-18 0,17 4,-11 1,-5 2,0 0,-7-1,21 3,-3-2,15 2,-14 0,8-1,-14-3,-1 2,-10-3,2 4,-7-1,11 1,-5-1,14 1,7-3,10 3,-45-4,1 1,2 0,0 1,2 1,0 0,3-2,0 0,-2 2,1 0,5-2,-1 1,-7 1,0 0,4-2,-2 0,27 0,2 3,-19-8,6 7,1-6,-3 2,2-3,-8 0,12 0,-4 0,14 0,-7 0,7 0,-12 0,4 0,-7 0,8 0,5 0,5 0,-3-3,-5 2,-9-6,0 6,-7-5,12 5,-5-2,-8 3,8-4,-14 3,16-2,1 3,-1-4,8 3,0-2,3 3,9 0,-6 0,-34 0,1 0,-6 2,0 0,6-2,0 1,43 3,-46-4,0 0,45 4,-42-4,1 1,-7 2,0 2,7-3,-1 1,37 2,-3 3,-16-7,0 3,-9-1,13-2,-13 2,21 0,8-2,-39 1,3 0,12-2,4 0,4 0,2 0,12 0,2 0,-27-1,2 1,0 1,8 0,1 2,0-1,1-1,0-1,1 1,9 3,2 1,-1-1,2-3,1-2,0 2,-18 2,2 1,-1 0,0-1,21-2,-1-1,0 1,1 3,0 2,-3-2,-13-3,-3-1,-1 1,1 1,-1 1,-4-2,12 0,-3-2,-2 1,-4 0,-20 1,-4-2,42-2,-24-1,-14-3,-19 1,-12 1,-6 1,11-1,-1-1,4 2,-8-1,-7 1</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1:36.255"/>
    </inkml:context>
    <inkml:brush xml:id="br0">
      <inkml:brushProperty name="width" value="0.5" units="cm"/>
      <inkml:brushProperty name="height" value="1" units="cm"/>
      <inkml:brushProperty name="color" value="#E6E6E6"/>
      <inkml:brushProperty name="tip" value="rectangle"/>
      <inkml:brushProperty name="rasterOp" value="maskPen"/>
    </inkml:brush>
  </inkml:definitions>
  <inkml:trace contextRef="#ctx0" brushRef="#br0">0 1275,'57'2,"-1"0,9 2,3-1,12-2,5 0,11 4,6 0,-20-4,4-1,0 0,2 2,1 0,1 0,7-1,1-2,1 1,-24 0,1 0,-1 0,-1 0,22 0,-1 0,-1 0,-4 0,-2 0,-2 0,-8 0,-1 0,-5 0,10 2,-4-1,-3-1,-5 1,-14 3,-2 0,2-4,2 1,7 4,1-1,7-3,2 0,11 4,4 0,-24-4,2-1,1 1,4 1,2 0,0-1,0 0,0-1,1-1,2 1,-1 0,0 0,-6 0,-1 0,0 0,0 0,1 0,-3 0,23 0,-3 0,2 0,-4 0,-16 3,-3-1,-3-2,-4 1,21 3,-1-4,-25 0,15 4,-16-4,15 7,1-6,18 3,6-4,-6 0,-37 0,0 0,48 0,-38 0,1 0,-2 0,1 0,2 2,0 1,-2-3,1 1,3 3,-1 1,-5-4,-1-1,8 3,-1-1,33-2,-42 0,-1 0,29 0,-1 0,-11 0,1 0,-7 3,6-2,-2 2,17-3,0 0,-29 1,1-2,-2-1,2 0,10 2,2-1,-1-4,2 1,2 3,0 0,-9-3,-1 0,6 4,1-1,-2-3,0 0,9 3,3 1,8-2,2-1,1 0,1 0,-26 3,1 0,-1-1,0-4,1-1,0 0,4 3,0 1,0-2,27-4,0-2,-30 3,0 1,-1-1,22 1,-3-1,3-2,-3-1,-14 2,-2 1,-3 1,-2 0,-10-2,-1 1,41-2,-8 0,-11 1,-4 3,0-2,-2 3,9-1,6 2,10 3,-46 0,3 0,13 2,3 1,2-3,3 1,19 4,5 0,-25-2,1-1,2 1,9-1,1 0,3 0,-16 0,2-1,1 1,0-1,-1-1,1 0,1 0,-1 0,2 1,1 1,0 0,-2 0,21-1,-2-1,-1 1,0 1,0 0,-3 1,-12-1,-2 0,-1 0,-2-2,-1 0,-3 1,17 5,-3-1,-4-4,-4-1,-17 3,-2-1,-4 0,-4 0,21-1,-10 6,-15-6,4 2,1-3,12 0,7 3,3-2,4 2,3-3,0-3,-11 2,6-6,-11 6,12-6,-5 6,-4-6,-14 6,-7-5,-11 6,-6-5,-8 4,6-2,-3 2,11-3,3 3,0-3,6 0,0-2,13-1,12 0,18-1,-37 3,1 1,-1-1,0 0,40-7,-14 3,-23-4,-7 4,-16-3,-6 4,-6-10,-15-8,-2-4,-10-2,-9 2,-18 0,-45-19,16 20,-10 0,8 4,-4-1,-4 2,-14 0,-3 1,-2 2,17 4,-2 1,-1 0,0 1,-5 0,-1 1,-1 1,1 2,3 1,0 2,0 0,1 0,1 0,1 0,1 0,3 2,-11 0,3 2,5-1,-17-1,11-1,31 3,8-1,-1 0,35 3,47-38,-23 27,29-29,-35 30,-2 1,1-31,-3 7,-3-18,-2 10,0 8,0 1,4 13,9-3,11 9,6 2,5 7,1 6,10 3,20 1,20 4,-29-3,2 0,8-1,1 1,10 1,2 0,3-3,1 0,7 2,2 0,6-3,2-2,-30 2,1 0,1 0,0-2,0 0,1 0,2 0,0 0,0 0,-4 0,0 0,0 0,1 0,1 0,-2 0,25-1,-2 2,6 1,-2 1,-7-2,-3 0,-7 3,-1 1,1-2,-1-1,-8 0,0 1,8 2,1 0,2-4,0-1,-1 3,0 0,-6-3,-1 0,5 0,0 0,-7 0,-1 0,7 0,1 0,-5 0,0 0,9 0,1 0,0 0,2 0,4-1,1 2,-5 1,-1 1,-5-3,-2 1,-10 2,-3-1,-5-2,-3 0,29 0,-8 0,-23 0,3 0,-11 0,15 0,-2 0,17 0,-21-2,13 1,-8-4,3 4,13-6,-16 6,10-6,-16 6,14-3,-9 1,12 2,-12-2,11 0,-11-1,18-1,9-2,-35 7,3-1,4-3,2 0,10 3,1 1,0-4,2-1,14 1,1 1,-8 1,-2-1,-7-2,-7 0,15 4,-48-3,-29 4,40 15,-11-8,15 5,10 0,3-6,5-1,1-2,6 0,5-1,-4 1,5 1,2-1,2-1,13-1,3-1,3-1,2 2,-11 1,3 2,1-1,1 0,-1-1,3-1,1 0,0-1,1 0,0 0,-14 1,1 0,0 0,0 1,-1-1,-2 1,10-1,-2 1,0-1,-2 1,-1 0,13 0,-1 0,-4 0,-5 1,0 0,-5 0,-8 1,1 0,-14-1,-8-3,-45 0,-103-35,28 19,0-5,0 2,-4 10,23 4,8 2,11 1,-4-3,0 2,-10-3,-11 0,-15-1,-7 0,-21-2,3 0,-1 4,4 1,17 4,14 0,9 0,20 0,6 0,-28 0,-6 0,0 0,-7 0,-14 0,-7 0,13 0,-4 0,-4 0,-15 0,-5 0,1 0,5 0,1 0,1 0,-2 0,1 0,5 0,-13 0,7 0,15 1,7-2,-23-1,40 1,32-1,5 2,-32 3,-25 2,7-3,-9 0,-20 3,-7 0,20-3,-3 0,-3 2,-10 1,-2 3,-1-1,22-1,-2 0,1 0,4 0,-10 3,3-1,0 1,1-2,1 0,4 0,-10 1,4-1,3-4,0 0,4 3,1-1,6-5,0 1,-6 1,1 1,0-3,-1 0,-8 2,-1 1,5-3,-1 1,-9 4,0 1,3-2,0-1,-9 0,-1 1,-3 2,-2-1,27-4,-2-1,-1 0,-5 2,-1 0,-1 0,-7-2,-2 0,1 0,4 2,0 0,1 0,1-1,1-1,3 1,10 1,3 0,1 0,-23-2,5 0,18 0,5 0,9 0,5 0,-16 0,20 0,17 0,8 0,-15 0,14 0,-18 0,19-2,-4-1</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4:57.844"/>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336 340,'81'-14,"-12"1,-28 12,-11-3,-1 4,-7-2,2 2,3 1,-1 1,1 2,0 0,-5 0,8-2,-8-1,4 0,0-1,-2-1,3 0,-3 0,3 1,-2 0,3-3,-5 0,-1-16,-48-12,10 5,-39-5,24 21,2 3,0-2,4 4,-3-2,-6 5,12 0,-12 6,9 2,-2 4,0-3,2 0,5-1,-7 8,9 3,3 4,5 6,5-4,2 9,5-3,1-3,7 3,5-7,2 0,14 0,-7-7,15 3,-8-4,17 1,-6-4,7-5,-14-3,-6-5,-8 0,6-15,-11 3,4-12,-14 2,-6 1,-15-15,1 8,-12-7,4 9,-2 4,-9-4,-5-3,-22-5,-10-2,-18-4,1 6,39 18,0 1,-28-6,-1 7,27 7,0 3,24 2,-3 1,6 3,-2 6,-1 7,6 6,8 3,4 11,6-9,1 14,3-9,3 8,6 2,6-2,5 4,2-2,7-2,-3 2,2-6,3 1,-4-5,1-7,-1-3,-4-6,5 2,-3-2,6 1,-1 0,7 0,1-1,0-1,-1-2,-5-5,-5 0,-1-1,-3-3,3-4,-5-8,-2-5,-2-7,-5 4,3-5,-2 3,1-4,-5 3,1-5,-2 1,0-1,-2 1,-4 2,-1-4,-4 2,-2-2,-9-4,3 16,-11-11,-14 4,5 4,-18-7,15 13,-11 2,7 4,-6 3,12 2,-6 5,9 1,-9 4,4 6,-8 5,8 3,-2 4,16 0,1 2,11-6,1 5,8 11,3-4,8 24,0-21,9 13,1-9,3-5,6 0,-6-16,5 2,-4-11,5 2,1-8,5 0,2-5,-2 0,-4-4,2-2,-10-3,3-1,-8 2,-1-3,0-8,-3-1,-3-2,-4-4,-5 7,-2-9,-1 1,-3-1,-4-1,0 0,-2 0,3 6,-3-9,1 8,-1-2,-5 1,-6-3,-12-4,-19-11,4 12,-9 6,19 12,-3 8,11 2,-2 1,4 2,-8 7,6 4,-6 6,10 4,2-1,3 7,2-2,1 13,2-2,5 17,0 2,6 17,4-7,3-8,11-10,-1-17,8 2,0-7,6-1,2-7,9 3,5-6,15 3,-3-10,13-1,-7-6,3 0,-9-5,-7-1,-15-5,-5 1,-9 2,7-5,-9 2,9-6,-9 1,-1-3,-1 1,-2-11,-9 10,2-16,-10 11,-1-3,-6 1,-11 1,2 2,-12-4,6 8,-4 0,-2-1,4 3,-7-4,12 6,-2 1,1-2,2 0,-3-4,1 2,1 4,-3 3,-2 1,-4 1,7 4,-7-4,9 4,-6-5</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0:54.100"/>
    </inkml:context>
    <inkml:brush xml:id="br0">
      <inkml:brushProperty name="width" value="0.5" units="cm"/>
      <inkml:brushProperty name="height" value="1" units="cm"/>
      <inkml:brushProperty name="color" value="#E6E6E6"/>
      <inkml:brushProperty name="tip" value="rectangle"/>
      <inkml:brushProperty name="rasterOp" value="maskPen"/>
    </inkml:brush>
  </inkml:definitions>
  <inkml:trace contextRef="#ctx0" brushRef="#br0">1 96,'65'-16,"-3"2,-29 11,9-2,10 5,15-3,18 3,-32 0,4 0,8 0,2 0,11 0,1 0,3 0,2 0,6 2,0 1,-7 0,0 0,2 0,-3 0,-14 2,-2-1,0-3,-3-1,35 4,-4-4,-28 0,0 0,-8 0,5 0,10 0,0 0,15 0,7 0,-37 0,2 0,3 0,3 0,7 0,2 0,6 0,3 0,2 0,3 0,3 0,3 0,-28-2,1 0,-1 0,1 2,0 0,2-1,4-1,2 0,-2 1,-3 0,-1 1,0 1,4-1,0 0,-2 0,22 0,-3 0,2 0,-4 0,-16 0,-2 0,-3 0,-2 0,-10 0,-1 0,-2 0,-2 0,41 0,6 0,-25 0,6 0,-17 0,-3 0,12 0,-13 0,13 0,-8 0,10 0,-5 0,12 0,-9 0,9 0,-11 0,1 0,-8 0,5 0,-14 0,11 3,-21-3,9 3,-13-3,9 0,-4 3,4-3,0 5,-9-4,16 2,-9-3,22 0,4 0,15 0,2 0,-35 2,1 0,-2-2,1 1,9 1,2 0,-4-2,2 0,9 2,2 1,-3-3,1 1,11 1,1 0,-3 1,1-1,11-1,1-1,-2 3,-1-1,7-2,0 0,-5 0,-1 0,0 0,-2 0,-9 0,-2 0,1 0,-1 0,-13 0,0 0,0 0,-3 0,32 2,-1-1,-23 1,9-2,-3 0,3 0,2 0,1 0,12-3,2-2,-41 3,1-1,3-1,0 0,3 4,0-1,2-3,0 0,0 3,-1 1,-2-2,0 0,-2 2,0 0,-6-2,0 0,4 2,0-1,-4-1,0 1,4 1,0 0,-1-2,0 0,1 1,1 1,-1-4,0 0,1 3,-1 1,-3-4,-2 1,1 2,-1 1,47-4,-45 2,1 0,-6 0,1-1,9-1,0-1,-9 1,1 0,5 1,-1 0,38-3,1 2,3 1,1 0,-43 3,0 0,0-2,0 0,2 1,1 1,-5-2,0 0,4 2,-1 0,38 0,4 0,-25 0,1 0,-22 0,1 0,-13 0,5 0,-2 0,15 0,7 3,15-2,11 2,8 1,-48-1,-1-1,3 0,0 1,45 4,-17-6,-3 6,-19-7,16 7,-7-6,11 6,-11-6,7 2,-8-3,1 0,-2 0,-3 0,1 0,9 0,-4 3,15-2,-13 2,8-3,-10 0,5 0,-7 0,7 0,-11 0,8 0,-9 3,11-2,-17 2,3-3,-10 0,2 0,3 0,-1 0,-4 0,-5-3,2 3,-11-2,5 2,-7 0,3 0,-7 0,-2 0,-4 0,1 0,3 0</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4:57.845"/>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1061 350,'-43'-18,"8"4,33 14,-19-4,-7 0,-6-3,3 1,19 4,-10-1,3 2,-6-1,4 1,5 1,-13-4,11 3,-9-2,11 1,-3 6,-2 3,3 4,1 3,3-2,-9 8,4-7,-4 8,4-9,1 5,4-6,-2 6,7 0,0 1,2 5,3-6,-2 3,3 6,1-8,0 7,2-4,0-4,2 11,0-6,1-1,1 2,4-1,-3-7,13 13,-10-18,11 9,5-5,1-1,11 5,-3-4,-1-1,-2-3,-5-5,-7-3,2-9,-3-5,1-11,1-3,0-9,1 5,2-6,-4 7,-4 6,-3-2,-5 6,0-5,-6-3,-3 2,-4-4,-5 0,3 6,-4-3,1 9,-3-3,-3 4,-2 0,-4-1,-8-1,-6-7,-19 2,0-5,-16 8,17 4,-9 6,17 4,-1 2,10 2,12 2,9 0,7 25,8-3,-2 15,5-9,0-4,0 4,0 0,0 0,2 0,0-4,3 1,-1-2,5 2,-3-5,6 1,0-4,5-3,2 2,1-7,-4-1,10 0,0-2,5-1,0-2,-6-3,2-2,-5-2,5-3,-7-1,7-3,-9 1,7-6,-6-1,0-4,-2-1,-4 3,-2 2,2-1,-1-3,-1-1,2-4,-4 4,0-2,-3 2,-4 2,0-3,-5 5,-4-6,-5 6,-2 4,-10 1,3 7,-11 1,11 3,-4 4,2 0,-2 4,-8 4,2 2,-2 6,5-1,4 0,7-1,-2-1,7 0,-2 3,-1 2,0 1,-2 5,-1 3,6-5,-1 6,7-9,2 6,0-3,4 0,0-3,2-2,4 2,2-2,3-1,7-3,-3-5,8 0,3-1,7-2,10 1,-4-5,3-1,-8-2,3 0,-12 0,7-1,-6-5,3-3,1-3,-6-3,-5-3,-3-1,-1-11,-5 6,4-17,-7 5,-1-11,-3 3,-6-4,-4 6,-6-7,-9 5,-13-11,-11 0,-17 0,10 13,-7 9,20 16,0 5,6 4,8 6,-1 1,9 3,-5 7,6 4,-1 4,4 3,5 3,0 0,-1 6,3 0,-3 4,2 9,-4 8,1-2,-2 10,2-14,1 4,3-12,4-6,1-10,2-1,1 2,4 1,3 3,1-5,1-1,1-4,4 1,9-4,2-3,9-6,-2-3,4-5,-3-3,5-3,-3-4,4-2,-6-2,0-6,-7 3,-3-4,-7 7,-2-2,-5 1,-3-2,0-6,-5 0,0 0,-2-4,-2-1,-5-1,-5-4,-4 8,1 5,3 11,-8 7,0 9,-12 3,-9 16,-1 2,-14 19,5-3,-8 13,13-7,-4 6,15-7,5-3,8-3,6-6,6 6,0-2,7 6,0-8,5-1,2-10,-1-8,11 6,-1-10,7 5,6-10,1-4,7-1,16-1,1-6,31-3,-4-9,-28 8,1-1,36-13,1 3,-17 3,-15 5,-14 2,-11 1,-10-2,-5-1,-1-2,0-8,0-1,0-12,-2-6,-7-8,-1-14,-12-12,-8 0,-9-3,-7 16,-4 9,1 14,1 10,4 11,2 7,2 6,-3 3,0 4,-5 4,-1 5,-6 7,4 0,-6 6,1-3,2 0,5-2,8-4,3 2,8-3,-1 6,8-3,0 5,4 0,0-1,4 7,0-2,2 6,1 2,4 0,1 5,4-3,3 4,-3-10,2 1,-6-13,2 0,2 1,0-5,11-2,3-7,3-8,2-3,-5-8,-2 0,2-8,-5 0,-1-6,-5-6,-4-1,-6-10,-2-9,-12-6,-4-14,-14 9,-8-3,-6 13,-7 5,-2 11,-6 11,14 10,-6 12,5 4,1 5,-15 2,10 4,-2-1,13 4,5-3,13 2,2 0,5 5,3 7,2 0,8 3,2-4,1-3,6 3,5 0,-1-3,6 4,-10-13,5 5,14-23,-17 12,12-17</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4:57.846"/>
    </inkml:context>
    <inkml:brush xml:id="br0">
      <inkml:brushProperty name="width" value="0.5" units="cm"/>
      <inkml:brushProperty name="height" value="1" units="cm"/>
      <inkml:brushProperty name="color" value="#E6E6E6"/>
      <inkml:brushProperty name="tip" value="rectangle"/>
      <inkml:brushProperty name="rasterOp" value="maskPen"/>
    </inkml:brush>
  </inkml:definitions>
  <inkml:trace contextRef="#ctx0" brushRef="#br0">994 479,'-73'-8,"6"3,30 0,-11-1,-7 2,-7-5,7 8,0-2,14 3,3 0,9 0,4 0,2 10,5 14,3 6,-4 17,2-6,-10 15,9-15,-3 9,7-14,-1-2,4 4,0-6,7 5,0-3,4 3,0-3,2-1,2-7,2-2,13-2,-3-4,10 1,3-8,17 2,20-3,-16-4,4-1,5-1,2-3,13-5,2-3,-4 0,-1-2,0-6,-2-1,-9 0,-4 1,24-10,-16-5,-32 11,-6-4,-12 8,-3-10,-6 2,1-4,-4-7,0 9,-8-8,-3 0,-5 5,-8-11,0 4,-13-6,-1-1,-5 2,-1 3,0 4,10 12,-4 2,20 9,-6-2,-1 1,0 0,-7 8,14 36,1-8,11 26,-1-29,3 1,0 6,4-7,20 3,5-22,22-9,9-19,16-11,8-7,-6-10,-21 7,-19-3,-18 10,-9-6,-12 5,-9-5,-2 9,-11-2,-3 6,-10-6,-8 7,-9 1,2 14,7 6,-1 7,15 7,-9 2,5 9,-4 4,3 8,-2 1,5 5,4 0,5-5,3 5,6-11,1 8,3-9,5 3,-3 9,8-4,0 19,7-14,10 10,1-8,14 1,-3-6,16-3,-14-10,10-4,-13-11,1-1,2-8,-8-1,4-8,-7-3,-1-4,-1-9,-7 4,-2-10,-4 8,-9-13,-7 1,-16-7,-6 1,-18 8,0 10,-26 14,-11 10,32 7,-2 5,-1 0,0 4,-4 5,2 3,10 2,3 2,-27 16,16 3,28-8,2 2,13 0,7 4,6-11,2 8,3-9,0 0,1-3,18-2,26-20,18-8,25-18,-10-7,3-6,-22 8,-7-2,-22 7,-5 4,-11 0,4-6,-6 6,4-7</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2:23.876"/>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0 209,'65'-12,"0"1,3-3,2 2,-1 5,3 3,18-5,5 1,-23 4,2 0,2 0,9-1,2 0,1 1,1-1,1 0,1 0,5 0,0 0,0 0,-3 0,-2 0,0 0,-1 0,0 0,-3 0,-11 1,-2-1,-3 1,22-3,-6 1,-19 2,-6 1,24-5,-28 7,-18-2,-17 3,0 0,3 0,1 0,15 2,6 2,15 0,-5 1,25-1,1 3,-31-2,4-1,7-1,1-1,1 3,0-1,6-1,0 0,-4 2,1 1,0 0,0-1,-5-2,-1 0,2 2,-2-1,-7-1,-1 0,6-1,1 1,-7 1,-1 1,4-3,1 1,-2 2,0 0,1 0,1 0,-1 0,0 0,4 0,1 0,-1 0,0 0,2-2,0 0,-1-1,-1 0,2-1,-1-2,-8 1,0 0,-4 0,0 0,37 0,-27 0,7 0,-16 0,15 0,-8 0,4 0,-11 0,5 0,-14 0,5 0,-21 0,5 0,-12 0,15 0,-7 0,15-2,-5 1,10-4,10 4,11-5,16 5,3-2,-37 0,1 1,-1 2,2-1,4-1,1 0,-7 0,-1 1,5 1,-1-1,41-2,3 3,0 0,-16-3,-1 2,-9-2,2 3,4 0,-4 0,4 0,-4 0,3 0,4 0,-13 0,3 0,-27 0,-8 0,-17-1,4-1,0-1,6 1,-1-2,-6 1,0-2</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2:27.196"/>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7906 41,'-84'-9,"1"1,27 1,-16 3,-18-3,-9 6,45-1,-1 0,-3 4,0 1,-5-3,-3 1,-9 1,-3 0,1-2,-1 0,-13 3,1 0,9-2,0-1,-17 3,3 0,27-1,1-1,-13-1,1 1,17 0,0 1,-7-2,-3 0,-7 0,-2 0,0 0,-2 0,-2-1,0 2,2 1,-1 1,-2-3,2 1,7 1,2 1,-5 0,2-1,11-1,2 0,-4 1,0 1,6-1,0 0,-2-1,0-1,0 2,-2 1,-1 0,-1-1,2-1,-1-1,-5 3,0-1,8-1,1-2,-1 1,1 0,6 0,1 0,1 0,0 0,3-2,0 0,-4 2,0-1,-37-3,4 4,11 0,10 0,-7 0,-1 0,-4 0,8 0,0 0,9 0,-2 0,2 0,-14-4,5 4,-19-4,4 0,-9 3,8-7,0 8,14-4,-17 0,9 3,32-3,-1-1,-44 4,42-1,2 0,-27 2,4 0,38 0,9 0,9 0,-11 2,6 0,-18 3,11-3,-11 4,7-6,-7 3,11-3,-2 0,6 0,6 0,-9 1,9-1,-7 1</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2:32.300"/>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1,'56'32,"-1"-2,-16-21,25 5,-17-6,5 1,21 1,5 1,17-2,6-1,-21-2,3 1,3-1,9-1,3 0,2-1,-19-2,1 0,2 0,0 0,7 1,1 1,1 0,0-1,3 0,1-1,1 1,-1-1,0 0,1 1,0-1,-2 0,-3 0,-1 1,-1-1,-1-1,-4-1,0 0,-2 0,0 0,-7 0,-2 0,0 0,-1 0,16 0,-1-1,-2 2,-5 1,-2 0,-2 0,24-1,-6 0,-18 4,-4-1,-2-3,-3-1,-14 4,-1-1,10-2,-1-1,-2 5,0-1,3-3,-2-1,-7 2,0 0,6-2,0 0,-7 2,1 1,7-3,0 1,-4 1,0 0,2-2,-2 0,-7 0,-1 0,48 0,-22-3,10 2,-5-3,8 4,4 0,5 0,-1 0,-41 0,0 0,0 0,2 0,8 0,1 0,2 0,2 0,8 0,-2 0,-14 0,-1 0,3 0,-1 0,-8 0,-2 0,-2 0,-1 0,6 0,-2 0,29 0,-8-3,-12 2,-9-2,-8 3,-13 0,-9 0,-2 0,11 0,-6 0,8 0,-15 0,4 0,-1 0,9 2,11-1,5 1,0-2,15 0,7 0,27 0,-47 0,0 0,3 0,-2 0,32 0,-14 3,-29-2,-16 2,-5-3,12 0,1 0,7 0,-16 2,7-2,4 5,20-1,8 6,15-5,2 6,-5-7,-10 0,-15 2,-16-5,-1 4,2-5,8 5,7-4,-13 2,-8-3,-11 0</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2:35.242"/>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0,'84'13,"-32"-6,2-2,4 0,2 0,4-1,2 1,16-2,3-1,-1 0,5 0,-14-2,4 0,1 0,4-1,1 1,2 1,8 1,3 0,-1 1,1-3,1 0,0 1,-23 2,1 1,1 0,-2-1,22-2,-1-1,0 1,0 1,0 1,-2-1,-8-1,-2-2,-1 1,-6 0,-2 0,-2 0,22 0,-6 0,-22 0,-6 0,17-2,-43 1,-21-1,-1-1,6 0,21 0,13-3,11 5,-6-4,3 4,-7-1,17 6,15-3,0 6,-4-6,-22 3,-25-4,-13 0,-12 1,29 1,1 3,28-2,-11 0,-7-3,-9 0,-13 0,-9 0,-2 0</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2:36.934"/>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3068 35,'-90'-10,"-2"0,20 6,-1 0,19 4,3-3,15 2,6-2,9 3,3 0,-9 0,4 0,-16 0,9 3,-6-3,-2 5,-6-1,-13 3,-11 0,-12 1,1 0,-2 1,8-1,6-1,9 0,5-3,7-1,-3-3,-2 0,-24 0,-18 0,31 0,-3 0,-7 0,-3 0,-11 0,0 0,13 2,2 0,-1 1,6 0,-17 2,22 2,28-7,18 3,-2-2,-18 1,-3 2,-19 0,11 1,2-2,-6 1,9-2,-8-2,18 2,7-1,12 1</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2:38.535"/>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4796 11,'-99'0,"45"0,0 0,-39 0,37-2,-2 0,-5 1,-2 0,-6-1,0 0,2 1,0 2,-10-1,-2 0,3 0,-1 0,-8 0,-2 0,0 0,0 0,-6-1,0 2,4 1,0 1,-2 0,1 1,10-1,2 1,1-1,4-1,11 1,5-1,-30-1,15 3,32-4,-6 3,13-3,1 3,7-3,-6 3,3-3,-7 6,8-6,1 5,4-5,1 2,3-2,-7 0,-6 0,-6 0,-8 3,-4-2,5 2,1-3,15 0,5 0,9 0,-9 0,4 0,-18 0,-3 0,-9 0,-9 0,1 0,2 0,5 0,11 0,3 0,4 0,-9 0,-7 0,-13 0,0 0,-14 0,-2 0,3 0,5 0,12 0,7 0,-10 0,14 0,-3 0,20 0,11 0,9 0</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2:40.454"/>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 92,'55'-8,"0"0,8 1,4 1,4 2,3 0,15-2,4 2,-21 3,2 1,1-1,4 0,2-2,1 2,4 0,2 2,-1-1,-1 0,-1 0,0 0,2 0,-1 0,-1 0,-8 0,-1 0,0 0,3 0,0 0,-2 0,22-1,-3 2,0 1,-4 1,-17-2,-3-1,0 3,-2 0,-13-3,-1 0,4 0,-3 0,37 0,3 0,-15 0,13 0,-6 0,9 0,-17 0,6 0,-21 0,20 0,3 0,-35 0,2 0,9 0,0 0,1 2,0 0,6-1,0 0,0 1,0 0,6-1,1-2,-2 1,2 0,9 0,-1 0,-10 1,-1-2,7-1,-1-1,-14 3,-3-1,-2-2,-3 1,23 2,-24-3,-33 3,-12-2,9-2,-2 2,26-2,6-1,30 0,-2 0,7-2,-31 3,-22 0,-20 2,-10 1</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2:42.109"/>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 5,'64'0,"-4"0,-22 0,-3 0,2 0,-11 0,-2-2,-6 1,2 0,12 1,-2 0,4 0,4 0,-1 0,16 0,2 0,9 3,6-2,3 3,-8-4,-19 0,-19 0,-19-1,-7 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1:10.183"/>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23,'63'-5,"1"1,-5-2,-2 2,28 3,12-2,-40 3,2 0,7 0,1 0,3 0,2 0,1 0,1 0,6 0,1 0,-4 2,1 1,10 0,1 0,-3 0,1 0,6 2,0 0,2-1,1-1,-28-1,0 0,1 0,-1 2,1-1,1 1,2-2,1 0,0 1,-1 1,1 0,0 0,1-2,0 0,0 1,-2 0,-1 2,1-2,-1-2,1-2,-2 2,24 2,-3-1,-2-1,-3-2,-16 1,-3 0,-7 0,-2 0,29 0,-13 0,-21 0,1 0,-11 0,15 0,7 0,21 0,2 0,-33 0,0 0,-3 0,2 0,9 0,2 0,-1 0,2 0,9 1,0-2,0-1,1 0,5 1,0 1,-4-2,0-1,5 0,0 1,-8 2,-1-1,2-2,-2 1,-11 2,-3 0,-1-2,-2 0,38 1,-8-3,-14 4,1-3,-14 2,8-5,-11 5,5-2,-9 0,-6 1,2-3,-13 2,14-2,-14 4,7-4,-8 5,4-3,-9 3,0 0,-5-1,10 0,-6-1,12 2,-3 0,-2 0,10 0,-6 0,4 0,-5-2,0 2,-5-2,4 2,-7 0,2 0,-11 0,11 0,-11 0,12 0,-5 0,4 0,1 0,4 0,0 0,6 0,-4 0,7 0,-2 0,5 0,-1 0,-4 0,-2 0,-3 0,-5 0,-1 0,-14 0,9 0,-3 1,0-1,4 2,3-1,0 1,7-2,-11 0,0 2,-4-2,8 2,-7 0,15-1,-9 0,6-1,-9 0,0 0,-3 0,6 0,-5 0,9 0,-6 0,4 0,-5 0,0 0,-1 0,8 0,-7 0,6 0,-13 2,6-2,10 2,-3 0,9-1,-11 1,-3-2,-5 0,3 0,-5 0,5 1</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2:43.737"/>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6133 1,'-90'7,"13"-2,-4 2,-17-6,30 0,-5 1,-13-2,-4 0,-8 0,-4 0,25 0,-2 0,-1 0,-1 0,-1 0,-2 0,-9 0,-1 0,1 0,6 2,1 0,0 0,-4 1,-1-1,3 1,13 2,3 0,-1-1,-3-1,1-1,2 1,-15 3,3-1,-3-5,2 1,13 4,2 0,0-2,0 0,10 2,1 0,1 0,0 0,5-2,0-1,0 3,-1-1,2-3,0-1,-4 3,0-1,7-2,0 0,-7 0,1 0,3 0,0 0,-5 0,0 0,4 0,0 0,-7 0,0 0,-29 0,37 0,0 0,-29 0,-6 0,7 0,8 0,0 0,8 0,-13 0,16 0,3 0,25 1,13 0,7 0,-8-1,2 0,-4 2,4-2,-1 1,-6 2,2-2,-1 1,5-2,-1 0,2 0,-8 0,9 0,-3 0,-5 0,-6 0,-13 0,-13 0,11 0,-2 0,22 0,10 0,9 0</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2:52.442"/>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0,'51'0,"-4"0,-34 0,8 0,6 0,-4 0,17 3,-14-2,15 1,13-2,14 0,31 0,-48 0,1 0,12 0,0 0,-5 0,-1 0,9 0,-2 0,-9 0,-1 0,3 0,0 0,34 0,-7 0,-18 0,-14 0,-11 0,-8 0,-10 0,-1 0,-3 0,2 0,-2-1,7 0,2-1,8 2,6 0,-7 0,10 0,-13 0,24 0,-10 0,25 0,-11 0,27 0,-6 0,-31 0,1 0,44 4,-4-3,-17 3,-23-4,-22 0,-17 0,6 0,12 2,15-1,8 4,2-4,-10 2,4-3,-20 0,3 0,-4 0,4 2,15 2,3 2,18 2,9-1,-25-2,2 0,5 0,2-1,12 2,2-1,0 1,1-1,6 2,1-2,-6-2,2 0,8 6,0-1,-7-7,-1 1,9 6,0 0,-9-4,0-1,-2 0,-2 0,-6 0,-2-1,-1-2,-3 0,-8 2,0 0,-1-1,-1-1,43 4,3-4,-10 0,-8 0,1 0,0 0,-28 0,3 0,1 0,2 0,15 0,3 0,-2 0,1 0,16 0,3 0,-3 0,2 0,-22 1,2-1,0-1,-3 0,-1-2,2 1,8 2,1 0,-2-1,-8-3,-2 0,-1 0,1 3,0 1,-3 0,19-3,-4 0,-4 3,-3 0,-5 0,-3 0,-1 3,-1-1,-3-2,0 1,2 4,-2 0,-10-4,-2-1,0 2,-2 1,26-3,5 0,-18 0,14 3,-27-2,17 3,-10-4,21 3,11-2,-35 3,2 0,10-1,1 0,4 0,2 0,9 2,1 0,0-1,1-1,-2 0,1 0,-4 2,0 0,2-2,-1 1,-1 1,1 1,6 3,1 0,1-3,2 1,5 5,2 0,-1-8,2 0,-27 2,2 0,-2 0,29-2,-1-1,-30-1,1 1,-1-1,25 1,0 0,5 0,-1-1,-9-1,-1 0,5 2,-2 0,-13-1,0 1,7-3,-1 1,-20 3,0 0,8-2,1 1,-5-1,2 0,5 0,4 0,10 1,2 0,-2-3,1 1,6 5,0-1,-9-4,1 0,7 1,0 1,-8 0,1 0,8-3,0 1,-4 2,0-1,5-2,0 0,0 3,0 0,2-2,0-1,-31 2,0 0,0 0,3-2,-1 0,0 0,0 0,-1 0,0 0,2 0,0 0,0 0,28 0,-2 0,0 0,-2 0,-3 0,-1 0,-1 0,-1 0,-3-2,0-1,1 3,0-1,-9-4,-2 0,-7 4,0 1,-3-5,-1 1,-7 1,0 0,10-2,1 0,-2 2,1 0,5-2,0 0,0 2,0 0,-1-2,0-1,1 1,-1-1,-5 0,0 1,1 2,0 0,-2-2,0 1,-6 3,1 1,6-3,-1 1,28 2,-39-2,0 0,33 2,4-4,-1 4,-16 0,-8-3,-8 2,7-2,5 3,22 0,5 0,-42 0,2 0,-4 0,-1 0,42 0,-13 0,-7 0,-14 0,4-3,-11 2,4-6,-10 4,-7-2,3-1,-1 4,19-4,2 5,2-3,-7 1,0-1,-15-1,1-2,-14 2,-1 0,-2 0,2 0,-4 1,6-2,-12 3,7-2,-5 1,2-1,5 0,-4 1,-4 1,2-1,-1 2,6-1,-2-1,2 4,-7-4,3 4,4-4,-4 2,-1 1,-2-3,2 4,-2-3,5 3,-8-2,1 1,7 0,-7 0,6 1,-6 0,3 0,-1 2,1 0</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2:58.263"/>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1 135,'52'-13,"0"-1,-1 3,1 1,2 0,0 2,9 2,4 1,18-3,5 0,6 4,3 2,-23-2,3-1,0 2,0 2,0 1,1-1,6-3,1-1,0 1,-1 3,0 1,-1-1,-5-1,0 0,0 0,1 1,0 1,0 1,-2 1,0 0,2 0,6-2,3 0,0 1,5 3,0 1,2-1,2-1,2-1,-2 2,-3 0,-1 2,-1-1,0-2,-1-1,-1 1,-4 2,-1-1,1 0,0-1,1 0,1 0,0 1,0 1,1 1,4-1,1 0,1 0,-22-1,2 0,0 0,0-1,2 0,0-1,1 0,-1 0,3 0,-1 0,1 0,0-1,-1 0,0-1,-1-1,0 1,18 0,-2 0,-2 0,-4 0,-1 0,-4 0,-12 0,-3 0,-1 0,26 0,-4 0,-15 0,-3 0,-1 3,-2-1,-10-1,0-1,4 2,-1 1,-7-1,-1 0,3-1,0-1,30 4,5-7,-6 2,-3-6,-34 6,0 1,40-7,-35 6,1 1,0-2,2 0,7 2,3 0,1 0,2 0,7 0,0 0,-8 0,-1 0,5 0,-3 0,-10 0,-2 0,-2 0,-1 0,43-4,-20 3,-7-6,-6 3,5 0,15-4,-5 7,14-3,-14 1,1 2,-3-3,-16 6,16-1,-7 5,19-5,-1 2,-4-3,-10 0,-11 0,-16 0,-5 0,-5-3,-8 3,5-3,-14 1,4 2,4-3,-5 0,4 1,5 0,-1-1,11 3,9-6,0 5,22-6,4 6,9-3,-19 2,0 2,-13-2,-5 2,-5 0,-16-2,-13 1,11 0,0 1</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3:05.349"/>
    </inkml:context>
    <inkml:brush xml:id="br0">
      <inkml:brushProperty name="width" value="0.5" units="cm"/>
      <inkml:brushProperty name="height" value="1" units="cm"/>
      <inkml:brushProperty name="color" value="#E6E6E6"/>
      <inkml:brushProperty name="tip" value="rectangle"/>
      <inkml:brushProperty name="rasterOp" value="maskPen"/>
    </inkml:brush>
  </inkml:definitions>
  <inkml:trace contextRef="#ctx0" brushRef="#br0">11031 1578,'-69'-3,"0"-1,1-2,1 1,-1 2,1 0,-3-2,0 0,-7-1,-2 0,-2-1,-2-2,-5-1,-3 1,-5-1,-4 1,28 1,-3-1,0 0,-7 2,0 0,0 0,1-2,0 1,-1-1,-6 2,-2 1,0-1,-2-1,-2 0,0 0,1 4,-1 0,-1-1,15-1,-1-1,-1 1,1-1,0 2,0 0,0 0,-2 0,-8-1,-1 1,-2 0,1-1,-3 1,0-1,-1 1,0-1,0 2,-1 0,1 0,2 0,7 2,0 0,2 0,1-1,5 0,1-1,1 0,3 1,-12 0,3 1,1-1,3-2,1 0,4 0,-12-1,4 0,2 0,5 0,19 3,5 0,-36-5,25 7,10-3,21 4,-4 0,14 0,-9 0,7 0,-8 0,-5 0,-19 4,-8-3,-20 6,-2-6,35 1,-1 0,0 0,-1 1,-8-1,0 1,3 2,0 0,-1 0,0 0,5 0,1-1,2 1,1 0,-35 3,-2 1,23-1,-12-4,21 2,-14-2,9 3,-5 1,7-1,5 3,8-4,4 1,3-2,-11-1,-15-1,-10 0,24 0,-2-1,-2-2,-2 1,-12 3,-5 1,-12-2,-5 0,25-1,-2 0,-2 1,-10 1,-3 0,-1 0,-4-3,-2-2,-1 2,-5 3,-2 1,2 0,7-3,0 0,3 1,5 3,1 2,5-1,-12-1,7 1,16 4,7-2,-6-2,29 0,26-7,74-6,2 1,0-3,5 0,-6 0,-2 0,3-1,0 1,-2 0,-1 1,-6 1,-4 2,25-4,-17 1,-22 1,-3-2,0 2,-4-4,4-3,-7 2,9-10,-9 6,1-8,-4 4,-6-5,-5 4,-7-8,-5-9,-10 2,-6-12,-4 15,-2 1,4 4,-7 0,1 3,-4-5,7 8,0-6,8 4,15-4,19 5,25 7,45 3,-33 4,6 1,24 1,9-1,-22 1,5 0,3 0,-15 2,3 0,2 1,1 0,10 0,1 2,3-1,1 0,-13-1,3 0,0-1,1 1,0 1,6 1,-1 1,2 0,1 0,0-1,-10 0,1 0,1 0,0 0,0-1,1 1,1-1,0 1,1 0,-1 0,1-1,0 0,2-1,-1 0,1 0,0-1,0 1,-1-1,-2 1,1 0,-1 0,0-1,-1 0,-1 0,12-3,0-1,-1 0,-3 0,-4 1,3 1,-3 0,-4 1,0-1,17-2,-3 0,-6-1,-22 1,-3 0,-3 1,25 0,-3 0,0-2,-5 0,-22 4,-4 0,-3 0,-4 0,22-2,-6-1,-13 1,4 0,1 0,12-1,15-4,-31 7,4 0,8-2,4 0,16 1,4 0,-24 2,2 0,1 0,11 0,2-1,2 0,4 1,1-1,2 0,4 0,1 0,1 0,0 0,1 0,-1 0,3 2,0 1,-1-1,1-2,-1 0,2 1,-23 1,1 1,0 0,0 0,0 0,1-1,-1 1,-2 0,17 0,-2-1,0 1,2 0,1 0,-1 0,-7 2,0-1,2 1,-14-1,1-1,2 0,0 1,7 1,1 0,1 0,1 0,5 0,0 0,1 0,0 0,3 0,-1 1,1-1,1-1,0 0,0-1,0 0,0-1,-4 1,0 0,-1 0,0-1,0-1,-1 0,-1-1,0 0,-4 1,0 0,-1 0,-1 0,0-1,-1 1,-1 0,1-1,-2 1,0 1,-1-1,1-1,-2-1,1 0,-1 0,0 0,-2 1,0 1,0 0,-1-1,0-1,-1 0,-1 0,0 0,21 0,-1 1,-1 1,-2 0,0 1,-1 1,-5-1,0 1,-2 0,-4 2,-1 0,-1 0,-5 0,-2 0,-1 0,30 0,-4 0,-12 0,-1 0,0 0,-2 0,-14 0,0 0,9 0,0 0,-14 0,0 0,13 0,-1 0,-12 0,-3 0,-1 0,-1 0,-2 0,0 0,42 0,-39 0,0 0,-2 0,1 0,8 2,1 1,-7 0,1 0,9 2,2 0,-4 1,1-1,9 1,1-1,4 1,0 0,7 0,0 0,0 0,1 0,5 0,1 0,-6-2,1-1,2 3,0 0,-8-3,0 0,3 3,-2 1,-13-4,-1 0,3 3,-2-2,-12-3,-1 0,1 3,-2 1,-7-3,-3 1,44 6,-13-1,2 1,-15-3,14 2,1 4,8-3,-32-2,0 0,-5-3,1 1,4 2,0 0,-1-3,-1-1,0 4,-1-1,-1-3,-2-1,-1 3,-1 0,46 4,-3-4,-5 2,-4-2,-17-1,-1 3,-14-6,6 6,-2-3,21 0,3 2,-30-5,1-1,1 4,0 0,2-3,0-1,-1 4,-1 0,34-3,4 3,-24 0,20-4,-24 4,14-4,-16 0,5 3,-2-2,3 2,-7-3,10 0,-5 0,3 0,-3 0,-16 0,-12 0,-12 0,-2-1,2 1,11 3,-6-1,3 4,-12-4,7 3,-2-5,12 5,-3-2,9 1,-8-2,-2-2,-14 0,12-3,-5-1</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3:12.363"/>
    </inkml:context>
    <inkml:brush xml:id="br0">
      <inkml:brushProperty name="width" value="0.5" units="cm"/>
      <inkml:brushProperty name="height" value="1" units="cm"/>
      <inkml:brushProperty name="color" value="#E6E6E6"/>
      <inkml:brushProperty name="tip" value="rectangle"/>
      <inkml:brushProperty name="rasterOp" value="maskPen"/>
    </inkml:brush>
  </inkml:definitions>
  <inkml:trace contextRef="#ctx0" brushRef="#br0">18827 2314,'-79'0,"4"0,28 0,-17 0,6 0,-30 0,-10 0,36-1,-3 2,-11 1,-3 1,3 0,0 0,-4 0,1 1,5 1,1-1,2-3,0-1,7 3,0-1,-3-1,-1-2,4 1,0 0,-8 0,0 0,4 0,0 0,-9 0,1 0,6 0,1 0,-9 0,1 0,15 0,1 0,-3 2,2 1,-33-2,43 1,0 0,-39-2,39 0,0 0,-39 4,38-4,2 1,-27 6,6-6,14 5,13-5,-10 2,-6-3,-17 0,-8 0,32 0,-1 0,-1-1,-2 2,-4 1,-1 0,-2 1,-1 0,-5 3,-2-1,1-2,-2 0,-11 0,-2-1,1-2,-3 0,19 0,-2 0,-1 0,3 0,-1 0,-2 0,-13 0,-2 1,3-2,11 0,3-2,-1 1,-7 2,0 0,2-1,-15-2,3 0,-4 3,1 0,14 0,1 0,-7 0,0 0,0 0,1 0,-6 0,1 0,9 0,0 0,-4 0,2 0,14 2,0 1,-13 0,-1 0,5 1,-1-2,-6 1,0 0,4-1,0 1,-9-3,-1 1,5 2,-1-1,-13-2,-1 0,8 0,-1 0,23 2,-1 0,0 0,-27-1,0-1,29 2,-1 1,0-2,2 0,0-1,-1-1,-1 1,-1 0,0 0,-1 0,0 0,-1 0,-2 0,0 0,1 0,0 2,1 0,-1 0,2-1,0-1,1 1,-25 4,1 1,24-5,-1-2,2 2,-25 4,-2 1,21-5,-2-1,0 0,5 2,0 0,-2 0,-5-1,-2-2,2 1,-21 0,4 0,5 0,3 0,12 0,1 0,1 0,-1 0,-4 0,0 0,1 0,1 0,4 0,2 0,4-2,1-1,2 3,2-1,0-2,3 1,8 2,1 0,-49 0,23 0,-10 0,11 0,-11 0,-7 0,-6 4,41-3,-2 0,-2 1,-2 0,2 0,-1 0,-5-2,2 1,10 4,1-1,0-3,1-1,-43 4,44-4,0 0,-46 0,39 0,0 0,10 0,-1 0,-6 0,1 0,-30 0,-9 0,20 0,-12 0,1-4,32 4,-3-1,-2-3,-4 0,-14 3,-3 1,-1-5,-2 0,-9 4,-1 0,6-1,2-1,3 3,1 0,6-2,2-1,5 1,2-2,2 0,0-2,0 1,1 0,10 0,2 0,-4 0,3 1,-15-4,1 0,32 1,1 1,15 0,-16-4,17 5,-15-7,6-6,9 5,-14-11,19 12,-12-12,6-6,-3-4,0-12,1 8,-5-10,0 3,-9-10,-1 5,4 6,-1 3,12 16,-7-8,6 7,-9-1,10 5,4 7,2-11,8 7,-4-14,6 6,4 4,8-2,17 4,-1-1,12 6,3 2,3 3,25-1,6 2,-24 7,2 1,4-2,2 0,7 3,3 1,6-2,2 0,7 2,3 0,5 0,2 0,-23 0,1 0,-1 0,-1 0,0 0,1 0,5 0,1 0,-1 0,-1 0,-2 0,2 0,3 0,1-1,1 2,1 1,0 0,2 0,5-1,2-1,1 1,7 0,0 2,-1-1,-6 0,0-1,0 1,9-2,1 0,-1 1,-5 0,0 1,1 0,-17-2,1 0,0 0,1 0,0 0,0 0,1 0,-1 0,3-1,0-1,1 0,-3 0,-4 0,0 0,-2-1,1 1,1 0,1 0,-1 0,-2-1,12-1,-3-1,-1 1,0 2,0 0,-5-1,10-3,-4-1,2 3,-5 1,-22 1,-5-1,44 0,-29 2,-8-6,-3 6,14-2,7-1,-23 4,5 0,3-5,5 1,17 3,5 1,5-5,3-1,-24 3,2 1,1-1,3 1,1 0,2-1,10-1,2-1,-3 1,-11 2,-1 0,0 0,9-1,1 1,-2-1,-8-1,-2 1,1-1,6 1,1 1,2-1,7-1,2-1,0 0,-4-2,0-1,1 1,-16 3,2 0,0 0,-1-1,19-2,0-1,0 1,-19 3,2 0,-1 0,-2 0,15-1,-3 0,0 0,1 0,-1 0,-2 0,-12 0,-3 1,0-1,-3 0,-1 1,0-1,25-1,-2 0,-5-1,-2 1,0 0,-1 0,-2 3,0 0,-3-3,1 2,8 3,1 0,0-1,1-1,5 3,3 0,-30 0,1 0,1 0,7 0,1 0,1 0,3 0,1 0,2 0,8 0,1 0,1 0,1 0,1 0,-1 0,-4 0,-1 0,1 0,3 0,1 0,-1 0,-6 0,-2 0,3 0,-16 0,1 0,1 0,1 0,1 1,-1-1,2 0,1-1,6 0,1-1,1 0,0 0,-2 0,1 0,-1-1,2 1,2 0,0-1,1 1,-2 0,-6 0,-1-1,0 2,-1-1,1 2,0-1,-1 2,-2-1,15 2,-2 0,-1 1,4-1,-1 0,-2 2,-11 2,-2 2,-1-1,3-2,1 0,-5 1,19 3,-5 1,-4-4,-4 0,-18-3,-3 0,-2 5,-5-2,26-4,-6 10,-27-11,4 5,-8-3,13 8,1-3,19 3,-21-5,13 4,-14-3,6 3,10 1,-11-3,0 6,-14-7,-10 2,-3-4,-4 0,0 0,3-2,-3-1,12-2,5 3,28-2,6 6,-27-7,2 1,0 1,2-1,9-1,1 0,2 3,3-1,8-1,2-1,1 3,0-1,6-1,0-2,5 1,-2 0,-13 0,-1 0,12 0,0 0,-7 0,2 0,-18 0,4 0,-1 0,2 0,0 1,1-2,9 0,3-2,-2 1,-6-1,0 1,1-1,6 1,1 0,-3-2,-9-1,-1-2,0 2,4 1,2 2,-3-1,22-6,-1-1,3 3,0 1,-11 2,-2 1,-1-3,-3 1,-6 4,-2 1,-1-5,-3-1,-9 4,-1-1,1-2,-3 0,36 0,5-4,-11 8,9-7,0 3,2 0,-4-3,-43 7,2 1,2-2,1 0,-7 1,0-1,4 0,-1 0,31-2,-34-2,0 0,39 0,8-7,-9 4,10-4,-1 3,-44 1,0-1,39-3,6-6,-25 3,-9-2,-25 6,-10-7,-13 8,10-13,-5 6,6-6,1-1,-8 5,8-6,-11 8,0-1,-8-13,-4 10,-3-14,-2 3,0 4,-2-11,-4 7,-3-7,-8-1,-9-8,1 8,-5 1,10 10,2 6,5 4,-4 1,-2 2,-2 2,-8 1,-6 1,-11 0,-11 0,11 2,-13 7,10-3,-23 7,0-7,-7 6,12 1,15 2,11 4,3-1,-7 1,-10 0,-27 2,-13-4,23 1,-4 0,-7-4,-3-1,15 2,-3 0,1-1,5 0,0-1,0-1,-3 1,-1 0,4 0,-15 3,6-1,10-1,4-1,-26 5,31-5,20 0,14 0,-2 0,3-2,-5 1,1-1,4 2,-4-4,-5-2,-2-4,-11-2,6 3,3-2,8 5,2-3,1 0,-6-6,0 0,7 0,2 1,5 2,-4-3,-1-1</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3:42.240"/>
    </inkml:context>
    <inkml:brush xml:id="br0">
      <inkml:brushProperty name="width" value="0.5" units="cm"/>
      <inkml:brushProperty name="height" value="1" units="cm"/>
      <inkml:brushProperty name="color" value="#E6E6E6"/>
      <inkml:brushProperty name="tip" value="rectangle"/>
      <inkml:brushProperty name="rasterOp" value="maskPen"/>
    </inkml:brush>
  </inkml:definitions>
  <inkml:trace contextRef="#ctx0" brushRef="#br0">1 120,'99'6,"-6"-3,-38 3,15-2,9 4,16 1,-38-7,2 1,7 2,3-1,16-3,4 0,-20 0,3 1,0 0,4-2,1 0,2 0,10 0,2 0,0 0,-8 0,-2 0,1 0,1-2,0-1,-3 1,-7 2,-3 0,-1-1,27-2,-5 0,-18 0,-4 2,-8 0,-6 1,13-4,-14 4,-10 0,-10 3,19 1,0 3,28-3,-30 0,2 0,5-3,3-1,11 3,3-1,0-2,2 0,10 0,1 0,-4 0,0 0,6 0,-2 0,-10 0,-3 0,2 0,-3 0,-11 0,-4 0,-5 0,-3 0,32-3,-8 2,-9-2,1 3,-4 0,2 0,-6 0,15 0,-7 0,18 0,-5 0,7 0,-6-4,7 3,-19-5,3 5,-31-4,7 2,-2 1,15 0,29 2,5 0,-30 0,3 0,5 0,3 0,17-3,4 0,-27 2,1 1,3 0,8-2,2 0,1 0,-5 0,1 0,0-1,6 1,1-1,-2 0,-12 1,-3-1,1 1,2-1,1 1,-3 0,24 2,-2 0,-3 0,-2 0,-7 0,-2 0,-6 0,-2 0,-10-2,-1 0,-5 2,-1-1,37-6,-9 6,-4-3,2 4,-2 0,15-4,2 3,-43-1,1 0,-2 0,0 0,6 2,-2-1,28-3,14 4,-17 0,9 0,-1 0,-9 0,-6 0,-9 3,1-2,-17 2,1-3,-6 0,9 0,22 0,11 0,-29 0,4 0,2 3,3-1,9-1,2-1,0 3,0-1,6-2,0 0,0 0,0 0,3 0,0 0,2 0,0 0,4 0,-1 0,-9-2,-1-1,-2 3,-4-1,-16-4,-4 1,41 3,-26-3,-9 2,-23 1,-8-4,-10 5,4-5,20-1,-6 0,19-5,-13 5,3-3,-7 3,-6 0,-9 2,-2 1,2 0,0 2,6 0,-8 3,6-2,-6 3,5-1,-2-1,8 5,-11-5,6 4,-12-4</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5:12.082"/>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336 340,'81'-14,"-12"1,-28 12,-11-3,-1 4,-7-2,2 2,3 1,-1 1,2 2,-2 0,-4 0,8-2,-8-1,4 0,0-1,-2-1,3 0,-3 0,3 1,-2 0,3-3,-5 0,-1-16,-48-12,10 5,-39-5,24 21,2 3,0-2,4 4,-3-2,-6 5,12 0,-12 6,9 2,-2 4,0-3,2 0,5-1,-7 8,9 3,3 4,5 6,5-4,2 9,5-3,1-3,7 3,5-7,2 0,14 0,-7-7,15 3,-8-4,17 1,-6-4,7-5,-14-3,-6-5,-8 0,6-15,-11 3,4-12,-14 2,-6 1,-15-15,1 8,-12-7,4 9,-2 4,-9-4,-5-3,-22-5,-10-2,-18-4,1 6,39 18,0 1,-28-6,-1 7,27 7,0 3,24 2,-3 1,6 3,-2 6,-1 7,6 6,8 3,4 11,6-9,1 14,3-9,3 8,6 2,6-2,5 4,3-2,5-2,-2 2,2-6,3 1,-4-5,1-7,-1-3,-4-6,5 2,-3-2,6 1,-1 0,7 0,1-1,0-1,-1-2,-5-5,-5 0,-1-1,-3-3,3-4,-5-8,-2-5,-2-7,-5 4,3-5,-2 3,1-4,-5 3,1-5,-2 1,0-1,-2 1,-4 2,-1-4,-4 2,-2-2,-9-4,3 16,-11-11,-14 4,5 4,-18-7,15 13,-11 2,7 4,-6 3,12 2,-6 5,9 1,-9 4,4 6,-8 5,8 3,-2 4,16 0,1 2,11-6,1 5,8 11,3-4,8 24,0-21,9 13,1-9,3-5,6 0,-6-16,5 2,-4-11,5 2,1-8,5 0,2-5,-2 0,-4-4,2-2,-10-3,3-1,-8 2,-1-3,0-8,-3-1,-3-2,-4-4,-5 7,-2-9,-1 1,-3-1,-4-1,0 0,-2 0,3 6,-3-9,1 8,-1-2,-5 1,-6-3,-12-4,-19-11,4 12,-9 6,19 12,-3 8,11 2,-2 1,4 2,-8 7,6 4,-6 6,10 4,2-1,3 7,2-2,1 13,2-2,5 17,0 2,6 17,4-7,3-8,11-10,-1-17,8 2,0-7,6-1,2-7,9 3,5-6,15 3,-3-10,13-1,-7-6,3 0,-9-5,-7-1,-15-5,-5 1,-9 2,7-5,-9 2,9-6,-9 1,-1-3,-1 1,-2-11,-9 10,2-16,-10 11,-1-3,-6 1,-11 1,2 2,-12-4,6 8,-4 0,-2-1,4 3,-7-4,12 6,-2 1,1-2,2 0,-3-4,1 2,1 4,-3 3,-2 1,-4 1,7 4,-7-4,9 4,-6-5</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5:12.083"/>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1061 350,'-43'-18,"8"4,33 14,-19-4,-7 0,-6-3,3 1,19 4,-10-1,3 2,-6-1,4 1,5 1,-13-4,11 3,-9-2,11 1,-3 6,-2 3,3 4,1 3,3-2,-9 8,4-7,-4 8,4-9,1 5,4-6,-2 6,7 0,0 1,2 5,3-6,-2 3,3 6,1-8,0 7,2-4,0-4,2 11,0-6,1-1,1 2,4-1,-3-7,13 13,-10-18,11 9,5-5,1-1,11 5,-3-4,-1-1,-2-3,-5-5,-7-3,2-9,-3-5,1-11,1-3,0-9,1 5,2-6,-4 7,-4 6,-3-2,-5 6,0-5,-6-3,-3 2,-4-4,-5 0,3 6,-4-3,1 9,-3-3,-3 4,-2 0,-4-1,-8-1,-6-7,-19 2,0-5,-16 8,17 4,-9 6,17 4,-1 2,10 2,12 2,9 0,7 25,8-3,-2 15,5-9,0-4,0 4,0 0,0 0,2 0,0-4,3 1,-1-2,5 2,-3-5,6 1,0-4,5-3,2 2,1-7,-4-1,10 0,0-2,5-1,0-2,-6-3,2-2,-5-2,5-3,-7-1,7-3,-9 1,7-6,-6-1,0-4,-2-1,-4 3,-2 2,2-1,-1-3,-1-1,2-4,-4 4,0-2,-3 2,-4 2,0-3,-5 5,-4-6,-5 6,-2 4,-10 1,3 7,-11 1,11 3,-4 4,2 0,-2 4,-8 4,2 2,-2 6,5-1,4 0,7-1,-2-1,7 0,-2 3,-1 2,0 1,-2 5,-1 3,6-5,-1 6,7-9,2 6,0-3,4 0,0-3,2-2,4 2,2-2,3-1,7-3,-3-5,8 0,3-1,7-2,10 1,-4-5,3-1,-8-2,3 0,-12 0,7-1,-6-5,3-3,1-3,-6-3,-5-3,-3-1,-1-11,-5 6,4-17,-6 5,-3-11,-2 3,-6-4,-4 6,-6-7,-9 5,-13-11,-11 0,-17 0,10 13,-7 9,20 16,0 5,6 4,8 6,-1 1,9 3,-5 7,6 4,-1 4,4 3,5 3,0 0,-1 6,3 0,-3 4,2 9,-4 8,1-2,-2 10,2-14,1 5,3-14,4-5,1-10,2-1,1 2,4 1,3 3,1-5,1-1,1-4,4 1,9-4,2-3,9-6,-2-3,4-5,-3-3,5-3,-3-4,4-2,-6-2,0-6,-7 3,-3-4,-7 7,-2-2,-5 1,-3-2,0-6,-5 0,0 0,-2-4,-2-1,-5-1,-5-4,-4 8,1 5,3 11,-8 7,0 9,-12 3,-9 16,-1 2,-14 19,5-3,-8 13,13-7,-4 6,15-7,5-3,8-3,6-6,6 6,0-2,7 6,0-8,5-1,2-10,-1-8,11 6,-1-10,7 5,6-10,1-4,7-1,16-1,1-6,31-3,-4-9,-28 8,1-1,36-13,1 3,-17 3,-15 5,-14 2,-11 1,-10-2,-5-1,-1-2,0-8,0-1,0-12,-2-6,-7-8,-1-14,-12-12,-8 0,-9-3,-7 16,-4 9,1 14,1 10,4 11,2 7,2 6,-3 3,0 4,-5 4,-1 5,-6 7,4 0,-6 6,1-3,2 0,5-2,8-4,3 2,8-3,-1 6,8-3,0 5,4 0,0-1,4 7,0-2,2 6,1 2,4 0,1 5,4-3,3 4,-3-10,2 1,-6-13,2 0,2 1,0-5,11-2,3-7,3-8,2-3,-5-8,-2 0,2-8,-5 0,-1-6,-5-6,-4-1,-6-10,-2-9,-12-6,-4-14,-14 9,-8-3,-6 13,-7 5,-2 11,-6 11,14 10,-6 12,5 4,1 5,-15 2,10 4,-2-1,13 4,5-3,13 2,2 0,5 5,3 7,2 0,8 3,2-4,1-3,6 3,5 0,-1-3,6 4,-10-13,5 6,14-25,-17 13,12-17</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15:12.084"/>
    </inkml:context>
    <inkml:brush xml:id="br0">
      <inkml:brushProperty name="width" value="0.5" units="cm"/>
      <inkml:brushProperty name="height" value="1" units="cm"/>
      <inkml:brushProperty name="color" value="#E6E6E6"/>
      <inkml:brushProperty name="tip" value="rectangle"/>
      <inkml:brushProperty name="rasterOp" value="maskPen"/>
    </inkml:brush>
  </inkml:definitions>
  <inkml:trace contextRef="#ctx0" brushRef="#br0">994 479,'-73'-8,"6"3,30 0,-11-1,-7 2,-7-5,7 8,0-2,14 3,3 0,9 0,4 0,2 10,5 14,3 6,-4 17,2-6,-9 15,7-15,-2 9,7-14,-1-2,4 4,0-6,7 5,0-3,4 3,0-3,2-1,2-7,2-2,13-2,-3-4,10 1,3-8,17 2,20-3,-16-4,4-1,5-1,2-3,13-5,2-3,-4 0,-1-2,0-6,-2-1,-9 0,-4 1,24-10,-16-5,-32 11,-6-4,-12 8,-3-10,-6 2,1-4,-4-7,0 9,-8-8,-3 0,-5 5,-8-11,0 4,-13-6,-1-1,-5 2,-1 3,0 4,10 12,-4 2,20 9,-6-2,-1 1,0 0,-7 8,14 36,1-8,11 26,-1-29,3 1,0 6,4-7,20 3,5-22,22-9,9-19,16-11,8-7,-6-10,-21 7,-19-3,-18 10,-9-6,-12 5,-9-5,-2 9,-11-2,-3 6,-10-6,-8 7,-9 1,2 14,7 6,-1 7,15 7,-9 2,5 9,-4 4,3 8,-2 1,5 5,4 0,5-5,3 5,6-11,1 8,3-9,5 3,-3 9,8-4,0 19,7-14,10 10,1-8,14 1,-3-6,16-3,-14-10,10-4,-13-11,1-1,2-8,-8-1,4-8,-7-3,-1-4,-1-9,-7 4,-2-10,-4 8,-9-13,-7 1,-16-7,-6 1,-18 8,0 10,-26 14,-11 10,32 7,-2 5,-1 0,0 4,-4 5,2 3,10 2,3 2,-27 16,16 3,28-8,2 2,13 0,7 4,6-11,2 8,3-9,0 0,1-3,18-2,26-20,18-8,25-18,-10-7,3-6,-22 8,-7-2,-22 7,-5 4,-11 0,4-6,-6 6,4-7</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1:13.054"/>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0 3,'65'0,"0"0,8 0,-1 0,-10 0,2 0,16 0,5 0,5 0,3 0,-23 0,1 0,1 0,2 0,0 0,1 0,7 0,2 0,0 0,2 0,0 0,1 0,6 0,1 0,1 0,0 0,0 0,1 0,3 0,1 0,0 0,-2 0,-1 0,1 0,2 0,-1 0,0 0,-3 0,-1 0,1 0,1 0,1 0,-4 0,-15 0,-2 0,0 0,2 0,0 0,-1 0,-9 0,-1 0,0 0,3 0,1 0,2 0,5 0,2 0,-1 0,-1 0,-1 0,1 0,4 0,1 0,-2 0,-5 0,-2 0,1 0,7 0,0 0,-2 0,-9 0,-3 0,2 0,5 0,1 0,-1 0,-8-1,0 1,0 1,4 0,1 2,1-2,-1 0,0-1,1 1,7 0,2 1,0 0,0 0,1 1,1-2,6 0,3-1,-1 1,-1 0,0 2,1-2,5 0,1-1,0-1,-2 1,0 0,0 0,2 1,0-1,-1-1,-5 0,-1-1,-1-1,0 1,-2-1,-1 1,-8-1,-2 1,-1-1,3 1,0 0,-1 0,-8 2,0 0,-3 0,23 0,-2 0,-1 0,-4 0,-17 0,0 0,10 0,1 0,-6 0,-2 0,3 0,-2 0,-9 2,-3 0,-5-2,-2 1,29 3,-15-4,-15 0,-7 0,-5 0,-4 0,-9 0,-3 0,5 1,-4 1,13 1,-9 2,6-2,-6 0,0 1,-2-4,-1 2,1-1,2 1,-5-1,8 1,0-2,0 1,-4 1,-3-2,-2 1,12 1,-8-2,7 2,-6-1,-4-1,14 2,-19-2,11 0,-12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1:16.909"/>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1 9,'61'-2,"1"0,6-1,3 2,6 0,2 2,9-1,5 0,-22 0,4 0,-1 0,2 0,0 0,1 0,6 0,2 0,-1 0,-1 0,-1 0,1 0,0 0,0 0,-2 0,-5-1,-1 1,0 1,-1 0,-1 2,-1-2,26 0,-2 0,-2 2,-1-1,-6-1,-4-2,-18 1,-1 0,3 0,-3 0,31 0,-35 0,0 0,-4 0,1 0,10 2,1 1,-5-3,1 1,12 1,2 0,-3-1,1-2,8 1,2 0,-4 0,0 0,2 3,-2-1,-11-1,-2-1,-2 3,-3-1,36-2,-13 0,-31 0,-14 0,-21 0,-78-2,-22-1,45 1,-39-1,0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1:18.864"/>
    </inkml:context>
    <inkml:brush xml:id="br0">
      <inkml:brushProperty name="width" value="0.5" units="cm"/>
      <inkml:brushProperty name="height" value="1" units="cm"/>
      <inkml:brushProperty name="color" value="#FFACD5"/>
      <inkml:brushProperty name="tip" value="rectangle"/>
      <inkml:brushProperty name="rasterOp" value="maskPen"/>
    </inkml:brush>
  </inkml:definitions>
  <inkml:trace contextRef="#ctx0" brushRef="#br0">3950 92,'-71'-7,"5"-2,40 7,-6-1,7-1,2 4,-9-2,-4 0,-20 1,-15-2,-17 3,36 1,-2-2,-7-1,-1 0,-2 2,-1-1,-9-4,0 1,3 3,-1 1,-4-3,-1 1,1-1,1 1,-3 2,0-1,1-1,0 0,-5 2,1 0,3-2,0-1,-4 3,0-1,8-1,0 0,-7 1,1 2,7-1,-1 0,-7-3,0 1,7 1,1 0,-5-1,2 0,13 1,2 2,-3-1,2 0,-21 0,2 0,23-3,1 2,9-2,11 3,12 0,5 0,-6 1,1 2,-2 2,6 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1-27T09:01:26.988"/>
    </inkml:context>
    <inkml:brush xml:id="br0">
      <inkml:brushProperty name="width" value="0.4" units="cm"/>
      <inkml:brushProperty name="height" value="0.8" units="cm"/>
      <inkml:brushProperty name="color" value="#FFFC00"/>
      <inkml:brushProperty name="tip" value="rectangle"/>
      <inkml:brushProperty name="rasterOp" value="maskPen"/>
    </inkml:brush>
  </inkml:definitions>
  <inkml:trace contextRef="#ctx0" brushRef="#br0">0 175,'85'-9,"8"3,-20 0,-21 5,2 1,4-2,3 0,10 2,3 0,0 1,0-2,6-1,1 0,-4 1,-1 0,3-1,-1-1,-8 3,-1 0,-6 0,-2 0,-9 0,-2 0,33 0,-13 0,-12 0,-8 0,-1 0,-5 0,5 0,3 0,10 0,-3 0,14 0,2 0,25 0,-41 0,1 0,6 0,2 0,7 0,0 0,-4 0,1 0,11 0,-1 0,-8 0,0 0,10 0,1 0,-4 0,0 0,5 0,2 0,2 0,2 0,1 0,0 0,0 0,0 0,1 0,-1 0,-7 0,-1 0,4 0,-2 0,-10 0,-2 0,4 0,-1 0,-9 0,0 0,4 0,0 0,-9 0,0 0,7 0,0 0,-11 0,0 0,4 0,-2 0,27 0,-2-2,-27 1,2-2,5 3,-10 0,14-3,-8 2,16-2,2-1,9 3,-40 0,1-1,-1 2,1 0,1-2,1 0,1 2,-1-1,47-6,-47 7,1-1,-2-3,1 1,4 2,1 1,2-4,1 0,6 1,-1 0,-3-1,0-1,10 2,0 0,-8-1,-1 0,-3 2,0 0,0 0,0 0,-9-2,1 1,11 2,1 1,-1-2,1 0,8 0,1-1,-3 3,1-1,8-1,0 0,-3 2,0 0,7-3,1 1,-3 1,1 0,8-1,0-1,-4 3,1 0,4 0,0 0,-7 0,0 0,3 0,-1 0,-4 0,0 0,2 3,0-1,1-1,-1 0,1 1,-1 1,-3-3,0 0,5 0,0 0,-8 0,1 0,6 0,0 0,-11-3,0 1,3 2,-1-1,-11-1,-1 0,1 2,-3 0,31-3,-9 3,-12-3,-6 3,17 0,-13 0,9 0,-10 0,10 0,-10 0,16 0,-15 0,10 0,-12-3,1 3,-8-3,0 3,-11 0,8-3,-17 2,10-2,-16 3,5 0,-7 0,7 0,-6 0,-2 0,-1 0,-5 0,5 0,-7 0,1 0,-4 0,4 0,-1 0,2 0,-3 2,0-2,-3 2,-2-2,10 2,-4 0,6 0,-8-1,1-1,0 2,4-1,-4 0,7-1,-1 2,11 2,-7 0,8 1,2-3,4 3,6-1,-1 2,2-3,-4 2,-6-2,-14 0,-7-1,-9-2,11 2,-9-2,9 3,0-3,-6 3,3-2,-2 2,-2-2,11 3,-1-3,8 4,-4-5,-6 3,0-3,-7 0,3 0,-3 0,-1 0,0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200916-162C-C7A5-E307-C315CCA34797}"/>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2FA8DBEF-A367-F76E-4563-BF5D5204BD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5E13D3AB-0A0B-0FD6-8AE6-996686B19FB8}"/>
              </a:ext>
            </a:extLst>
          </p:cNvPr>
          <p:cNvSpPr>
            <a:spLocks noGrp="1"/>
          </p:cNvSpPr>
          <p:nvPr>
            <p:ph type="dt" sz="half" idx="10"/>
          </p:nvPr>
        </p:nvSpPr>
        <p:spPr/>
        <p:txBody>
          <a:bodyPr/>
          <a:lstStyle/>
          <a:p>
            <a:fld id="{A6DDB180-61E7-CE47-A947-4AB219580558}" type="datetimeFigureOut">
              <a:rPr lang="fi-FI" smtClean="0"/>
              <a:t>6.12.2025</a:t>
            </a:fld>
            <a:endParaRPr lang="fi-FI"/>
          </a:p>
        </p:txBody>
      </p:sp>
      <p:sp>
        <p:nvSpPr>
          <p:cNvPr id="5" name="Alatunnisteen paikkamerkki 4">
            <a:extLst>
              <a:ext uri="{FF2B5EF4-FFF2-40B4-BE49-F238E27FC236}">
                <a16:creationId xmlns:a16="http://schemas.microsoft.com/office/drawing/2014/main" id="{1801A86D-438F-1675-94ED-CE72DB57E21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42BE0E5-9777-AE0A-6C79-5C190282031F}"/>
              </a:ext>
            </a:extLst>
          </p:cNvPr>
          <p:cNvSpPr>
            <a:spLocks noGrp="1"/>
          </p:cNvSpPr>
          <p:nvPr>
            <p:ph type="sldNum" sz="quarter" idx="12"/>
          </p:nvPr>
        </p:nvSpPr>
        <p:spPr/>
        <p:txBody>
          <a:bodyPr/>
          <a:lstStyle/>
          <a:p>
            <a:fld id="{CF6FB388-BC1F-4646-A04C-CCC9116C2047}" type="slidenum">
              <a:rPr lang="fi-FI" smtClean="0"/>
              <a:t>‹#›</a:t>
            </a:fld>
            <a:endParaRPr lang="fi-FI"/>
          </a:p>
        </p:txBody>
      </p:sp>
    </p:spTree>
    <p:extLst>
      <p:ext uri="{BB962C8B-B14F-4D97-AF65-F5344CB8AC3E}">
        <p14:creationId xmlns:p14="http://schemas.microsoft.com/office/powerpoint/2010/main" val="3118468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205782C-6440-55D4-B8EA-1ED805CDF84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6F888E82-77C4-5832-977D-0AA8F223BA69}"/>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1F4224B-5D9E-57E5-A3D8-3349CC0E46E0}"/>
              </a:ext>
            </a:extLst>
          </p:cNvPr>
          <p:cNvSpPr>
            <a:spLocks noGrp="1"/>
          </p:cNvSpPr>
          <p:nvPr>
            <p:ph type="dt" sz="half" idx="10"/>
          </p:nvPr>
        </p:nvSpPr>
        <p:spPr/>
        <p:txBody>
          <a:bodyPr/>
          <a:lstStyle/>
          <a:p>
            <a:fld id="{A6DDB180-61E7-CE47-A947-4AB219580558}" type="datetimeFigureOut">
              <a:rPr lang="fi-FI" smtClean="0"/>
              <a:t>6.12.2025</a:t>
            </a:fld>
            <a:endParaRPr lang="fi-FI"/>
          </a:p>
        </p:txBody>
      </p:sp>
      <p:sp>
        <p:nvSpPr>
          <p:cNvPr id="5" name="Alatunnisteen paikkamerkki 4">
            <a:extLst>
              <a:ext uri="{FF2B5EF4-FFF2-40B4-BE49-F238E27FC236}">
                <a16:creationId xmlns:a16="http://schemas.microsoft.com/office/drawing/2014/main" id="{0E0A48AC-D671-3441-8FC0-3C2CC914E3B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A9BF6AC-4063-BE73-DF72-18E1F8DD068D}"/>
              </a:ext>
            </a:extLst>
          </p:cNvPr>
          <p:cNvSpPr>
            <a:spLocks noGrp="1"/>
          </p:cNvSpPr>
          <p:nvPr>
            <p:ph type="sldNum" sz="quarter" idx="12"/>
          </p:nvPr>
        </p:nvSpPr>
        <p:spPr/>
        <p:txBody>
          <a:bodyPr/>
          <a:lstStyle/>
          <a:p>
            <a:fld id="{CF6FB388-BC1F-4646-A04C-CCC9116C2047}" type="slidenum">
              <a:rPr lang="fi-FI" smtClean="0"/>
              <a:t>‹#›</a:t>
            </a:fld>
            <a:endParaRPr lang="fi-FI"/>
          </a:p>
        </p:txBody>
      </p:sp>
    </p:spTree>
    <p:extLst>
      <p:ext uri="{BB962C8B-B14F-4D97-AF65-F5344CB8AC3E}">
        <p14:creationId xmlns:p14="http://schemas.microsoft.com/office/powerpoint/2010/main" val="2410329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B7F8EECC-8DEF-F98E-2124-0941D0711793}"/>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2DB374D0-66BD-27AA-2E95-4F95EA05199D}"/>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90ACB5F-4282-BE61-CEDE-034DAF99392E}"/>
              </a:ext>
            </a:extLst>
          </p:cNvPr>
          <p:cNvSpPr>
            <a:spLocks noGrp="1"/>
          </p:cNvSpPr>
          <p:nvPr>
            <p:ph type="dt" sz="half" idx="10"/>
          </p:nvPr>
        </p:nvSpPr>
        <p:spPr/>
        <p:txBody>
          <a:bodyPr/>
          <a:lstStyle/>
          <a:p>
            <a:fld id="{A6DDB180-61E7-CE47-A947-4AB219580558}" type="datetimeFigureOut">
              <a:rPr lang="fi-FI" smtClean="0"/>
              <a:t>6.12.2025</a:t>
            </a:fld>
            <a:endParaRPr lang="fi-FI"/>
          </a:p>
        </p:txBody>
      </p:sp>
      <p:sp>
        <p:nvSpPr>
          <p:cNvPr id="5" name="Alatunnisteen paikkamerkki 4">
            <a:extLst>
              <a:ext uri="{FF2B5EF4-FFF2-40B4-BE49-F238E27FC236}">
                <a16:creationId xmlns:a16="http://schemas.microsoft.com/office/drawing/2014/main" id="{96B31F57-4C7C-2966-FE1E-6E97FABCCC7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AA65DB9-9D6D-7E6C-43E1-5293A8552CF7}"/>
              </a:ext>
            </a:extLst>
          </p:cNvPr>
          <p:cNvSpPr>
            <a:spLocks noGrp="1"/>
          </p:cNvSpPr>
          <p:nvPr>
            <p:ph type="sldNum" sz="quarter" idx="12"/>
          </p:nvPr>
        </p:nvSpPr>
        <p:spPr/>
        <p:txBody>
          <a:bodyPr/>
          <a:lstStyle/>
          <a:p>
            <a:fld id="{CF6FB388-BC1F-4646-A04C-CCC9116C2047}" type="slidenum">
              <a:rPr lang="fi-FI" smtClean="0"/>
              <a:t>‹#›</a:t>
            </a:fld>
            <a:endParaRPr lang="fi-FI"/>
          </a:p>
        </p:txBody>
      </p:sp>
    </p:spTree>
    <p:extLst>
      <p:ext uri="{BB962C8B-B14F-4D97-AF65-F5344CB8AC3E}">
        <p14:creationId xmlns:p14="http://schemas.microsoft.com/office/powerpoint/2010/main" val="254478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AC27312-BF06-A497-B53C-D545D8D8347A}"/>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73101FFD-6624-8A74-3709-8B19F6A84289}"/>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58AB9A3-8C12-EB71-73A8-3ED8528A50EF}"/>
              </a:ext>
            </a:extLst>
          </p:cNvPr>
          <p:cNvSpPr>
            <a:spLocks noGrp="1"/>
          </p:cNvSpPr>
          <p:nvPr>
            <p:ph type="dt" sz="half" idx="10"/>
          </p:nvPr>
        </p:nvSpPr>
        <p:spPr/>
        <p:txBody>
          <a:bodyPr/>
          <a:lstStyle/>
          <a:p>
            <a:fld id="{A6DDB180-61E7-CE47-A947-4AB219580558}" type="datetimeFigureOut">
              <a:rPr lang="fi-FI" smtClean="0"/>
              <a:t>6.12.2025</a:t>
            </a:fld>
            <a:endParaRPr lang="fi-FI"/>
          </a:p>
        </p:txBody>
      </p:sp>
      <p:sp>
        <p:nvSpPr>
          <p:cNvPr id="5" name="Alatunnisteen paikkamerkki 4">
            <a:extLst>
              <a:ext uri="{FF2B5EF4-FFF2-40B4-BE49-F238E27FC236}">
                <a16:creationId xmlns:a16="http://schemas.microsoft.com/office/drawing/2014/main" id="{AE78E4CE-30D5-13E1-8C07-C50E5207EB0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44C49E2-0D7E-A2F5-A062-E57CE8192566}"/>
              </a:ext>
            </a:extLst>
          </p:cNvPr>
          <p:cNvSpPr>
            <a:spLocks noGrp="1"/>
          </p:cNvSpPr>
          <p:nvPr>
            <p:ph type="sldNum" sz="quarter" idx="12"/>
          </p:nvPr>
        </p:nvSpPr>
        <p:spPr/>
        <p:txBody>
          <a:bodyPr/>
          <a:lstStyle/>
          <a:p>
            <a:fld id="{CF6FB388-BC1F-4646-A04C-CCC9116C2047}" type="slidenum">
              <a:rPr lang="fi-FI" smtClean="0"/>
              <a:t>‹#›</a:t>
            </a:fld>
            <a:endParaRPr lang="fi-FI"/>
          </a:p>
        </p:txBody>
      </p:sp>
    </p:spTree>
    <p:extLst>
      <p:ext uri="{BB962C8B-B14F-4D97-AF65-F5344CB8AC3E}">
        <p14:creationId xmlns:p14="http://schemas.microsoft.com/office/powerpoint/2010/main" val="2786267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51934E-957B-E5EF-292D-880D6B2A7BD2}"/>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835CF386-87A3-C478-3F1D-8A1869080B1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B20D3A77-792B-0D55-A8BC-82C9BAA90CFD}"/>
              </a:ext>
            </a:extLst>
          </p:cNvPr>
          <p:cNvSpPr>
            <a:spLocks noGrp="1"/>
          </p:cNvSpPr>
          <p:nvPr>
            <p:ph type="dt" sz="half" idx="10"/>
          </p:nvPr>
        </p:nvSpPr>
        <p:spPr/>
        <p:txBody>
          <a:bodyPr/>
          <a:lstStyle/>
          <a:p>
            <a:fld id="{A6DDB180-61E7-CE47-A947-4AB219580558}" type="datetimeFigureOut">
              <a:rPr lang="fi-FI" smtClean="0"/>
              <a:t>6.12.2025</a:t>
            </a:fld>
            <a:endParaRPr lang="fi-FI"/>
          </a:p>
        </p:txBody>
      </p:sp>
      <p:sp>
        <p:nvSpPr>
          <p:cNvPr id="5" name="Alatunnisteen paikkamerkki 4">
            <a:extLst>
              <a:ext uri="{FF2B5EF4-FFF2-40B4-BE49-F238E27FC236}">
                <a16:creationId xmlns:a16="http://schemas.microsoft.com/office/drawing/2014/main" id="{6CCAFE63-3F47-F5E3-CC7F-7F1AFBD17B9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7871CD8-00FB-C98E-73F1-32D122081BDB}"/>
              </a:ext>
            </a:extLst>
          </p:cNvPr>
          <p:cNvSpPr>
            <a:spLocks noGrp="1"/>
          </p:cNvSpPr>
          <p:nvPr>
            <p:ph type="sldNum" sz="quarter" idx="12"/>
          </p:nvPr>
        </p:nvSpPr>
        <p:spPr/>
        <p:txBody>
          <a:bodyPr/>
          <a:lstStyle/>
          <a:p>
            <a:fld id="{CF6FB388-BC1F-4646-A04C-CCC9116C2047}" type="slidenum">
              <a:rPr lang="fi-FI" smtClean="0"/>
              <a:t>‹#›</a:t>
            </a:fld>
            <a:endParaRPr lang="fi-FI"/>
          </a:p>
        </p:txBody>
      </p:sp>
    </p:spTree>
    <p:extLst>
      <p:ext uri="{BB962C8B-B14F-4D97-AF65-F5344CB8AC3E}">
        <p14:creationId xmlns:p14="http://schemas.microsoft.com/office/powerpoint/2010/main" val="98488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A6D043-EB65-2520-D8F9-5577C3A63E1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468D6435-DA18-B713-B2BB-ED6DC98A3648}"/>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8C3AB3A9-1112-5E77-F731-7D1D22EC953A}"/>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C74B3C2B-2805-223A-4198-BC0A73C029A7}"/>
              </a:ext>
            </a:extLst>
          </p:cNvPr>
          <p:cNvSpPr>
            <a:spLocks noGrp="1"/>
          </p:cNvSpPr>
          <p:nvPr>
            <p:ph type="dt" sz="half" idx="10"/>
          </p:nvPr>
        </p:nvSpPr>
        <p:spPr/>
        <p:txBody>
          <a:bodyPr/>
          <a:lstStyle/>
          <a:p>
            <a:fld id="{A6DDB180-61E7-CE47-A947-4AB219580558}" type="datetimeFigureOut">
              <a:rPr lang="fi-FI" smtClean="0"/>
              <a:t>6.12.2025</a:t>
            </a:fld>
            <a:endParaRPr lang="fi-FI"/>
          </a:p>
        </p:txBody>
      </p:sp>
      <p:sp>
        <p:nvSpPr>
          <p:cNvPr id="6" name="Alatunnisteen paikkamerkki 5">
            <a:extLst>
              <a:ext uri="{FF2B5EF4-FFF2-40B4-BE49-F238E27FC236}">
                <a16:creationId xmlns:a16="http://schemas.microsoft.com/office/drawing/2014/main" id="{094E9AA4-8E81-A070-293A-4D70DAF67DE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0D8D2542-DA82-FB3F-A950-6E993715452E}"/>
              </a:ext>
            </a:extLst>
          </p:cNvPr>
          <p:cNvSpPr>
            <a:spLocks noGrp="1"/>
          </p:cNvSpPr>
          <p:nvPr>
            <p:ph type="sldNum" sz="quarter" idx="12"/>
          </p:nvPr>
        </p:nvSpPr>
        <p:spPr/>
        <p:txBody>
          <a:bodyPr/>
          <a:lstStyle/>
          <a:p>
            <a:fld id="{CF6FB388-BC1F-4646-A04C-CCC9116C2047}" type="slidenum">
              <a:rPr lang="fi-FI" smtClean="0"/>
              <a:t>‹#›</a:t>
            </a:fld>
            <a:endParaRPr lang="fi-FI"/>
          </a:p>
        </p:txBody>
      </p:sp>
    </p:spTree>
    <p:extLst>
      <p:ext uri="{BB962C8B-B14F-4D97-AF65-F5344CB8AC3E}">
        <p14:creationId xmlns:p14="http://schemas.microsoft.com/office/powerpoint/2010/main" val="1512269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FA104C6-EFBD-A4A2-E9AC-25EC9C2585F9}"/>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2E4D252E-E64B-9106-7F72-F56065675D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E2A8263F-6BED-CA85-993B-6E638D2D093E}"/>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3C9A7F20-C648-3C9F-95B1-CA4C03C053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43A3843C-119B-DE10-EC80-3711C3DF0668}"/>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5BB73359-ECB5-2B6A-C181-A34CD2DE3BBF}"/>
              </a:ext>
            </a:extLst>
          </p:cNvPr>
          <p:cNvSpPr>
            <a:spLocks noGrp="1"/>
          </p:cNvSpPr>
          <p:nvPr>
            <p:ph type="dt" sz="half" idx="10"/>
          </p:nvPr>
        </p:nvSpPr>
        <p:spPr/>
        <p:txBody>
          <a:bodyPr/>
          <a:lstStyle/>
          <a:p>
            <a:fld id="{A6DDB180-61E7-CE47-A947-4AB219580558}" type="datetimeFigureOut">
              <a:rPr lang="fi-FI" smtClean="0"/>
              <a:t>6.12.2025</a:t>
            </a:fld>
            <a:endParaRPr lang="fi-FI"/>
          </a:p>
        </p:txBody>
      </p:sp>
      <p:sp>
        <p:nvSpPr>
          <p:cNvPr id="8" name="Alatunnisteen paikkamerkki 7">
            <a:extLst>
              <a:ext uri="{FF2B5EF4-FFF2-40B4-BE49-F238E27FC236}">
                <a16:creationId xmlns:a16="http://schemas.microsoft.com/office/drawing/2014/main" id="{6B8E20EE-348E-E7AF-6AD5-0FB4C3BFB057}"/>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3E78CF91-FC92-CE68-1C59-32E860DDECC0}"/>
              </a:ext>
            </a:extLst>
          </p:cNvPr>
          <p:cNvSpPr>
            <a:spLocks noGrp="1"/>
          </p:cNvSpPr>
          <p:nvPr>
            <p:ph type="sldNum" sz="quarter" idx="12"/>
          </p:nvPr>
        </p:nvSpPr>
        <p:spPr/>
        <p:txBody>
          <a:bodyPr/>
          <a:lstStyle/>
          <a:p>
            <a:fld id="{CF6FB388-BC1F-4646-A04C-CCC9116C2047}" type="slidenum">
              <a:rPr lang="fi-FI" smtClean="0"/>
              <a:t>‹#›</a:t>
            </a:fld>
            <a:endParaRPr lang="fi-FI"/>
          </a:p>
        </p:txBody>
      </p:sp>
    </p:spTree>
    <p:extLst>
      <p:ext uri="{BB962C8B-B14F-4D97-AF65-F5344CB8AC3E}">
        <p14:creationId xmlns:p14="http://schemas.microsoft.com/office/powerpoint/2010/main" val="2326557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3D56DC-495A-92ED-7009-21C40AD2E1B7}"/>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D05DE407-D66F-0253-35C9-8D2463034701}"/>
              </a:ext>
            </a:extLst>
          </p:cNvPr>
          <p:cNvSpPr>
            <a:spLocks noGrp="1"/>
          </p:cNvSpPr>
          <p:nvPr>
            <p:ph type="dt" sz="half" idx="10"/>
          </p:nvPr>
        </p:nvSpPr>
        <p:spPr/>
        <p:txBody>
          <a:bodyPr/>
          <a:lstStyle/>
          <a:p>
            <a:fld id="{A6DDB180-61E7-CE47-A947-4AB219580558}" type="datetimeFigureOut">
              <a:rPr lang="fi-FI" smtClean="0"/>
              <a:t>6.12.2025</a:t>
            </a:fld>
            <a:endParaRPr lang="fi-FI"/>
          </a:p>
        </p:txBody>
      </p:sp>
      <p:sp>
        <p:nvSpPr>
          <p:cNvPr id="4" name="Alatunnisteen paikkamerkki 3">
            <a:extLst>
              <a:ext uri="{FF2B5EF4-FFF2-40B4-BE49-F238E27FC236}">
                <a16:creationId xmlns:a16="http://schemas.microsoft.com/office/drawing/2014/main" id="{3165D9ED-5809-337F-DD91-FCA9A2D08332}"/>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142113DA-0A43-A158-72F5-D2F37D94E20B}"/>
              </a:ext>
            </a:extLst>
          </p:cNvPr>
          <p:cNvSpPr>
            <a:spLocks noGrp="1"/>
          </p:cNvSpPr>
          <p:nvPr>
            <p:ph type="sldNum" sz="quarter" idx="12"/>
          </p:nvPr>
        </p:nvSpPr>
        <p:spPr/>
        <p:txBody>
          <a:bodyPr/>
          <a:lstStyle/>
          <a:p>
            <a:fld id="{CF6FB388-BC1F-4646-A04C-CCC9116C2047}" type="slidenum">
              <a:rPr lang="fi-FI" smtClean="0"/>
              <a:t>‹#›</a:t>
            </a:fld>
            <a:endParaRPr lang="fi-FI"/>
          </a:p>
        </p:txBody>
      </p:sp>
    </p:spTree>
    <p:extLst>
      <p:ext uri="{BB962C8B-B14F-4D97-AF65-F5344CB8AC3E}">
        <p14:creationId xmlns:p14="http://schemas.microsoft.com/office/powerpoint/2010/main" val="270551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79ED20ED-D38A-4844-034D-E58EDA635D7C}"/>
              </a:ext>
            </a:extLst>
          </p:cNvPr>
          <p:cNvSpPr>
            <a:spLocks noGrp="1"/>
          </p:cNvSpPr>
          <p:nvPr>
            <p:ph type="dt" sz="half" idx="10"/>
          </p:nvPr>
        </p:nvSpPr>
        <p:spPr/>
        <p:txBody>
          <a:bodyPr/>
          <a:lstStyle/>
          <a:p>
            <a:fld id="{A6DDB180-61E7-CE47-A947-4AB219580558}" type="datetimeFigureOut">
              <a:rPr lang="fi-FI" smtClean="0"/>
              <a:t>6.12.2025</a:t>
            </a:fld>
            <a:endParaRPr lang="fi-FI"/>
          </a:p>
        </p:txBody>
      </p:sp>
      <p:sp>
        <p:nvSpPr>
          <p:cNvPr id="3" name="Alatunnisteen paikkamerkki 2">
            <a:extLst>
              <a:ext uri="{FF2B5EF4-FFF2-40B4-BE49-F238E27FC236}">
                <a16:creationId xmlns:a16="http://schemas.microsoft.com/office/drawing/2014/main" id="{D82354F6-CE07-E5BB-9F01-FDFBD0EDCE0F}"/>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8BEDE016-A8B4-9CC5-6D85-27C9987CC1F2}"/>
              </a:ext>
            </a:extLst>
          </p:cNvPr>
          <p:cNvSpPr>
            <a:spLocks noGrp="1"/>
          </p:cNvSpPr>
          <p:nvPr>
            <p:ph type="sldNum" sz="quarter" idx="12"/>
          </p:nvPr>
        </p:nvSpPr>
        <p:spPr/>
        <p:txBody>
          <a:bodyPr/>
          <a:lstStyle/>
          <a:p>
            <a:fld id="{CF6FB388-BC1F-4646-A04C-CCC9116C2047}" type="slidenum">
              <a:rPr lang="fi-FI" smtClean="0"/>
              <a:t>‹#›</a:t>
            </a:fld>
            <a:endParaRPr lang="fi-FI"/>
          </a:p>
        </p:txBody>
      </p:sp>
    </p:spTree>
    <p:extLst>
      <p:ext uri="{BB962C8B-B14F-4D97-AF65-F5344CB8AC3E}">
        <p14:creationId xmlns:p14="http://schemas.microsoft.com/office/powerpoint/2010/main" val="3253438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6947F5-5313-EAFF-EAEC-0B2BD6DF69D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53E830A0-AA52-96B0-716C-D0E35C7CE0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56F43284-9727-F4B7-1814-CCBA3DBABB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D7C0F225-53FE-1D8C-8BA2-6732335229BD}"/>
              </a:ext>
            </a:extLst>
          </p:cNvPr>
          <p:cNvSpPr>
            <a:spLocks noGrp="1"/>
          </p:cNvSpPr>
          <p:nvPr>
            <p:ph type="dt" sz="half" idx="10"/>
          </p:nvPr>
        </p:nvSpPr>
        <p:spPr/>
        <p:txBody>
          <a:bodyPr/>
          <a:lstStyle/>
          <a:p>
            <a:fld id="{A6DDB180-61E7-CE47-A947-4AB219580558}" type="datetimeFigureOut">
              <a:rPr lang="fi-FI" smtClean="0"/>
              <a:t>6.12.2025</a:t>
            </a:fld>
            <a:endParaRPr lang="fi-FI"/>
          </a:p>
        </p:txBody>
      </p:sp>
      <p:sp>
        <p:nvSpPr>
          <p:cNvPr id="6" name="Alatunnisteen paikkamerkki 5">
            <a:extLst>
              <a:ext uri="{FF2B5EF4-FFF2-40B4-BE49-F238E27FC236}">
                <a16:creationId xmlns:a16="http://schemas.microsoft.com/office/drawing/2014/main" id="{E2E32108-15AA-3E8E-42A1-582D0687B745}"/>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7428B0B-6701-76F9-EF75-456BA1379680}"/>
              </a:ext>
            </a:extLst>
          </p:cNvPr>
          <p:cNvSpPr>
            <a:spLocks noGrp="1"/>
          </p:cNvSpPr>
          <p:nvPr>
            <p:ph type="sldNum" sz="quarter" idx="12"/>
          </p:nvPr>
        </p:nvSpPr>
        <p:spPr/>
        <p:txBody>
          <a:bodyPr/>
          <a:lstStyle/>
          <a:p>
            <a:fld id="{CF6FB388-BC1F-4646-A04C-CCC9116C2047}" type="slidenum">
              <a:rPr lang="fi-FI" smtClean="0"/>
              <a:t>‹#›</a:t>
            </a:fld>
            <a:endParaRPr lang="fi-FI"/>
          </a:p>
        </p:txBody>
      </p:sp>
    </p:spTree>
    <p:extLst>
      <p:ext uri="{BB962C8B-B14F-4D97-AF65-F5344CB8AC3E}">
        <p14:creationId xmlns:p14="http://schemas.microsoft.com/office/powerpoint/2010/main" val="30178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2A60306-08AC-644A-F8CE-61565DFB4B17}"/>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56B83989-8B23-823E-6DFC-A072A69361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20E1D150-04F4-4ED4-58E2-39FA9DF31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49FFB431-3C65-F374-B612-60B230D06C5A}"/>
              </a:ext>
            </a:extLst>
          </p:cNvPr>
          <p:cNvSpPr>
            <a:spLocks noGrp="1"/>
          </p:cNvSpPr>
          <p:nvPr>
            <p:ph type="dt" sz="half" idx="10"/>
          </p:nvPr>
        </p:nvSpPr>
        <p:spPr/>
        <p:txBody>
          <a:bodyPr/>
          <a:lstStyle/>
          <a:p>
            <a:fld id="{A6DDB180-61E7-CE47-A947-4AB219580558}" type="datetimeFigureOut">
              <a:rPr lang="fi-FI" smtClean="0"/>
              <a:t>6.12.2025</a:t>
            </a:fld>
            <a:endParaRPr lang="fi-FI"/>
          </a:p>
        </p:txBody>
      </p:sp>
      <p:sp>
        <p:nvSpPr>
          <p:cNvPr id="6" name="Alatunnisteen paikkamerkki 5">
            <a:extLst>
              <a:ext uri="{FF2B5EF4-FFF2-40B4-BE49-F238E27FC236}">
                <a16:creationId xmlns:a16="http://schemas.microsoft.com/office/drawing/2014/main" id="{7AB09C23-7B02-51C4-C482-15F7D3339F4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B9F1FBE-9A7E-FC11-7C2F-4FFB49BF6C74}"/>
              </a:ext>
            </a:extLst>
          </p:cNvPr>
          <p:cNvSpPr>
            <a:spLocks noGrp="1"/>
          </p:cNvSpPr>
          <p:nvPr>
            <p:ph type="sldNum" sz="quarter" idx="12"/>
          </p:nvPr>
        </p:nvSpPr>
        <p:spPr/>
        <p:txBody>
          <a:bodyPr/>
          <a:lstStyle/>
          <a:p>
            <a:fld id="{CF6FB388-BC1F-4646-A04C-CCC9116C2047}" type="slidenum">
              <a:rPr lang="fi-FI" smtClean="0"/>
              <a:t>‹#›</a:t>
            </a:fld>
            <a:endParaRPr lang="fi-FI"/>
          </a:p>
        </p:txBody>
      </p:sp>
    </p:spTree>
    <p:extLst>
      <p:ext uri="{BB962C8B-B14F-4D97-AF65-F5344CB8AC3E}">
        <p14:creationId xmlns:p14="http://schemas.microsoft.com/office/powerpoint/2010/main" val="1760248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5D99DA7A-5CBA-8796-9916-EF60644825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44B35E9A-EFF7-3398-D1BB-54E6AF18CE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99CD042-0EAC-9E15-651D-6B05CE713F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6DDB180-61E7-CE47-A947-4AB219580558}" type="datetimeFigureOut">
              <a:rPr lang="fi-FI" smtClean="0"/>
              <a:t>6.12.2025</a:t>
            </a:fld>
            <a:endParaRPr lang="fi-FI"/>
          </a:p>
        </p:txBody>
      </p:sp>
      <p:sp>
        <p:nvSpPr>
          <p:cNvPr id="5" name="Alatunnisteen paikkamerkki 4">
            <a:extLst>
              <a:ext uri="{FF2B5EF4-FFF2-40B4-BE49-F238E27FC236}">
                <a16:creationId xmlns:a16="http://schemas.microsoft.com/office/drawing/2014/main" id="{BE5C4BC6-13C5-BB3C-D5AB-5F23D9BAB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a:extLst>
              <a:ext uri="{FF2B5EF4-FFF2-40B4-BE49-F238E27FC236}">
                <a16:creationId xmlns:a16="http://schemas.microsoft.com/office/drawing/2014/main" id="{5B03B0C4-A82E-F982-12D9-83BAD6B1FE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F6FB388-BC1F-4646-A04C-CCC9116C2047}" type="slidenum">
              <a:rPr lang="fi-FI" smtClean="0"/>
              <a:t>‹#›</a:t>
            </a:fld>
            <a:endParaRPr lang="fi-FI"/>
          </a:p>
        </p:txBody>
      </p:sp>
    </p:spTree>
    <p:extLst>
      <p:ext uri="{BB962C8B-B14F-4D97-AF65-F5344CB8AC3E}">
        <p14:creationId xmlns:p14="http://schemas.microsoft.com/office/powerpoint/2010/main" val="1160359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customXml" Target="../ink/ink4.xml"/><Relationship Id="rId13" Type="http://schemas.openxmlformats.org/officeDocument/2006/relationships/image" Target="../media/image6.png"/><Relationship Id="rId18" Type="http://schemas.openxmlformats.org/officeDocument/2006/relationships/customXml" Target="../ink/ink9.xml"/><Relationship Id="rId26" Type="http://schemas.openxmlformats.org/officeDocument/2006/relationships/customXml" Target="../ink/ink13.xml"/><Relationship Id="rId3" Type="http://schemas.openxmlformats.org/officeDocument/2006/relationships/image" Target="../media/image1.png"/><Relationship Id="rId21" Type="http://schemas.openxmlformats.org/officeDocument/2006/relationships/image" Target="../media/image10.png"/><Relationship Id="rId7" Type="http://schemas.openxmlformats.org/officeDocument/2006/relationships/image" Target="../media/image3.png"/><Relationship Id="rId12" Type="http://schemas.openxmlformats.org/officeDocument/2006/relationships/customXml" Target="../ink/ink6.xml"/><Relationship Id="rId17" Type="http://schemas.openxmlformats.org/officeDocument/2006/relationships/image" Target="../media/image8.png"/><Relationship Id="rId25" Type="http://schemas.openxmlformats.org/officeDocument/2006/relationships/image" Target="../media/image12.png"/><Relationship Id="rId2" Type="http://schemas.openxmlformats.org/officeDocument/2006/relationships/customXml" Target="../ink/ink1.xml"/><Relationship Id="rId16" Type="http://schemas.openxmlformats.org/officeDocument/2006/relationships/customXml" Target="../ink/ink8.xml"/><Relationship Id="rId20" Type="http://schemas.openxmlformats.org/officeDocument/2006/relationships/customXml" Target="../ink/ink10.xml"/><Relationship Id="rId1" Type="http://schemas.openxmlformats.org/officeDocument/2006/relationships/slideLayout" Target="../slideLayouts/slideLayout2.xml"/><Relationship Id="rId6" Type="http://schemas.openxmlformats.org/officeDocument/2006/relationships/customXml" Target="../ink/ink3.xml"/><Relationship Id="rId11" Type="http://schemas.openxmlformats.org/officeDocument/2006/relationships/image" Target="../media/image5.png"/><Relationship Id="rId24" Type="http://schemas.openxmlformats.org/officeDocument/2006/relationships/customXml" Target="../ink/ink12.xml"/><Relationship Id="rId5" Type="http://schemas.openxmlformats.org/officeDocument/2006/relationships/image" Target="../media/image2.png"/><Relationship Id="rId15" Type="http://schemas.openxmlformats.org/officeDocument/2006/relationships/image" Target="../media/image7.png"/><Relationship Id="rId23" Type="http://schemas.openxmlformats.org/officeDocument/2006/relationships/image" Target="../media/image11.png"/><Relationship Id="rId10" Type="http://schemas.openxmlformats.org/officeDocument/2006/relationships/customXml" Target="../ink/ink5.xml"/><Relationship Id="rId19" Type="http://schemas.openxmlformats.org/officeDocument/2006/relationships/image" Target="../media/image9.png"/><Relationship Id="rId4" Type="http://schemas.openxmlformats.org/officeDocument/2006/relationships/customXml" Target="../ink/ink2.xml"/><Relationship Id="rId9" Type="http://schemas.openxmlformats.org/officeDocument/2006/relationships/image" Target="../media/image4.png"/><Relationship Id="rId14" Type="http://schemas.openxmlformats.org/officeDocument/2006/relationships/customXml" Target="../ink/ink7.xml"/><Relationship Id="rId22" Type="http://schemas.openxmlformats.org/officeDocument/2006/relationships/customXml" Target="../ink/ink11.xml"/><Relationship Id="rId27"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customXml" Target="../ink/ink17.xml"/><Relationship Id="rId13" Type="http://schemas.openxmlformats.org/officeDocument/2006/relationships/image" Target="../media/image16.png"/><Relationship Id="rId18" Type="http://schemas.openxmlformats.org/officeDocument/2006/relationships/customXml" Target="../ink/ink22.xml"/><Relationship Id="rId26" Type="http://schemas.openxmlformats.org/officeDocument/2006/relationships/customXml" Target="../ink/ink26.xml"/><Relationship Id="rId3" Type="http://schemas.openxmlformats.org/officeDocument/2006/relationships/image" Target="../media/image11.png"/><Relationship Id="rId21" Type="http://schemas.openxmlformats.org/officeDocument/2006/relationships/image" Target="../media/image20.png"/><Relationship Id="rId7" Type="http://schemas.openxmlformats.org/officeDocument/2006/relationships/image" Target="../media/image13.png"/><Relationship Id="rId12" Type="http://schemas.openxmlformats.org/officeDocument/2006/relationships/customXml" Target="../ink/ink19.xml"/><Relationship Id="rId17" Type="http://schemas.openxmlformats.org/officeDocument/2006/relationships/image" Target="../media/image18.png"/><Relationship Id="rId25" Type="http://schemas.openxmlformats.org/officeDocument/2006/relationships/image" Target="../media/image22.png"/><Relationship Id="rId2" Type="http://schemas.openxmlformats.org/officeDocument/2006/relationships/customXml" Target="../ink/ink14.xml"/><Relationship Id="rId16" Type="http://schemas.openxmlformats.org/officeDocument/2006/relationships/customXml" Target="../ink/ink21.xml"/><Relationship Id="rId20" Type="http://schemas.openxmlformats.org/officeDocument/2006/relationships/customXml" Target="../ink/ink23.xml"/><Relationship Id="rId29"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customXml" Target="../ink/ink16.xml"/><Relationship Id="rId11" Type="http://schemas.openxmlformats.org/officeDocument/2006/relationships/image" Target="../media/image15.png"/><Relationship Id="rId24" Type="http://schemas.openxmlformats.org/officeDocument/2006/relationships/customXml" Target="../ink/ink25.xml"/><Relationship Id="rId5" Type="http://schemas.openxmlformats.org/officeDocument/2006/relationships/image" Target="../media/image12.png"/><Relationship Id="rId15" Type="http://schemas.openxmlformats.org/officeDocument/2006/relationships/image" Target="../media/image17.png"/><Relationship Id="rId23" Type="http://schemas.openxmlformats.org/officeDocument/2006/relationships/image" Target="../media/image21.png"/><Relationship Id="rId28" Type="http://schemas.openxmlformats.org/officeDocument/2006/relationships/customXml" Target="../ink/ink27.xml"/><Relationship Id="rId10" Type="http://schemas.openxmlformats.org/officeDocument/2006/relationships/customXml" Target="../ink/ink18.xml"/><Relationship Id="rId19" Type="http://schemas.openxmlformats.org/officeDocument/2006/relationships/image" Target="../media/image19.png"/><Relationship Id="rId4" Type="http://schemas.openxmlformats.org/officeDocument/2006/relationships/customXml" Target="../ink/ink15.xml"/><Relationship Id="rId9" Type="http://schemas.openxmlformats.org/officeDocument/2006/relationships/image" Target="../media/image14.png"/><Relationship Id="rId14" Type="http://schemas.openxmlformats.org/officeDocument/2006/relationships/customXml" Target="../ink/ink20.xml"/><Relationship Id="rId22" Type="http://schemas.openxmlformats.org/officeDocument/2006/relationships/customXml" Target="../ink/ink24.xml"/><Relationship Id="rId27" Type="http://schemas.openxmlformats.org/officeDocument/2006/relationships/image" Target="../media/image23.png"/></Relationships>
</file>

<file path=ppt/slides/_rels/slide5.xml.rels><?xml version="1.0" encoding="UTF-8" standalone="yes"?>
<Relationships xmlns="http://schemas.openxmlformats.org/package/2006/relationships"><Relationship Id="rId8" Type="http://schemas.openxmlformats.org/officeDocument/2006/relationships/customXml" Target="../ink/ink31.xml"/><Relationship Id="rId13" Type="http://schemas.openxmlformats.org/officeDocument/2006/relationships/image" Target="../media/image30.png"/><Relationship Id="rId18" Type="http://schemas.openxmlformats.org/officeDocument/2006/relationships/customXml" Target="../ink/ink36.xml"/><Relationship Id="rId26" Type="http://schemas.openxmlformats.org/officeDocument/2006/relationships/customXml" Target="../ink/ink40.xml"/><Relationship Id="rId3" Type="http://schemas.openxmlformats.org/officeDocument/2006/relationships/image" Target="../media/image25.png"/><Relationship Id="rId21" Type="http://schemas.openxmlformats.org/officeDocument/2006/relationships/image" Target="../media/image34.png"/><Relationship Id="rId7" Type="http://schemas.openxmlformats.org/officeDocument/2006/relationships/image" Target="../media/image27.png"/><Relationship Id="rId12" Type="http://schemas.openxmlformats.org/officeDocument/2006/relationships/customXml" Target="../ink/ink33.xml"/><Relationship Id="rId17" Type="http://schemas.openxmlformats.org/officeDocument/2006/relationships/image" Target="../media/image32.png"/><Relationship Id="rId25" Type="http://schemas.openxmlformats.org/officeDocument/2006/relationships/image" Target="../media/image11.png"/><Relationship Id="rId2" Type="http://schemas.openxmlformats.org/officeDocument/2006/relationships/customXml" Target="../ink/ink28.xml"/><Relationship Id="rId16" Type="http://schemas.openxmlformats.org/officeDocument/2006/relationships/customXml" Target="../ink/ink35.xml"/><Relationship Id="rId20" Type="http://schemas.openxmlformats.org/officeDocument/2006/relationships/customXml" Target="../ink/ink37.xml"/><Relationship Id="rId29"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customXml" Target="../ink/ink30.xml"/><Relationship Id="rId11" Type="http://schemas.openxmlformats.org/officeDocument/2006/relationships/image" Target="../media/image29.png"/><Relationship Id="rId24" Type="http://schemas.openxmlformats.org/officeDocument/2006/relationships/customXml" Target="../ink/ink39.xml"/><Relationship Id="rId5" Type="http://schemas.openxmlformats.org/officeDocument/2006/relationships/image" Target="../media/image26.png"/><Relationship Id="rId15" Type="http://schemas.openxmlformats.org/officeDocument/2006/relationships/image" Target="../media/image31.png"/><Relationship Id="rId23" Type="http://schemas.openxmlformats.org/officeDocument/2006/relationships/image" Target="../media/image35.png"/><Relationship Id="rId28" Type="http://schemas.openxmlformats.org/officeDocument/2006/relationships/customXml" Target="../ink/ink41.xml"/><Relationship Id="rId10" Type="http://schemas.openxmlformats.org/officeDocument/2006/relationships/customXml" Target="../ink/ink32.xml"/><Relationship Id="rId19" Type="http://schemas.openxmlformats.org/officeDocument/2006/relationships/image" Target="../media/image33.png"/><Relationship Id="rId4" Type="http://schemas.openxmlformats.org/officeDocument/2006/relationships/customXml" Target="../ink/ink29.xml"/><Relationship Id="rId9" Type="http://schemas.openxmlformats.org/officeDocument/2006/relationships/image" Target="../media/image28.png"/><Relationship Id="rId14" Type="http://schemas.openxmlformats.org/officeDocument/2006/relationships/customXml" Target="../ink/ink34.xml"/><Relationship Id="rId22" Type="http://schemas.openxmlformats.org/officeDocument/2006/relationships/customXml" Target="../ink/ink38.xml"/><Relationship Id="rId27" Type="http://schemas.openxmlformats.org/officeDocument/2006/relationships/image" Target="../media/image12.png"/></Relationships>
</file>

<file path=ppt/slides/_rels/slide6.xml.rels><?xml version="1.0" encoding="UTF-8" standalone="yes"?>
<Relationships xmlns="http://schemas.openxmlformats.org/package/2006/relationships"><Relationship Id="rId13" Type="http://schemas.openxmlformats.org/officeDocument/2006/relationships/image" Target="../media/image41.png"/><Relationship Id="rId18" Type="http://schemas.openxmlformats.org/officeDocument/2006/relationships/customXml" Target="../ink/ink50.xml"/><Relationship Id="rId26" Type="http://schemas.openxmlformats.org/officeDocument/2006/relationships/customXml" Target="../ink/ink54.xml"/><Relationship Id="rId3" Type="http://schemas.openxmlformats.org/officeDocument/2006/relationships/image" Target="../media/image36.png"/><Relationship Id="rId21" Type="http://schemas.openxmlformats.org/officeDocument/2006/relationships/image" Target="../media/image45.png"/><Relationship Id="rId34" Type="http://schemas.openxmlformats.org/officeDocument/2006/relationships/customXml" Target="../ink/ink58.xml"/><Relationship Id="rId7" Type="http://schemas.openxmlformats.org/officeDocument/2006/relationships/image" Target="../media/image38.png"/><Relationship Id="rId12" Type="http://schemas.openxmlformats.org/officeDocument/2006/relationships/customXml" Target="../ink/ink47.xml"/><Relationship Id="rId17" Type="http://schemas.openxmlformats.org/officeDocument/2006/relationships/image" Target="../media/image43.png"/><Relationship Id="rId25" Type="http://schemas.openxmlformats.org/officeDocument/2006/relationships/image" Target="../media/image47.png"/><Relationship Id="rId33" Type="http://schemas.openxmlformats.org/officeDocument/2006/relationships/image" Target="../media/image12.png"/><Relationship Id="rId2" Type="http://schemas.openxmlformats.org/officeDocument/2006/relationships/customXml" Target="../ink/ink42.xml"/><Relationship Id="rId16" Type="http://schemas.openxmlformats.org/officeDocument/2006/relationships/customXml" Target="../ink/ink49.xml"/><Relationship Id="rId20" Type="http://schemas.openxmlformats.org/officeDocument/2006/relationships/customXml" Target="../ink/ink51.xml"/><Relationship Id="rId29" Type="http://schemas.openxmlformats.org/officeDocument/2006/relationships/image" Target="../media/image49.png"/><Relationship Id="rId1" Type="http://schemas.openxmlformats.org/officeDocument/2006/relationships/slideLayout" Target="../slideLayouts/slideLayout2.xml"/><Relationship Id="rId6" Type="http://schemas.openxmlformats.org/officeDocument/2006/relationships/customXml" Target="../ink/ink44.xml"/><Relationship Id="rId11" Type="http://schemas.openxmlformats.org/officeDocument/2006/relationships/image" Target="../media/image40.png"/><Relationship Id="rId24" Type="http://schemas.openxmlformats.org/officeDocument/2006/relationships/customXml" Target="../ink/ink53.xml"/><Relationship Id="rId32" Type="http://schemas.openxmlformats.org/officeDocument/2006/relationships/customXml" Target="../ink/ink57.xml"/><Relationship Id="rId5" Type="http://schemas.openxmlformats.org/officeDocument/2006/relationships/image" Target="../media/image37.png"/><Relationship Id="rId15" Type="http://schemas.openxmlformats.org/officeDocument/2006/relationships/image" Target="../media/image42.png"/><Relationship Id="rId23" Type="http://schemas.openxmlformats.org/officeDocument/2006/relationships/image" Target="../media/image46.png"/><Relationship Id="rId28" Type="http://schemas.openxmlformats.org/officeDocument/2006/relationships/customXml" Target="../ink/ink55.xml"/><Relationship Id="rId10" Type="http://schemas.openxmlformats.org/officeDocument/2006/relationships/customXml" Target="../ink/ink46.xml"/><Relationship Id="rId19" Type="http://schemas.openxmlformats.org/officeDocument/2006/relationships/image" Target="../media/image44.png"/><Relationship Id="rId31" Type="http://schemas.openxmlformats.org/officeDocument/2006/relationships/image" Target="../media/image11.png"/><Relationship Id="rId4" Type="http://schemas.openxmlformats.org/officeDocument/2006/relationships/customXml" Target="../ink/ink43.xml"/><Relationship Id="rId9" Type="http://schemas.openxmlformats.org/officeDocument/2006/relationships/image" Target="../media/image39.png"/><Relationship Id="rId14" Type="http://schemas.openxmlformats.org/officeDocument/2006/relationships/customXml" Target="../ink/ink48.xml"/><Relationship Id="rId22" Type="http://schemas.openxmlformats.org/officeDocument/2006/relationships/customXml" Target="../ink/ink52.xml"/><Relationship Id="rId27" Type="http://schemas.openxmlformats.org/officeDocument/2006/relationships/image" Target="../media/image48.png"/><Relationship Id="rId30" Type="http://schemas.openxmlformats.org/officeDocument/2006/relationships/customXml" Target="../ink/ink56.xml"/><Relationship Id="rId35" Type="http://schemas.openxmlformats.org/officeDocument/2006/relationships/image" Target="../media/image13.png"/><Relationship Id="rId8" Type="http://schemas.openxmlformats.org/officeDocument/2006/relationships/customXml" Target="../ink/ink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F63E04B-8ADE-8ADD-DC78-517744A83C7E}"/>
              </a:ext>
            </a:extLst>
          </p:cNvPr>
          <p:cNvSpPr>
            <a:spLocks noGrp="1"/>
          </p:cNvSpPr>
          <p:nvPr>
            <p:ph type="ctrTitle"/>
          </p:nvPr>
        </p:nvSpPr>
        <p:spPr>
          <a:xfrm>
            <a:off x="1524000" y="1122363"/>
            <a:ext cx="9144000" cy="1105830"/>
          </a:xfrm>
        </p:spPr>
        <p:txBody>
          <a:bodyPr/>
          <a:lstStyle/>
          <a:p>
            <a:r>
              <a:rPr lang="fi-FI" dirty="0"/>
              <a:t>Lukutaidon vastaus</a:t>
            </a:r>
          </a:p>
        </p:txBody>
      </p:sp>
      <p:sp>
        <p:nvSpPr>
          <p:cNvPr id="3" name="Alaotsikko 2">
            <a:extLst>
              <a:ext uri="{FF2B5EF4-FFF2-40B4-BE49-F238E27FC236}">
                <a16:creationId xmlns:a16="http://schemas.microsoft.com/office/drawing/2014/main" id="{5DF316A8-CD60-2046-1598-BDC27DE3C42F}"/>
              </a:ext>
            </a:extLst>
          </p:cNvPr>
          <p:cNvSpPr>
            <a:spLocks noGrp="1"/>
          </p:cNvSpPr>
          <p:nvPr>
            <p:ph type="subTitle" idx="1"/>
          </p:nvPr>
        </p:nvSpPr>
        <p:spPr>
          <a:xfrm>
            <a:off x="1524000" y="2953407"/>
            <a:ext cx="9690538" cy="2304393"/>
          </a:xfrm>
        </p:spPr>
        <p:txBody>
          <a:bodyPr>
            <a:noAutofit/>
          </a:bodyPr>
          <a:lstStyle/>
          <a:p>
            <a:pPr algn="l"/>
            <a:r>
              <a:rPr lang="fi-FI" sz="3600" b="0" i="0" dirty="0">
                <a:solidFill>
                  <a:srgbClr val="333333"/>
                </a:solidFill>
                <a:effectLst/>
              </a:rPr>
              <a:t>Lue haastattelu </a:t>
            </a:r>
            <a:r>
              <a:rPr lang="fi-FI" sz="3600" b="0" i="0" dirty="0">
                <a:solidFill>
                  <a:srgbClr val="005FB7"/>
                </a:solidFill>
                <a:effectLst/>
              </a:rPr>
              <a:t>Elokuvan taikaa</a:t>
            </a:r>
            <a:r>
              <a:rPr lang="fi-FI" sz="3600" b="0" i="0" dirty="0">
                <a:solidFill>
                  <a:srgbClr val="333333"/>
                </a:solidFill>
                <a:effectLst/>
              </a:rPr>
              <a:t> -blogista. Miten tekstissä näkyy sen kirjoittaja? Miten tekstilaji vaikuttaa kirjoittajan äänen näkymiseen? </a:t>
            </a:r>
          </a:p>
          <a:p>
            <a:pPr algn="l"/>
            <a:r>
              <a:rPr lang="fi-FI" sz="3600" b="0" i="0" dirty="0">
                <a:solidFill>
                  <a:srgbClr val="333333"/>
                </a:solidFill>
                <a:effectLst/>
              </a:rPr>
              <a:t>Kirjoita noin 1 500 merkin pituinen vastaus.</a:t>
            </a:r>
            <a:endParaRPr lang="fi-FI" sz="3600" dirty="0"/>
          </a:p>
        </p:txBody>
      </p:sp>
    </p:spTree>
    <p:extLst>
      <p:ext uri="{BB962C8B-B14F-4D97-AF65-F5344CB8AC3E}">
        <p14:creationId xmlns:p14="http://schemas.microsoft.com/office/powerpoint/2010/main" val="2912126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yöristetty kuvatekstisuorakulmio 9">
            <a:extLst>
              <a:ext uri="{FF2B5EF4-FFF2-40B4-BE49-F238E27FC236}">
                <a16:creationId xmlns:a16="http://schemas.microsoft.com/office/drawing/2014/main" id="{EA717F33-6DD5-DF96-DD73-3C0DB0D76DE3}"/>
              </a:ext>
            </a:extLst>
          </p:cNvPr>
          <p:cNvSpPr/>
          <p:nvPr/>
        </p:nvSpPr>
        <p:spPr>
          <a:xfrm>
            <a:off x="9213632" y="4776980"/>
            <a:ext cx="2774731" cy="578069"/>
          </a:xfrm>
          <a:prstGeom prst="wedgeRoundRectCallout">
            <a:avLst>
              <a:gd name="adj1" fmla="val -74242"/>
              <a:gd name="adj2" fmla="val -148409"/>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i-FI" dirty="0"/>
              <a:t>tekstin kohderyhmä</a:t>
            </a:r>
          </a:p>
        </p:txBody>
      </p:sp>
      <p:sp>
        <p:nvSpPr>
          <p:cNvPr id="11" name="Pyöristetty kuvatekstisuorakulmio 10">
            <a:extLst>
              <a:ext uri="{FF2B5EF4-FFF2-40B4-BE49-F238E27FC236}">
                <a16:creationId xmlns:a16="http://schemas.microsoft.com/office/drawing/2014/main" id="{3E03C4E9-4CED-E88C-36C5-3A1E5E59517E}"/>
              </a:ext>
            </a:extLst>
          </p:cNvPr>
          <p:cNvSpPr/>
          <p:nvPr/>
        </p:nvSpPr>
        <p:spPr>
          <a:xfrm>
            <a:off x="5051535" y="5845887"/>
            <a:ext cx="2774731" cy="875068"/>
          </a:xfrm>
          <a:prstGeom prst="wedgeRoundRectCallout">
            <a:avLst>
              <a:gd name="adj1" fmla="val -50757"/>
              <a:gd name="adj2" fmla="val -102049"/>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i-FI" dirty="0"/>
              <a:t>tiivis vastaus tehtävänannon kysymykseen</a:t>
            </a:r>
          </a:p>
        </p:txBody>
      </p:sp>
      <p:sp>
        <p:nvSpPr>
          <p:cNvPr id="7" name="Pyöristetty kuvatekstisuorakulmio 6">
            <a:extLst>
              <a:ext uri="{FF2B5EF4-FFF2-40B4-BE49-F238E27FC236}">
                <a16:creationId xmlns:a16="http://schemas.microsoft.com/office/drawing/2014/main" id="{249DB8AA-C9D3-AED7-C124-72D944D64A5D}"/>
              </a:ext>
            </a:extLst>
          </p:cNvPr>
          <p:cNvSpPr/>
          <p:nvPr/>
        </p:nvSpPr>
        <p:spPr>
          <a:xfrm>
            <a:off x="9417269" y="2193925"/>
            <a:ext cx="2774731" cy="578069"/>
          </a:xfrm>
          <a:prstGeom prst="wedgeRoundRectCallout">
            <a:avLst>
              <a:gd name="adj1" fmla="val -176894"/>
              <a:gd name="adj2" fmla="val 144318"/>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i-FI" dirty="0"/>
              <a:t>julkaisuaika ja -paikka</a:t>
            </a:r>
          </a:p>
        </p:txBody>
      </p:sp>
      <p:sp>
        <p:nvSpPr>
          <p:cNvPr id="4" name="Pyöristetty kuvatekstisuorakulmio 3">
            <a:extLst>
              <a:ext uri="{FF2B5EF4-FFF2-40B4-BE49-F238E27FC236}">
                <a16:creationId xmlns:a16="http://schemas.microsoft.com/office/drawing/2014/main" id="{0EAC5D44-874F-AD03-6453-E8A15F572551}"/>
              </a:ext>
            </a:extLst>
          </p:cNvPr>
          <p:cNvSpPr/>
          <p:nvPr/>
        </p:nvSpPr>
        <p:spPr>
          <a:xfrm>
            <a:off x="2457450" y="460320"/>
            <a:ext cx="2774731" cy="578069"/>
          </a:xfrm>
          <a:prstGeom prst="wedgeRoundRectCallout">
            <a:avLst>
              <a:gd name="adj1" fmla="val -51136"/>
              <a:gd name="adj2" fmla="val 140682"/>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i-FI" dirty="0"/>
              <a:t>tekstin tekijä</a:t>
            </a:r>
          </a:p>
        </p:txBody>
      </p:sp>
      <p:sp>
        <p:nvSpPr>
          <p:cNvPr id="6" name="Pyöristetty kuvatekstisuorakulmio 5">
            <a:extLst>
              <a:ext uri="{FF2B5EF4-FFF2-40B4-BE49-F238E27FC236}">
                <a16:creationId xmlns:a16="http://schemas.microsoft.com/office/drawing/2014/main" id="{F1250B34-5BD3-DDAC-7C45-ADE5AF81F40A}"/>
              </a:ext>
            </a:extLst>
          </p:cNvPr>
          <p:cNvSpPr/>
          <p:nvPr/>
        </p:nvSpPr>
        <p:spPr>
          <a:xfrm>
            <a:off x="8824749" y="1157397"/>
            <a:ext cx="2774731" cy="578069"/>
          </a:xfrm>
          <a:prstGeom prst="wedgeRoundRectCallout">
            <a:avLst>
              <a:gd name="adj1" fmla="val -132197"/>
              <a:gd name="adj2" fmla="val 222500"/>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i-FI" dirty="0"/>
              <a:t>tekstin nimi</a:t>
            </a:r>
          </a:p>
        </p:txBody>
      </p:sp>
      <p:sp>
        <p:nvSpPr>
          <p:cNvPr id="5" name="Pyöristetty kuvatekstisuorakulmio 4">
            <a:extLst>
              <a:ext uri="{FF2B5EF4-FFF2-40B4-BE49-F238E27FC236}">
                <a16:creationId xmlns:a16="http://schemas.microsoft.com/office/drawing/2014/main" id="{6705461D-5847-9CA1-19AE-211088C73E0F}"/>
              </a:ext>
            </a:extLst>
          </p:cNvPr>
          <p:cNvSpPr/>
          <p:nvPr/>
        </p:nvSpPr>
        <p:spPr>
          <a:xfrm>
            <a:off x="6438901" y="289034"/>
            <a:ext cx="2774731" cy="578069"/>
          </a:xfrm>
          <a:prstGeom prst="wedgeRoundRectCallout">
            <a:avLst>
              <a:gd name="adj1" fmla="val -53787"/>
              <a:gd name="adj2" fmla="val 271591"/>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i-FI" dirty="0"/>
              <a:t>tekstilaji</a:t>
            </a:r>
          </a:p>
        </p:txBody>
      </p:sp>
      <p:sp>
        <p:nvSpPr>
          <p:cNvPr id="2" name="Otsikko 1">
            <a:extLst>
              <a:ext uri="{FF2B5EF4-FFF2-40B4-BE49-F238E27FC236}">
                <a16:creationId xmlns:a16="http://schemas.microsoft.com/office/drawing/2014/main" id="{AB4B33B4-A37F-F330-35C2-DC6343A3D3FB}"/>
              </a:ext>
            </a:extLst>
          </p:cNvPr>
          <p:cNvSpPr>
            <a:spLocks noGrp="1"/>
          </p:cNvSpPr>
          <p:nvPr>
            <p:ph type="title"/>
          </p:nvPr>
        </p:nvSpPr>
        <p:spPr>
          <a:xfrm>
            <a:off x="207579" y="0"/>
            <a:ext cx="10515600" cy="1325563"/>
          </a:xfrm>
        </p:spPr>
        <p:txBody>
          <a:bodyPr/>
          <a:lstStyle/>
          <a:p>
            <a:r>
              <a:rPr lang="fi-FI" dirty="0"/>
              <a:t>Aloitus</a:t>
            </a:r>
          </a:p>
        </p:txBody>
      </p:sp>
      <p:sp>
        <p:nvSpPr>
          <p:cNvPr id="3" name="Sisällön paikkamerkki 2">
            <a:extLst>
              <a:ext uri="{FF2B5EF4-FFF2-40B4-BE49-F238E27FC236}">
                <a16:creationId xmlns:a16="http://schemas.microsoft.com/office/drawing/2014/main" id="{16074FA1-85FA-B2A4-C131-338B462AFA30}"/>
              </a:ext>
            </a:extLst>
          </p:cNvPr>
          <p:cNvSpPr>
            <a:spLocks noGrp="1"/>
          </p:cNvSpPr>
          <p:nvPr>
            <p:ph idx="1"/>
          </p:nvPr>
        </p:nvSpPr>
        <p:spPr>
          <a:xfrm>
            <a:off x="698938" y="1502951"/>
            <a:ext cx="9006053" cy="4351338"/>
          </a:xfrm>
        </p:spPr>
        <p:txBody>
          <a:bodyPr>
            <a:normAutofit fontScale="92500" lnSpcReduction="20000"/>
          </a:bodyPr>
          <a:lstStyle/>
          <a:p>
            <a:pPr marL="0" indent="0">
              <a:lnSpc>
                <a:spcPct val="150000"/>
              </a:lnSpc>
              <a:buNone/>
            </a:pPr>
            <a:r>
              <a:rPr lang="fi-FI" b="0" dirty="0">
                <a:solidFill>
                  <a:srgbClr val="333333"/>
                </a:solidFill>
                <a:effectLst/>
              </a:rPr>
              <a:t>Joonatan Porras haastattelee  Star Wars -elokuvassa näyttelevää Joonas Suotamoa</a:t>
            </a:r>
            <a:r>
              <a:rPr lang="fi-FI" dirty="0">
                <a:solidFill>
                  <a:srgbClr val="333333"/>
                </a:solidFill>
              </a:rPr>
              <a:t> blogitekstissään</a:t>
            </a:r>
            <a:r>
              <a:rPr lang="fi-FI" b="0" dirty="0">
                <a:solidFill>
                  <a:srgbClr val="333333"/>
                </a:solidFill>
                <a:effectLst/>
              </a:rPr>
              <a:t> </a:t>
            </a:r>
          </a:p>
          <a:p>
            <a:pPr marL="0" indent="0">
              <a:lnSpc>
                <a:spcPct val="150000"/>
              </a:lnSpc>
              <a:buNone/>
            </a:pPr>
            <a:r>
              <a:rPr lang="fi-FI" b="0" dirty="0">
                <a:solidFill>
                  <a:srgbClr val="333333"/>
                </a:solidFill>
                <a:effectLst/>
              </a:rPr>
              <a:t>”Haastattelussa Joonas ’Chewbacca</a:t>
            </a:r>
            <a:r>
              <a:rPr lang="fi-FI" dirty="0">
                <a:solidFill>
                  <a:srgbClr val="333333"/>
                </a:solidFill>
              </a:rPr>
              <a:t>’</a:t>
            </a:r>
            <a:r>
              <a:rPr lang="fi-FI" b="0" dirty="0">
                <a:solidFill>
                  <a:srgbClr val="333333"/>
                </a:solidFill>
                <a:effectLst/>
              </a:rPr>
              <a:t> Suotamo”. Teksti on ilmestynyt 20.5.2018 Portaan blogissa nimeltä Elokuvan Taikaa, jonka kohderyhmänä ovat elokuvista kiinnostuneet. Blogi on yleensä kirjoittajansa henkilökohtainen julkaisualusta, joten siinä näkyy sen kirjoittaja monella tavalla.</a:t>
            </a:r>
            <a:endParaRPr lang="fi-FI" dirty="0"/>
          </a:p>
        </p:txBody>
      </p:sp>
    </p:spTree>
    <p:extLst>
      <p:ext uri="{BB962C8B-B14F-4D97-AF65-F5344CB8AC3E}">
        <p14:creationId xmlns:p14="http://schemas.microsoft.com/office/powerpoint/2010/main" val="894716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7" grpId="0" animBg="1"/>
      <p:bldP spid="4" grpId="0" animBg="1"/>
      <p:bldP spid="6"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A2F15-7D67-39DC-4D27-C3351487FC67}"/>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1BD74312-99A8-7CD7-54B5-F6FAE053584D}"/>
              </a:ext>
            </a:extLst>
          </p:cNvPr>
          <p:cNvSpPr>
            <a:spLocks noGrp="1"/>
          </p:cNvSpPr>
          <p:nvPr>
            <p:ph type="title"/>
          </p:nvPr>
        </p:nvSpPr>
        <p:spPr/>
        <p:txBody>
          <a:bodyPr/>
          <a:lstStyle/>
          <a:p>
            <a:r>
              <a:rPr lang="fi-FI" dirty="0"/>
              <a:t>Käsittelykappaleissa asiat omissa ryhmissään</a:t>
            </a:r>
          </a:p>
        </p:txBody>
      </p:sp>
      <p:sp>
        <p:nvSpPr>
          <p:cNvPr id="3" name="Sisällön paikkamerkki 2">
            <a:extLst>
              <a:ext uri="{FF2B5EF4-FFF2-40B4-BE49-F238E27FC236}">
                <a16:creationId xmlns:a16="http://schemas.microsoft.com/office/drawing/2014/main" id="{7BA343DE-A0CD-4E8D-73F4-4022947717C7}"/>
              </a:ext>
            </a:extLst>
          </p:cNvPr>
          <p:cNvSpPr>
            <a:spLocks noGrp="1"/>
          </p:cNvSpPr>
          <p:nvPr>
            <p:ph idx="1"/>
          </p:nvPr>
        </p:nvSpPr>
        <p:spPr>
          <a:xfrm>
            <a:off x="987058" y="1855639"/>
            <a:ext cx="10515600" cy="4351338"/>
          </a:xfrm>
        </p:spPr>
        <p:txBody>
          <a:bodyPr>
            <a:normAutofit/>
          </a:bodyPr>
          <a:lstStyle/>
          <a:p>
            <a:pPr marL="0" indent="0" algn="l">
              <a:lnSpc>
                <a:spcPct val="120000"/>
              </a:lnSpc>
              <a:spcBef>
                <a:spcPts val="0"/>
              </a:spcBef>
              <a:buNone/>
            </a:pPr>
            <a:r>
              <a:rPr lang="fi-FI" b="0" i="0" dirty="0">
                <a:solidFill>
                  <a:srgbClr val="333333"/>
                </a:solidFill>
                <a:effectLst/>
              </a:rPr>
              <a:t>Koska blogi on kirjoittajansa henkilökohtainen alusta, kirjoittajan ääni on esillä teksteissä. Porraskin kirjoittaa omasta näkökulmastaan minä-muodossa: ”</a:t>
            </a:r>
            <a:r>
              <a:rPr lang="fi-FI" dirty="0">
                <a:effectLst/>
                <a:latin typeface="Aptos" panose="020B0004020202020204" pitchFamily="34" charset="0"/>
                <a:ea typeface="Aptos" panose="020B0004020202020204" pitchFamily="34" charset="0"/>
                <a:cs typeface="Times New Roman" panose="02020603050405020304" pitchFamily="18" charset="0"/>
              </a:rPr>
              <a:t> - - olin äärimmäisen yllättynyt, kun sain sinne kutsun</a:t>
            </a:r>
            <a:r>
              <a:rPr lang="fi-FI" b="0" i="0" dirty="0">
                <a:solidFill>
                  <a:srgbClr val="333333"/>
                </a:solidFill>
                <a:effectLst/>
              </a:rPr>
              <a:t>.” Näin hän tuo heti alussa oman äänensä esille kertomalla tunnelmistaan. Hän kertoo omasta toiminnastaan, esimerkiksi miten on etsinyt tietoa haastateltavasta, </a:t>
            </a:r>
            <a:r>
              <a:rPr lang="fi-FI" dirty="0">
                <a:solidFill>
                  <a:srgbClr val="333333"/>
                </a:solidFill>
              </a:rPr>
              <a:t>ja kuvaa </a:t>
            </a:r>
            <a:r>
              <a:rPr lang="fi-FI" b="0" i="0" dirty="0">
                <a:solidFill>
                  <a:srgbClr val="333333"/>
                </a:solidFill>
                <a:effectLst/>
              </a:rPr>
              <a:t>myös tunteitaan. Hän kertoo, ettei uskonut jännittävänsä ja lähteneensä tilaisuuteen "erittäin innokkaana". </a:t>
            </a:r>
          </a:p>
          <a:p>
            <a:endParaRPr lang="fi-FI" dirty="0"/>
          </a:p>
        </p:txBody>
      </p:sp>
      <mc:AlternateContent xmlns:mc="http://schemas.openxmlformats.org/markup-compatibility/2006" xmlns:p14="http://schemas.microsoft.com/office/powerpoint/2010/main">
        <mc:Choice Requires="p14">
          <p:contentPart p14:bwMode="auto" r:id="rId2">
            <p14:nvContentPartPr>
              <p14:cNvPr id="4" name="Käsinkirjoitus 3">
                <a:extLst>
                  <a:ext uri="{FF2B5EF4-FFF2-40B4-BE49-F238E27FC236}">
                    <a16:creationId xmlns:a16="http://schemas.microsoft.com/office/drawing/2014/main" id="{F32A1E03-B045-1425-EBBC-114B49F9BBDC}"/>
                  </a:ext>
                </a:extLst>
              </p14:cNvPr>
              <p14:cNvContentPartPr/>
              <p14:nvPr/>
            </p14:nvContentPartPr>
            <p14:xfrm>
              <a:off x="987058" y="2648412"/>
              <a:ext cx="7797960" cy="648000"/>
            </p14:xfrm>
          </p:contentPart>
        </mc:Choice>
        <mc:Fallback xmlns="">
          <p:pic>
            <p:nvPicPr>
              <p:cNvPr id="4" name="Käsinkirjoitus 3">
                <a:extLst>
                  <a:ext uri="{FF2B5EF4-FFF2-40B4-BE49-F238E27FC236}">
                    <a16:creationId xmlns:a16="http://schemas.microsoft.com/office/drawing/2014/main" id="{F32A1E03-B045-1425-EBBC-114B49F9BBDC}"/>
                  </a:ext>
                </a:extLst>
              </p:cNvPr>
              <p:cNvPicPr/>
              <p:nvPr/>
            </p:nvPicPr>
            <p:blipFill>
              <a:blip r:embed="rId3"/>
              <a:stretch>
                <a:fillRect/>
              </a:stretch>
            </p:blipFill>
            <p:spPr>
              <a:xfrm>
                <a:off x="897418" y="2468412"/>
                <a:ext cx="7977600" cy="10076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Käsinkirjoitus 4">
                <a:extLst>
                  <a:ext uri="{FF2B5EF4-FFF2-40B4-BE49-F238E27FC236}">
                    <a16:creationId xmlns:a16="http://schemas.microsoft.com/office/drawing/2014/main" id="{B8EA2BB4-A16A-77E0-5911-8A8E27C4EE25}"/>
                  </a:ext>
                </a:extLst>
              </p14:cNvPr>
              <p14:cNvContentPartPr/>
              <p14:nvPr/>
            </p14:nvContentPartPr>
            <p14:xfrm>
              <a:off x="6539338" y="3128652"/>
              <a:ext cx="4988520" cy="122400"/>
            </p14:xfrm>
          </p:contentPart>
        </mc:Choice>
        <mc:Fallback xmlns="">
          <p:pic>
            <p:nvPicPr>
              <p:cNvPr id="5" name="Käsinkirjoitus 4">
                <a:extLst>
                  <a:ext uri="{FF2B5EF4-FFF2-40B4-BE49-F238E27FC236}">
                    <a16:creationId xmlns:a16="http://schemas.microsoft.com/office/drawing/2014/main" id="{B8EA2BB4-A16A-77E0-5911-8A8E27C4EE25}"/>
                  </a:ext>
                </a:extLst>
              </p:cNvPr>
              <p:cNvPicPr/>
              <p:nvPr/>
            </p:nvPicPr>
            <p:blipFill>
              <a:blip r:embed="rId5"/>
              <a:stretch>
                <a:fillRect/>
              </a:stretch>
            </p:blipFill>
            <p:spPr>
              <a:xfrm>
                <a:off x="6467698" y="2985012"/>
                <a:ext cx="5132160" cy="41004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Käsinkirjoitus 5">
                <a:extLst>
                  <a:ext uri="{FF2B5EF4-FFF2-40B4-BE49-F238E27FC236}">
                    <a16:creationId xmlns:a16="http://schemas.microsoft.com/office/drawing/2014/main" id="{7E4EF1D9-3783-506C-AE0C-66928A25281E}"/>
                  </a:ext>
                </a:extLst>
              </p14:cNvPr>
              <p14:cNvContentPartPr/>
              <p14:nvPr/>
            </p14:nvContentPartPr>
            <p14:xfrm>
              <a:off x="1011898" y="3653172"/>
              <a:ext cx="3332880" cy="79560"/>
            </p14:xfrm>
          </p:contentPart>
        </mc:Choice>
        <mc:Fallback xmlns="">
          <p:pic>
            <p:nvPicPr>
              <p:cNvPr id="6" name="Käsinkirjoitus 5">
                <a:extLst>
                  <a:ext uri="{FF2B5EF4-FFF2-40B4-BE49-F238E27FC236}">
                    <a16:creationId xmlns:a16="http://schemas.microsoft.com/office/drawing/2014/main" id="{7E4EF1D9-3783-506C-AE0C-66928A25281E}"/>
                  </a:ext>
                </a:extLst>
              </p:cNvPr>
              <p:cNvPicPr/>
              <p:nvPr/>
            </p:nvPicPr>
            <p:blipFill>
              <a:blip r:embed="rId7"/>
              <a:stretch>
                <a:fillRect/>
              </a:stretch>
            </p:blipFill>
            <p:spPr>
              <a:xfrm>
                <a:off x="940258" y="3509532"/>
                <a:ext cx="3476520" cy="3672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Käsinkirjoitus 6">
                <a:extLst>
                  <a:ext uri="{FF2B5EF4-FFF2-40B4-BE49-F238E27FC236}">
                    <a16:creationId xmlns:a16="http://schemas.microsoft.com/office/drawing/2014/main" id="{BC69450D-EFAD-4A4A-005D-6BB1F95DA604}"/>
                  </a:ext>
                </a:extLst>
              </p14:cNvPr>
              <p14:cNvContentPartPr/>
              <p14:nvPr/>
            </p14:nvContentPartPr>
            <p14:xfrm>
              <a:off x="2087218" y="2120652"/>
              <a:ext cx="6687720" cy="46080"/>
            </p14:xfrm>
          </p:contentPart>
        </mc:Choice>
        <mc:Fallback xmlns="">
          <p:pic>
            <p:nvPicPr>
              <p:cNvPr id="7" name="Käsinkirjoitus 6">
                <a:extLst>
                  <a:ext uri="{FF2B5EF4-FFF2-40B4-BE49-F238E27FC236}">
                    <a16:creationId xmlns:a16="http://schemas.microsoft.com/office/drawing/2014/main" id="{BC69450D-EFAD-4A4A-005D-6BB1F95DA604}"/>
                  </a:ext>
                </a:extLst>
              </p:cNvPr>
              <p:cNvPicPr/>
              <p:nvPr/>
            </p:nvPicPr>
            <p:blipFill>
              <a:blip r:embed="rId9"/>
              <a:stretch>
                <a:fillRect/>
              </a:stretch>
            </p:blipFill>
            <p:spPr>
              <a:xfrm>
                <a:off x="1997578" y="1941012"/>
                <a:ext cx="6867360" cy="40572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8" name="Käsinkirjoitus 7">
                <a:extLst>
                  <a:ext uri="{FF2B5EF4-FFF2-40B4-BE49-F238E27FC236}">
                    <a16:creationId xmlns:a16="http://schemas.microsoft.com/office/drawing/2014/main" id="{506C7154-ACB0-F51B-16CB-9C6DDCCD956B}"/>
                  </a:ext>
                </a:extLst>
              </p14:cNvPr>
              <p14:cNvContentPartPr/>
              <p14:nvPr/>
            </p14:nvContentPartPr>
            <p14:xfrm>
              <a:off x="1950418" y="4224852"/>
              <a:ext cx="3598920" cy="34200"/>
            </p14:xfrm>
          </p:contentPart>
        </mc:Choice>
        <mc:Fallback xmlns="">
          <p:pic>
            <p:nvPicPr>
              <p:cNvPr id="8" name="Käsinkirjoitus 7">
                <a:extLst>
                  <a:ext uri="{FF2B5EF4-FFF2-40B4-BE49-F238E27FC236}">
                    <a16:creationId xmlns:a16="http://schemas.microsoft.com/office/drawing/2014/main" id="{506C7154-ACB0-F51B-16CB-9C6DDCCD956B}"/>
                  </a:ext>
                </a:extLst>
              </p:cNvPr>
              <p:cNvPicPr/>
              <p:nvPr/>
            </p:nvPicPr>
            <p:blipFill>
              <a:blip r:embed="rId11"/>
              <a:stretch>
                <a:fillRect/>
              </a:stretch>
            </p:blipFill>
            <p:spPr>
              <a:xfrm>
                <a:off x="1860418" y="4044852"/>
                <a:ext cx="3778560" cy="39384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9" name="Käsinkirjoitus 8">
                <a:extLst>
                  <a:ext uri="{FF2B5EF4-FFF2-40B4-BE49-F238E27FC236}">
                    <a16:creationId xmlns:a16="http://schemas.microsoft.com/office/drawing/2014/main" id="{9317664C-4DA0-38C1-EAEB-2379780AB69C}"/>
                  </a:ext>
                </a:extLst>
              </p14:cNvPr>
              <p14:cNvContentPartPr/>
              <p14:nvPr/>
            </p14:nvContentPartPr>
            <p14:xfrm>
              <a:off x="6609538" y="4225932"/>
              <a:ext cx="4439880" cy="18000"/>
            </p14:xfrm>
          </p:contentPart>
        </mc:Choice>
        <mc:Fallback xmlns="">
          <p:pic>
            <p:nvPicPr>
              <p:cNvPr id="9" name="Käsinkirjoitus 8">
                <a:extLst>
                  <a:ext uri="{FF2B5EF4-FFF2-40B4-BE49-F238E27FC236}">
                    <a16:creationId xmlns:a16="http://schemas.microsoft.com/office/drawing/2014/main" id="{9317664C-4DA0-38C1-EAEB-2379780AB69C}"/>
                  </a:ext>
                </a:extLst>
              </p:cNvPr>
              <p:cNvPicPr/>
              <p:nvPr/>
            </p:nvPicPr>
            <p:blipFill>
              <a:blip r:embed="rId13"/>
              <a:stretch>
                <a:fillRect/>
              </a:stretch>
            </p:blipFill>
            <p:spPr>
              <a:xfrm>
                <a:off x="6519538" y="4046292"/>
                <a:ext cx="4619520" cy="37764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0" name="Käsinkirjoitus 9">
                <a:extLst>
                  <a:ext uri="{FF2B5EF4-FFF2-40B4-BE49-F238E27FC236}">
                    <a16:creationId xmlns:a16="http://schemas.microsoft.com/office/drawing/2014/main" id="{31CC648E-624C-8E6C-AB82-03EC9E187FB5}"/>
                  </a:ext>
                </a:extLst>
              </p14:cNvPr>
              <p14:cNvContentPartPr/>
              <p14:nvPr/>
            </p14:nvContentPartPr>
            <p14:xfrm>
              <a:off x="9362458" y="4768092"/>
              <a:ext cx="1808640" cy="12600"/>
            </p14:xfrm>
          </p:contentPart>
        </mc:Choice>
        <mc:Fallback xmlns="">
          <p:pic>
            <p:nvPicPr>
              <p:cNvPr id="10" name="Käsinkirjoitus 9">
                <a:extLst>
                  <a:ext uri="{FF2B5EF4-FFF2-40B4-BE49-F238E27FC236}">
                    <a16:creationId xmlns:a16="http://schemas.microsoft.com/office/drawing/2014/main" id="{31CC648E-624C-8E6C-AB82-03EC9E187FB5}"/>
                  </a:ext>
                </a:extLst>
              </p:cNvPr>
              <p:cNvPicPr/>
              <p:nvPr/>
            </p:nvPicPr>
            <p:blipFill>
              <a:blip r:embed="rId15"/>
              <a:stretch>
                <a:fillRect/>
              </a:stretch>
            </p:blipFill>
            <p:spPr>
              <a:xfrm>
                <a:off x="9272818" y="4588092"/>
                <a:ext cx="1988280" cy="37224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1" name="Käsinkirjoitus 10">
                <a:extLst>
                  <a:ext uri="{FF2B5EF4-FFF2-40B4-BE49-F238E27FC236}">
                    <a16:creationId xmlns:a16="http://schemas.microsoft.com/office/drawing/2014/main" id="{2A71EADE-5A00-6FD8-9FF8-89CA225D4214}"/>
                  </a:ext>
                </a:extLst>
              </p14:cNvPr>
              <p14:cNvContentPartPr/>
              <p14:nvPr/>
            </p14:nvContentPartPr>
            <p14:xfrm>
              <a:off x="1058338" y="5180652"/>
              <a:ext cx="1422000" cy="33120"/>
            </p14:xfrm>
          </p:contentPart>
        </mc:Choice>
        <mc:Fallback xmlns="">
          <p:pic>
            <p:nvPicPr>
              <p:cNvPr id="11" name="Käsinkirjoitus 10">
                <a:extLst>
                  <a:ext uri="{FF2B5EF4-FFF2-40B4-BE49-F238E27FC236}">
                    <a16:creationId xmlns:a16="http://schemas.microsoft.com/office/drawing/2014/main" id="{2A71EADE-5A00-6FD8-9FF8-89CA225D4214}"/>
                  </a:ext>
                </a:extLst>
              </p:cNvPr>
              <p:cNvPicPr/>
              <p:nvPr/>
            </p:nvPicPr>
            <p:blipFill>
              <a:blip r:embed="rId17"/>
              <a:stretch>
                <a:fillRect/>
              </a:stretch>
            </p:blipFill>
            <p:spPr>
              <a:xfrm>
                <a:off x="968698" y="5001012"/>
                <a:ext cx="1601640" cy="3927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2" name="Käsinkirjoitus 11">
                <a:extLst>
                  <a:ext uri="{FF2B5EF4-FFF2-40B4-BE49-F238E27FC236}">
                    <a16:creationId xmlns:a16="http://schemas.microsoft.com/office/drawing/2014/main" id="{BF11DE1C-7C32-B8B6-C796-1C6675BDA725}"/>
                  </a:ext>
                </a:extLst>
              </p14:cNvPr>
              <p14:cNvContentPartPr/>
              <p14:nvPr/>
            </p14:nvContentPartPr>
            <p14:xfrm>
              <a:off x="2687698" y="4679532"/>
              <a:ext cx="5735880" cy="63360"/>
            </p14:xfrm>
          </p:contentPart>
        </mc:Choice>
        <mc:Fallback xmlns="">
          <p:pic>
            <p:nvPicPr>
              <p:cNvPr id="12" name="Käsinkirjoitus 11">
                <a:extLst>
                  <a:ext uri="{FF2B5EF4-FFF2-40B4-BE49-F238E27FC236}">
                    <a16:creationId xmlns:a16="http://schemas.microsoft.com/office/drawing/2014/main" id="{BF11DE1C-7C32-B8B6-C796-1C6675BDA725}"/>
                  </a:ext>
                </a:extLst>
              </p:cNvPr>
              <p:cNvPicPr/>
              <p:nvPr/>
            </p:nvPicPr>
            <p:blipFill>
              <a:blip r:embed="rId19"/>
              <a:stretch>
                <a:fillRect/>
              </a:stretch>
            </p:blipFill>
            <p:spPr>
              <a:xfrm>
                <a:off x="2615698" y="4535532"/>
                <a:ext cx="5879520" cy="35100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6" name="Käsinkirjoitus 15">
                <a:extLst>
                  <a:ext uri="{FF2B5EF4-FFF2-40B4-BE49-F238E27FC236}">
                    <a16:creationId xmlns:a16="http://schemas.microsoft.com/office/drawing/2014/main" id="{3A4F68A9-3FEF-2D10-3DAC-B75505478C63}"/>
                  </a:ext>
                </a:extLst>
              </p14:cNvPr>
              <p14:cNvContentPartPr/>
              <p14:nvPr/>
            </p14:nvContentPartPr>
            <p14:xfrm>
              <a:off x="940258" y="5231052"/>
              <a:ext cx="9978840" cy="577080"/>
            </p14:xfrm>
          </p:contentPart>
        </mc:Choice>
        <mc:Fallback xmlns="">
          <p:pic>
            <p:nvPicPr>
              <p:cNvPr id="16" name="Käsinkirjoitus 15">
                <a:extLst>
                  <a:ext uri="{FF2B5EF4-FFF2-40B4-BE49-F238E27FC236}">
                    <a16:creationId xmlns:a16="http://schemas.microsoft.com/office/drawing/2014/main" id="{3A4F68A9-3FEF-2D10-3DAC-B75505478C63}"/>
                  </a:ext>
                </a:extLst>
              </p:cNvPr>
              <p:cNvPicPr/>
              <p:nvPr/>
            </p:nvPicPr>
            <p:blipFill>
              <a:blip r:embed="rId21"/>
              <a:stretch>
                <a:fillRect/>
              </a:stretch>
            </p:blipFill>
            <p:spPr>
              <a:xfrm>
                <a:off x="868258" y="5087412"/>
                <a:ext cx="10122480" cy="864720"/>
              </a:xfrm>
              <a:prstGeom prst="rect">
                <a:avLst/>
              </a:prstGeom>
            </p:spPr>
          </p:pic>
        </mc:Fallback>
      </mc:AlternateContent>
      <p:grpSp>
        <p:nvGrpSpPr>
          <p:cNvPr id="23" name="Ryhmä 22">
            <a:extLst>
              <a:ext uri="{FF2B5EF4-FFF2-40B4-BE49-F238E27FC236}">
                <a16:creationId xmlns:a16="http://schemas.microsoft.com/office/drawing/2014/main" id="{73E6F37A-9BB0-3675-6A7A-EA647A2B1949}"/>
              </a:ext>
            </a:extLst>
          </p:cNvPr>
          <p:cNvGrpSpPr/>
          <p:nvPr/>
        </p:nvGrpSpPr>
        <p:grpSpPr>
          <a:xfrm>
            <a:off x="8774938" y="5628691"/>
            <a:ext cx="2042052" cy="1015663"/>
            <a:chOff x="9129046" y="5670740"/>
            <a:chExt cx="2042052" cy="1015663"/>
          </a:xfrm>
        </p:grpSpPr>
        <p:sp>
          <p:nvSpPr>
            <p:cNvPr id="17" name="Tekstiruutu 16">
              <a:extLst>
                <a:ext uri="{FF2B5EF4-FFF2-40B4-BE49-F238E27FC236}">
                  <a16:creationId xmlns:a16="http://schemas.microsoft.com/office/drawing/2014/main" id="{D0DD091C-DA16-D3A7-0D0A-4AB118FDDC21}"/>
                </a:ext>
              </a:extLst>
            </p:cNvPr>
            <p:cNvSpPr txBox="1"/>
            <p:nvPr/>
          </p:nvSpPr>
          <p:spPr>
            <a:xfrm>
              <a:off x="9129046" y="5670740"/>
              <a:ext cx="2042052" cy="1015663"/>
            </a:xfrm>
            <a:prstGeom prst="rect">
              <a:avLst/>
            </a:prstGeom>
            <a:noFill/>
          </p:spPr>
          <p:txBody>
            <a:bodyPr wrap="square" rtlCol="0">
              <a:spAutoFit/>
            </a:bodyPr>
            <a:lstStyle/>
            <a:p>
              <a:r>
                <a:rPr lang="fi-FI" sz="6000" dirty="0"/>
                <a:t>HEP</a:t>
              </a:r>
            </a:p>
          </p:txBody>
        </p:sp>
        <p:grpSp>
          <p:nvGrpSpPr>
            <p:cNvPr id="21" name="Ryhmä 20">
              <a:extLst>
                <a:ext uri="{FF2B5EF4-FFF2-40B4-BE49-F238E27FC236}">
                  <a16:creationId xmlns:a16="http://schemas.microsoft.com/office/drawing/2014/main" id="{B92C0343-76FC-3F68-97AB-D02C6A4BD6F6}"/>
                </a:ext>
              </a:extLst>
            </p:cNvPr>
            <p:cNvGrpSpPr/>
            <p:nvPr/>
          </p:nvGrpSpPr>
          <p:grpSpPr>
            <a:xfrm>
              <a:off x="9362458" y="5895506"/>
              <a:ext cx="1463940" cy="436320"/>
              <a:chOff x="9229258" y="5901351"/>
              <a:chExt cx="1463940" cy="436320"/>
            </a:xfrm>
          </p:grpSpPr>
          <mc:AlternateContent xmlns:mc="http://schemas.openxmlformats.org/markup-compatibility/2006" xmlns:p14="http://schemas.microsoft.com/office/powerpoint/2010/main">
            <mc:Choice Requires="p14">
              <p:contentPart p14:bwMode="auto" r:id="rId22">
                <p14:nvContentPartPr>
                  <p14:cNvPr id="18" name="Käsinkirjoitus 17">
                    <a:extLst>
                      <a:ext uri="{FF2B5EF4-FFF2-40B4-BE49-F238E27FC236}">
                        <a16:creationId xmlns:a16="http://schemas.microsoft.com/office/drawing/2014/main" id="{85D76461-595C-7220-6393-2BCAC8AA6F72}"/>
                      </a:ext>
                    </a:extLst>
                  </p14:cNvPr>
                  <p14:cNvContentPartPr/>
                  <p14:nvPr/>
                </p14:nvContentPartPr>
                <p14:xfrm>
                  <a:off x="9229258" y="6018732"/>
                  <a:ext cx="469800" cy="316800"/>
                </p14:xfrm>
              </p:contentPart>
            </mc:Choice>
            <mc:Fallback xmlns="">
              <p:pic>
                <p:nvPicPr>
                  <p:cNvPr id="18" name="Käsinkirjoitus 17">
                    <a:extLst>
                      <a:ext uri="{FF2B5EF4-FFF2-40B4-BE49-F238E27FC236}">
                        <a16:creationId xmlns:a16="http://schemas.microsoft.com/office/drawing/2014/main" id="{85D76461-595C-7220-6393-2BCAC8AA6F72}"/>
                      </a:ext>
                    </a:extLst>
                  </p:cNvPr>
                  <p:cNvPicPr/>
                  <p:nvPr/>
                </p:nvPicPr>
                <p:blipFill>
                  <a:blip r:embed="rId23"/>
                  <a:stretch>
                    <a:fillRect/>
                  </a:stretch>
                </p:blipFill>
                <p:spPr>
                  <a:xfrm>
                    <a:off x="9139618" y="5839092"/>
                    <a:ext cx="649440" cy="67644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9" name="Käsinkirjoitus 18">
                    <a:extLst>
                      <a:ext uri="{FF2B5EF4-FFF2-40B4-BE49-F238E27FC236}">
                        <a16:creationId xmlns:a16="http://schemas.microsoft.com/office/drawing/2014/main" id="{C247B15F-E071-4D9F-F577-FBA2814F4E23}"/>
                      </a:ext>
                    </a:extLst>
                  </p14:cNvPr>
                  <p14:cNvContentPartPr/>
                  <p14:nvPr/>
                </p14:nvContentPartPr>
                <p14:xfrm>
                  <a:off x="9817370" y="5901351"/>
                  <a:ext cx="388080" cy="353520"/>
                </p14:xfrm>
              </p:contentPart>
            </mc:Choice>
            <mc:Fallback xmlns="">
              <p:pic>
                <p:nvPicPr>
                  <p:cNvPr id="19" name="Käsinkirjoitus 18">
                    <a:extLst>
                      <a:ext uri="{FF2B5EF4-FFF2-40B4-BE49-F238E27FC236}">
                        <a16:creationId xmlns:a16="http://schemas.microsoft.com/office/drawing/2014/main" id="{C247B15F-E071-4D9F-F577-FBA2814F4E23}"/>
                      </a:ext>
                    </a:extLst>
                  </p:cNvPr>
                  <p:cNvPicPr/>
                  <p:nvPr/>
                </p:nvPicPr>
                <p:blipFill>
                  <a:blip r:embed="rId25"/>
                  <a:stretch>
                    <a:fillRect/>
                  </a:stretch>
                </p:blipFill>
                <p:spPr>
                  <a:xfrm>
                    <a:off x="9745730" y="5757711"/>
                    <a:ext cx="531720" cy="64116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20" name="Käsinkirjoitus 19">
                    <a:extLst>
                      <a:ext uri="{FF2B5EF4-FFF2-40B4-BE49-F238E27FC236}">
                        <a16:creationId xmlns:a16="http://schemas.microsoft.com/office/drawing/2014/main" id="{D5787763-A6FF-0BBD-E0E9-C550C6AF6A4D}"/>
                      </a:ext>
                    </a:extLst>
                  </p14:cNvPr>
                  <p14:cNvContentPartPr/>
                  <p14:nvPr/>
                </p14:nvContentPartPr>
                <p14:xfrm>
                  <a:off x="10176958" y="5901351"/>
                  <a:ext cx="516240" cy="436320"/>
                </p14:xfrm>
              </p:contentPart>
            </mc:Choice>
            <mc:Fallback xmlns="">
              <p:pic>
                <p:nvPicPr>
                  <p:cNvPr id="20" name="Käsinkirjoitus 19">
                    <a:extLst>
                      <a:ext uri="{FF2B5EF4-FFF2-40B4-BE49-F238E27FC236}">
                        <a16:creationId xmlns:a16="http://schemas.microsoft.com/office/drawing/2014/main" id="{D5787763-A6FF-0BBD-E0E9-C550C6AF6A4D}"/>
                      </a:ext>
                    </a:extLst>
                  </p:cNvPr>
                  <p:cNvPicPr/>
                  <p:nvPr/>
                </p:nvPicPr>
                <p:blipFill>
                  <a:blip r:embed="rId27"/>
                  <a:stretch>
                    <a:fillRect/>
                  </a:stretch>
                </p:blipFill>
                <p:spPr>
                  <a:xfrm>
                    <a:off x="10087318" y="5721351"/>
                    <a:ext cx="695880" cy="795960"/>
                  </a:xfrm>
                  <a:prstGeom prst="rect">
                    <a:avLst/>
                  </a:prstGeom>
                </p:spPr>
              </p:pic>
            </mc:Fallback>
          </mc:AlternateContent>
        </p:grpSp>
      </p:grpSp>
    </p:spTree>
    <p:extLst>
      <p:ext uri="{BB962C8B-B14F-4D97-AF65-F5344CB8AC3E}">
        <p14:creationId xmlns:p14="http://schemas.microsoft.com/office/powerpoint/2010/main" val="534627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6B7B8-B6D9-B826-8ED5-3B3FF60EBA80}"/>
            </a:ext>
          </a:extLst>
        </p:cNvPr>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6980C5C3-6054-F981-F962-AF85B698CEF7}"/>
              </a:ext>
            </a:extLst>
          </p:cNvPr>
          <p:cNvSpPr>
            <a:spLocks noGrp="1"/>
          </p:cNvSpPr>
          <p:nvPr>
            <p:ph idx="1"/>
          </p:nvPr>
        </p:nvSpPr>
        <p:spPr>
          <a:xfrm>
            <a:off x="838199" y="1019503"/>
            <a:ext cx="10639097" cy="5157460"/>
          </a:xfrm>
        </p:spPr>
        <p:txBody>
          <a:bodyPr>
            <a:normAutofit/>
          </a:bodyPr>
          <a:lstStyle/>
          <a:p>
            <a:pPr marL="0" indent="0" algn="l">
              <a:lnSpc>
                <a:spcPct val="120000"/>
              </a:lnSpc>
              <a:spcBef>
                <a:spcPts val="0"/>
              </a:spcBef>
              <a:buNone/>
            </a:pPr>
            <a:r>
              <a:rPr lang="fi-FI" b="0" i="0" dirty="0">
                <a:solidFill>
                  <a:srgbClr val="333333"/>
                </a:solidFill>
                <a:effectLst/>
              </a:rPr>
              <a:t>Porras selostaa haastattelun kulkua. Hän käyttää me-pronominia selostaessaan, mitä kysymyksiä Suotamolle esitetään ja miten vastauksiin reagoidaan. Hän kertoo omista elokuvaa koskevista ajatuksistaan selostaessaan muiden kysymyksiä. Näin hänen äänensä on osa joukkoa ja hän saa ikään kuin omiin nimiinsä muidenkin tekemät kysymykset. Hän myös kuvailee tilanteessa vallinnutta tunnelmaa. Hän esimerkiksi kertoo, miten paikalla olijat ovat hämmentyneitä tai nauravat ja miten keskustelu oli hetken "vaivaantunut".</a:t>
            </a:r>
            <a:r>
              <a:rPr lang="fi-FI" dirty="0">
                <a:solidFill>
                  <a:srgbClr val="333333"/>
                </a:solidFill>
              </a:rPr>
              <a:t> </a:t>
            </a:r>
            <a:endParaRPr lang="fi-FI" b="0" i="0" dirty="0">
              <a:solidFill>
                <a:srgbClr val="333333"/>
              </a:solidFill>
              <a:effectLst/>
            </a:endParaRPr>
          </a:p>
        </p:txBody>
      </p:sp>
      <p:grpSp>
        <p:nvGrpSpPr>
          <p:cNvPr id="6" name="Ryhmä 5">
            <a:extLst>
              <a:ext uri="{FF2B5EF4-FFF2-40B4-BE49-F238E27FC236}">
                <a16:creationId xmlns:a16="http://schemas.microsoft.com/office/drawing/2014/main" id="{CD4C78CE-D233-385B-EE6D-7C2158681ED1}"/>
              </a:ext>
            </a:extLst>
          </p:cNvPr>
          <p:cNvGrpSpPr/>
          <p:nvPr/>
        </p:nvGrpSpPr>
        <p:grpSpPr>
          <a:xfrm>
            <a:off x="149923" y="67039"/>
            <a:ext cx="2042052" cy="1015663"/>
            <a:chOff x="9129046" y="5670740"/>
            <a:chExt cx="2042052" cy="1015663"/>
          </a:xfrm>
        </p:grpSpPr>
        <p:sp>
          <p:nvSpPr>
            <p:cNvPr id="7" name="Tekstiruutu 6">
              <a:extLst>
                <a:ext uri="{FF2B5EF4-FFF2-40B4-BE49-F238E27FC236}">
                  <a16:creationId xmlns:a16="http://schemas.microsoft.com/office/drawing/2014/main" id="{280B1F4E-D384-DF15-F319-1F5E071AA426}"/>
                </a:ext>
              </a:extLst>
            </p:cNvPr>
            <p:cNvSpPr txBox="1"/>
            <p:nvPr/>
          </p:nvSpPr>
          <p:spPr>
            <a:xfrm>
              <a:off x="9129046" y="5670740"/>
              <a:ext cx="2042052" cy="1015663"/>
            </a:xfrm>
            <a:prstGeom prst="rect">
              <a:avLst/>
            </a:prstGeom>
            <a:noFill/>
          </p:spPr>
          <p:txBody>
            <a:bodyPr wrap="square" rtlCol="0">
              <a:spAutoFit/>
            </a:bodyPr>
            <a:lstStyle/>
            <a:p>
              <a:r>
                <a:rPr lang="fi-FI" sz="6000" dirty="0"/>
                <a:t>HEP</a:t>
              </a:r>
            </a:p>
          </p:txBody>
        </p:sp>
        <p:grpSp>
          <p:nvGrpSpPr>
            <p:cNvPr id="8" name="Ryhmä 7">
              <a:extLst>
                <a:ext uri="{FF2B5EF4-FFF2-40B4-BE49-F238E27FC236}">
                  <a16:creationId xmlns:a16="http://schemas.microsoft.com/office/drawing/2014/main" id="{4C8C93F1-325E-B9C6-0258-865F34CC69EB}"/>
                </a:ext>
              </a:extLst>
            </p:cNvPr>
            <p:cNvGrpSpPr/>
            <p:nvPr/>
          </p:nvGrpSpPr>
          <p:grpSpPr>
            <a:xfrm>
              <a:off x="9362458" y="5895506"/>
              <a:ext cx="1463940" cy="436320"/>
              <a:chOff x="9229258" y="5901351"/>
              <a:chExt cx="1463940" cy="436320"/>
            </a:xfrm>
          </p:grpSpPr>
          <mc:AlternateContent xmlns:mc="http://schemas.openxmlformats.org/markup-compatibility/2006" xmlns:p14="http://schemas.microsoft.com/office/powerpoint/2010/main">
            <mc:Choice Requires="p14">
              <p:contentPart p14:bwMode="auto" r:id="rId2">
                <p14:nvContentPartPr>
                  <p14:cNvPr id="9" name="Käsinkirjoitus 8">
                    <a:extLst>
                      <a:ext uri="{FF2B5EF4-FFF2-40B4-BE49-F238E27FC236}">
                        <a16:creationId xmlns:a16="http://schemas.microsoft.com/office/drawing/2014/main" id="{6757F8F1-74D1-666E-5888-9C952384F6BC}"/>
                      </a:ext>
                    </a:extLst>
                  </p14:cNvPr>
                  <p14:cNvContentPartPr/>
                  <p14:nvPr/>
                </p14:nvContentPartPr>
                <p14:xfrm>
                  <a:off x="9229258" y="6018732"/>
                  <a:ext cx="469800" cy="316800"/>
                </p14:xfrm>
              </p:contentPart>
            </mc:Choice>
            <mc:Fallback xmlns="">
              <p:pic>
                <p:nvPicPr>
                  <p:cNvPr id="9" name="Käsinkirjoitus 8">
                    <a:extLst>
                      <a:ext uri="{FF2B5EF4-FFF2-40B4-BE49-F238E27FC236}">
                        <a16:creationId xmlns:a16="http://schemas.microsoft.com/office/drawing/2014/main" id="{6757F8F1-74D1-666E-5888-9C952384F6BC}"/>
                      </a:ext>
                    </a:extLst>
                  </p:cNvPr>
                  <p:cNvPicPr/>
                  <p:nvPr/>
                </p:nvPicPr>
                <p:blipFill>
                  <a:blip r:embed="rId3"/>
                  <a:stretch>
                    <a:fillRect/>
                  </a:stretch>
                </p:blipFill>
                <p:spPr>
                  <a:xfrm>
                    <a:off x="9139618" y="5839092"/>
                    <a:ext cx="649440" cy="6764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0" name="Käsinkirjoitus 9">
                    <a:extLst>
                      <a:ext uri="{FF2B5EF4-FFF2-40B4-BE49-F238E27FC236}">
                        <a16:creationId xmlns:a16="http://schemas.microsoft.com/office/drawing/2014/main" id="{603B489D-B470-7F7C-E238-129B6CEE05E8}"/>
                      </a:ext>
                    </a:extLst>
                  </p14:cNvPr>
                  <p14:cNvContentPartPr/>
                  <p14:nvPr/>
                </p14:nvContentPartPr>
                <p14:xfrm>
                  <a:off x="9817370" y="5901351"/>
                  <a:ext cx="388080" cy="353520"/>
                </p14:xfrm>
              </p:contentPart>
            </mc:Choice>
            <mc:Fallback xmlns="">
              <p:pic>
                <p:nvPicPr>
                  <p:cNvPr id="10" name="Käsinkirjoitus 9">
                    <a:extLst>
                      <a:ext uri="{FF2B5EF4-FFF2-40B4-BE49-F238E27FC236}">
                        <a16:creationId xmlns:a16="http://schemas.microsoft.com/office/drawing/2014/main" id="{603B489D-B470-7F7C-E238-129B6CEE05E8}"/>
                      </a:ext>
                    </a:extLst>
                  </p:cNvPr>
                  <p:cNvPicPr/>
                  <p:nvPr/>
                </p:nvPicPr>
                <p:blipFill>
                  <a:blip r:embed="rId5"/>
                  <a:stretch>
                    <a:fillRect/>
                  </a:stretch>
                </p:blipFill>
                <p:spPr>
                  <a:xfrm>
                    <a:off x="9745730" y="5757711"/>
                    <a:ext cx="531720" cy="6411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1" name="Käsinkirjoitus 10">
                    <a:extLst>
                      <a:ext uri="{FF2B5EF4-FFF2-40B4-BE49-F238E27FC236}">
                        <a16:creationId xmlns:a16="http://schemas.microsoft.com/office/drawing/2014/main" id="{9660E488-DC86-B01E-68FC-987F3F64428C}"/>
                      </a:ext>
                    </a:extLst>
                  </p14:cNvPr>
                  <p14:cNvContentPartPr/>
                  <p14:nvPr/>
                </p14:nvContentPartPr>
                <p14:xfrm>
                  <a:off x="10176958" y="5901351"/>
                  <a:ext cx="516240" cy="436320"/>
                </p14:xfrm>
              </p:contentPart>
            </mc:Choice>
            <mc:Fallback xmlns="">
              <p:pic>
                <p:nvPicPr>
                  <p:cNvPr id="11" name="Käsinkirjoitus 10">
                    <a:extLst>
                      <a:ext uri="{FF2B5EF4-FFF2-40B4-BE49-F238E27FC236}">
                        <a16:creationId xmlns:a16="http://schemas.microsoft.com/office/drawing/2014/main" id="{9660E488-DC86-B01E-68FC-987F3F64428C}"/>
                      </a:ext>
                    </a:extLst>
                  </p:cNvPr>
                  <p:cNvPicPr/>
                  <p:nvPr/>
                </p:nvPicPr>
                <p:blipFill>
                  <a:blip r:embed="rId7"/>
                  <a:stretch>
                    <a:fillRect/>
                  </a:stretch>
                </p:blipFill>
                <p:spPr>
                  <a:xfrm>
                    <a:off x="10087318" y="5721351"/>
                    <a:ext cx="695880" cy="795960"/>
                  </a:xfrm>
                  <a:prstGeom prst="rect">
                    <a:avLst/>
                  </a:prstGeom>
                </p:spPr>
              </p:pic>
            </mc:Fallback>
          </mc:AlternateContent>
        </p:grpSp>
      </p:grpSp>
      <mc:AlternateContent xmlns:mc="http://schemas.openxmlformats.org/markup-compatibility/2006" xmlns:p14="http://schemas.microsoft.com/office/powerpoint/2010/main">
        <mc:Choice Requires="p14">
          <p:contentPart p14:bwMode="auto" r:id="rId8">
            <p14:nvContentPartPr>
              <p14:cNvPr id="17" name="Käsinkirjoitus 16">
                <a:extLst>
                  <a:ext uri="{FF2B5EF4-FFF2-40B4-BE49-F238E27FC236}">
                    <a16:creationId xmlns:a16="http://schemas.microsoft.com/office/drawing/2014/main" id="{FF9375CF-0455-DFCF-12AB-09475BE38237}"/>
                  </a:ext>
                </a:extLst>
              </p14:cNvPr>
              <p14:cNvContentPartPr/>
              <p14:nvPr/>
            </p14:nvContentPartPr>
            <p14:xfrm>
              <a:off x="7419814" y="1369070"/>
              <a:ext cx="3246480" cy="34200"/>
            </p14:xfrm>
          </p:contentPart>
        </mc:Choice>
        <mc:Fallback xmlns="">
          <p:pic>
            <p:nvPicPr>
              <p:cNvPr id="17" name="Käsinkirjoitus 16">
                <a:extLst>
                  <a:ext uri="{FF2B5EF4-FFF2-40B4-BE49-F238E27FC236}">
                    <a16:creationId xmlns:a16="http://schemas.microsoft.com/office/drawing/2014/main" id="{FF9375CF-0455-DFCF-12AB-09475BE38237}"/>
                  </a:ext>
                </a:extLst>
              </p:cNvPr>
              <p:cNvPicPr/>
              <p:nvPr/>
            </p:nvPicPr>
            <p:blipFill>
              <a:blip r:embed="rId9"/>
              <a:stretch>
                <a:fillRect/>
              </a:stretch>
            </p:blipFill>
            <p:spPr>
              <a:xfrm>
                <a:off x="7347814" y="1225430"/>
                <a:ext cx="3390120" cy="3218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8" name="Käsinkirjoitus 17">
                <a:extLst>
                  <a:ext uri="{FF2B5EF4-FFF2-40B4-BE49-F238E27FC236}">
                    <a16:creationId xmlns:a16="http://schemas.microsoft.com/office/drawing/2014/main" id="{ED6B9FE7-06FA-D815-821E-879A86D6636D}"/>
                  </a:ext>
                </a:extLst>
              </p14:cNvPr>
              <p14:cNvContentPartPr/>
              <p14:nvPr/>
            </p14:nvContentPartPr>
            <p14:xfrm>
              <a:off x="7087894" y="4415750"/>
              <a:ext cx="4061160" cy="43200"/>
            </p14:xfrm>
          </p:contentPart>
        </mc:Choice>
        <mc:Fallback xmlns="">
          <p:pic>
            <p:nvPicPr>
              <p:cNvPr id="18" name="Käsinkirjoitus 17">
                <a:extLst>
                  <a:ext uri="{FF2B5EF4-FFF2-40B4-BE49-F238E27FC236}">
                    <a16:creationId xmlns:a16="http://schemas.microsoft.com/office/drawing/2014/main" id="{ED6B9FE7-06FA-D815-821E-879A86D6636D}"/>
                  </a:ext>
                </a:extLst>
              </p:cNvPr>
              <p:cNvPicPr/>
              <p:nvPr/>
            </p:nvPicPr>
            <p:blipFill>
              <a:blip r:embed="rId11"/>
              <a:stretch>
                <a:fillRect/>
              </a:stretch>
            </p:blipFill>
            <p:spPr>
              <a:xfrm>
                <a:off x="7016254" y="4271750"/>
                <a:ext cx="4204800" cy="33084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9" name="Käsinkirjoitus 18">
                <a:extLst>
                  <a:ext uri="{FF2B5EF4-FFF2-40B4-BE49-F238E27FC236}">
                    <a16:creationId xmlns:a16="http://schemas.microsoft.com/office/drawing/2014/main" id="{E8CE2528-3DD6-40BC-AF6A-52B07DDFED0E}"/>
                  </a:ext>
                </a:extLst>
              </p14:cNvPr>
              <p14:cNvContentPartPr/>
              <p14:nvPr/>
            </p14:nvContentPartPr>
            <p14:xfrm>
              <a:off x="1075534" y="4876190"/>
              <a:ext cx="9585720" cy="156240"/>
            </p14:xfrm>
          </p:contentPart>
        </mc:Choice>
        <mc:Fallback xmlns="">
          <p:pic>
            <p:nvPicPr>
              <p:cNvPr id="19" name="Käsinkirjoitus 18">
                <a:extLst>
                  <a:ext uri="{FF2B5EF4-FFF2-40B4-BE49-F238E27FC236}">
                    <a16:creationId xmlns:a16="http://schemas.microsoft.com/office/drawing/2014/main" id="{E8CE2528-3DD6-40BC-AF6A-52B07DDFED0E}"/>
                  </a:ext>
                </a:extLst>
              </p:cNvPr>
              <p:cNvPicPr/>
              <p:nvPr/>
            </p:nvPicPr>
            <p:blipFill>
              <a:blip r:embed="rId13"/>
              <a:stretch>
                <a:fillRect/>
              </a:stretch>
            </p:blipFill>
            <p:spPr>
              <a:xfrm>
                <a:off x="1003894" y="4732190"/>
                <a:ext cx="9729360" cy="44388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20" name="Käsinkirjoitus 19">
                <a:extLst>
                  <a:ext uri="{FF2B5EF4-FFF2-40B4-BE49-F238E27FC236}">
                    <a16:creationId xmlns:a16="http://schemas.microsoft.com/office/drawing/2014/main" id="{B79A2527-49C3-F549-7E52-6B8057C578D4}"/>
                  </a:ext>
                </a:extLst>
              </p14:cNvPr>
              <p14:cNvContentPartPr/>
              <p14:nvPr/>
            </p14:nvContentPartPr>
            <p14:xfrm>
              <a:off x="1261654" y="5513390"/>
              <a:ext cx="2144520" cy="22320"/>
            </p14:xfrm>
          </p:contentPart>
        </mc:Choice>
        <mc:Fallback xmlns="">
          <p:pic>
            <p:nvPicPr>
              <p:cNvPr id="20" name="Käsinkirjoitus 19">
                <a:extLst>
                  <a:ext uri="{FF2B5EF4-FFF2-40B4-BE49-F238E27FC236}">
                    <a16:creationId xmlns:a16="http://schemas.microsoft.com/office/drawing/2014/main" id="{B79A2527-49C3-F549-7E52-6B8057C578D4}"/>
                  </a:ext>
                </a:extLst>
              </p:cNvPr>
              <p:cNvPicPr/>
              <p:nvPr/>
            </p:nvPicPr>
            <p:blipFill>
              <a:blip r:embed="rId15"/>
              <a:stretch>
                <a:fillRect/>
              </a:stretch>
            </p:blipFill>
            <p:spPr>
              <a:xfrm>
                <a:off x="1189654" y="5369750"/>
                <a:ext cx="2288160" cy="30996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21" name="Käsinkirjoitus 20">
                <a:extLst>
                  <a:ext uri="{FF2B5EF4-FFF2-40B4-BE49-F238E27FC236}">
                    <a16:creationId xmlns:a16="http://schemas.microsoft.com/office/drawing/2014/main" id="{1901D543-F287-8FEE-3402-EC8236EE0F13}"/>
                  </a:ext>
                </a:extLst>
              </p14:cNvPr>
              <p14:cNvContentPartPr/>
              <p14:nvPr/>
            </p14:nvContentPartPr>
            <p14:xfrm>
              <a:off x="2114854" y="1269710"/>
              <a:ext cx="4156200" cy="69120"/>
            </p14:xfrm>
          </p:contentPart>
        </mc:Choice>
        <mc:Fallback xmlns="">
          <p:pic>
            <p:nvPicPr>
              <p:cNvPr id="21" name="Käsinkirjoitus 20">
                <a:extLst>
                  <a:ext uri="{FF2B5EF4-FFF2-40B4-BE49-F238E27FC236}">
                    <a16:creationId xmlns:a16="http://schemas.microsoft.com/office/drawing/2014/main" id="{1901D543-F287-8FEE-3402-EC8236EE0F13}"/>
                  </a:ext>
                </a:extLst>
              </p:cNvPr>
              <p:cNvPicPr/>
              <p:nvPr/>
            </p:nvPicPr>
            <p:blipFill>
              <a:blip r:embed="rId17"/>
              <a:stretch>
                <a:fillRect/>
              </a:stretch>
            </p:blipFill>
            <p:spPr>
              <a:xfrm>
                <a:off x="2024854" y="1090070"/>
                <a:ext cx="4335840" cy="4287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22" name="Käsinkirjoitus 21">
                <a:extLst>
                  <a:ext uri="{FF2B5EF4-FFF2-40B4-BE49-F238E27FC236}">
                    <a16:creationId xmlns:a16="http://schemas.microsoft.com/office/drawing/2014/main" id="{F97B1D42-DCAB-FE10-953E-1925CA7C9968}"/>
                  </a:ext>
                </a:extLst>
              </p14:cNvPr>
              <p14:cNvContentPartPr/>
              <p14:nvPr/>
            </p14:nvContentPartPr>
            <p14:xfrm>
              <a:off x="5600374" y="2401190"/>
              <a:ext cx="4801680" cy="51840"/>
            </p14:xfrm>
          </p:contentPart>
        </mc:Choice>
        <mc:Fallback xmlns="">
          <p:pic>
            <p:nvPicPr>
              <p:cNvPr id="22" name="Käsinkirjoitus 21">
                <a:extLst>
                  <a:ext uri="{FF2B5EF4-FFF2-40B4-BE49-F238E27FC236}">
                    <a16:creationId xmlns:a16="http://schemas.microsoft.com/office/drawing/2014/main" id="{F97B1D42-DCAB-FE10-953E-1925CA7C9968}"/>
                  </a:ext>
                </a:extLst>
              </p:cNvPr>
              <p:cNvPicPr/>
              <p:nvPr/>
            </p:nvPicPr>
            <p:blipFill>
              <a:blip r:embed="rId19"/>
              <a:stretch>
                <a:fillRect/>
              </a:stretch>
            </p:blipFill>
            <p:spPr>
              <a:xfrm>
                <a:off x="5510374" y="2221550"/>
                <a:ext cx="4981320" cy="41148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23" name="Käsinkirjoitus 22">
                <a:extLst>
                  <a:ext uri="{FF2B5EF4-FFF2-40B4-BE49-F238E27FC236}">
                    <a16:creationId xmlns:a16="http://schemas.microsoft.com/office/drawing/2014/main" id="{BB86880E-2214-3107-A91D-A858631BDA4D}"/>
                  </a:ext>
                </a:extLst>
              </p14:cNvPr>
              <p14:cNvContentPartPr/>
              <p14:nvPr/>
            </p14:nvContentPartPr>
            <p14:xfrm>
              <a:off x="1036654" y="2924630"/>
              <a:ext cx="1925280" cy="13320"/>
            </p14:xfrm>
          </p:contentPart>
        </mc:Choice>
        <mc:Fallback xmlns="">
          <p:pic>
            <p:nvPicPr>
              <p:cNvPr id="23" name="Käsinkirjoitus 22">
                <a:extLst>
                  <a:ext uri="{FF2B5EF4-FFF2-40B4-BE49-F238E27FC236}">
                    <a16:creationId xmlns:a16="http://schemas.microsoft.com/office/drawing/2014/main" id="{BB86880E-2214-3107-A91D-A858631BDA4D}"/>
                  </a:ext>
                </a:extLst>
              </p:cNvPr>
              <p:cNvPicPr/>
              <p:nvPr/>
            </p:nvPicPr>
            <p:blipFill>
              <a:blip r:embed="rId21"/>
              <a:stretch>
                <a:fillRect/>
              </a:stretch>
            </p:blipFill>
            <p:spPr>
              <a:xfrm>
                <a:off x="946654" y="2744630"/>
                <a:ext cx="2104920" cy="37296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24" name="Käsinkirjoitus 23">
                <a:extLst>
                  <a:ext uri="{FF2B5EF4-FFF2-40B4-BE49-F238E27FC236}">
                    <a16:creationId xmlns:a16="http://schemas.microsoft.com/office/drawing/2014/main" id="{429E2C40-0841-72DC-7A1D-5100C2E99BE4}"/>
                  </a:ext>
                </a:extLst>
              </p14:cNvPr>
              <p14:cNvContentPartPr/>
              <p14:nvPr/>
            </p14:nvContentPartPr>
            <p14:xfrm>
              <a:off x="7465894" y="3901670"/>
              <a:ext cx="2876400" cy="27000"/>
            </p14:xfrm>
          </p:contentPart>
        </mc:Choice>
        <mc:Fallback xmlns="">
          <p:pic>
            <p:nvPicPr>
              <p:cNvPr id="24" name="Käsinkirjoitus 23">
                <a:extLst>
                  <a:ext uri="{FF2B5EF4-FFF2-40B4-BE49-F238E27FC236}">
                    <a16:creationId xmlns:a16="http://schemas.microsoft.com/office/drawing/2014/main" id="{429E2C40-0841-72DC-7A1D-5100C2E99BE4}"/>
                  </a:ext>
                </a:extLst>
              </p:cNvPr>
              <p:cNvPicPr/>
              <p:nvPr/>
            </p:nvPicPr>
            <p:blipFill>
              <a:blip r:embed="rId23"/>
              <a:stretch>
                <a:fillRect/>
              </a:stretch>
            </p:blipFill>
            <p:spPr>
              <a:xfrm>
                <a:off x="7375894" y="3722030"/>
                <a:ext cx="3056040" cy="38664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25" name="Käsinkirjoitus 24">
                <a:extLst>
                  <a:ext uri="{FF2B5EF4-FFF2-40B4-BE49-F238E27FC236}">
                    <a16:creationId xmlns:a16="http://schemas.microsoft.com/office/drawing/2014/main" id="{687C5A08-E628-B780-9553-565FB13BFDF0}"/>
                  </a:ext>
                </a:extLst>
              </p14:cNvPr>
              <p14:cNvContentPartPr/>
              <p14:nvPr/>
            </p14:nvContentPartPr>
            <p14:xfrm>
              <a:off x="1143214" y="4340510"/>
              <a:ext cx="3188520" cy="74880"/>
            </p14:xfrm>
          </p:contentPart>
        </mc:Choice>
        <mc:Fallback xmlns="">
          <p:pic>
            <p:nvPicPr>
              <p:cNvPr id="25" name="Käsinkirjoitus 24">
                <a:extLst>
                  <a:ext uri="{FF2B5EF4-FFF2-40B4-BE49-F238E27FC236}">
                    <a16:creationId xmlns:a16="http://schemas.microsoft.com/office/drawing/2014/main" id="{687C5A08-E628-B780-9553-565FB13BFDF0}"/>
                  </a:ext>
                </a:extLst>
              </p:cNvPr>
              <p:cNvPicPr/>
              <p:nvPr/>
            </p:nvPicPr>
            <p:blipFill>
              <a:blip r:embed="rId25"/>
              <a:stretch>
                <a:fillRect/>
              </a:stretch>
            </p:blipFill>
            <p:spPr>
              <a:xfrm>
                <a:off x="1053574" y="4160510"/>
                <a:ext cx="3368160" cy="43452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26" name="Käsinkirjoitus 25">
                <a:extLst>
                  <a:ext uri="{FF2B5EF4-FFF2-40B4-BE49-F238E27FC236}">
                    <a16:creationId xmlns:a16="http://schemas.microsoft.com/office/drawing/2014/main" id="{0A3C8AA3-20F4-A77A-20C3-113671A7165E}"/>
                  </a:ext>
                </a:extLst>
              </p14:cNvPr>
              <p14:cNvContentPartPr/>
              <p14:nvPr/>
            </p14:nvContentPartPr>
            <p14:xfrm>
              <a:off x="1057174" y="1679030"/>
              <a:ext cx="9101520" cy="758880"/>
            </p14:xfrm>
          </p:contentPart>
        </mc:Choice>
        <mc:Fallback xmlns="">
          <p:pic>
            <p:nvPicPr>
              <p:cNvPr id="26" name="Käsinkirjoitus 25">
                <a:extLst>
                  <a:ext uri="{FF2B5EF4-FFF2-40B4-BE49-F238E27FC236}">
                    <a16:creationId xmlns:a16="http://schemas.microsoft.com/office/drawing/2014/main" id="{0A3C8AA3-20F4-A77A-20C3-113671A7165E}"/>
                  </a:ext>
                </a:extLst>
              </p:cNvPr>
              <p:cNvPicPr/>
              <p:nvPr/>
            </p:nvPicPr>
            <p:blipFill>
              <a:blip r:embed="rId27"/>
              <a:stretch>
                <a:fillRect/>
              </a:stretch>
            </p:blipFill>
            <p:spPr>
              <a:xfrm>
                <a:off x="985174" y="1535390"/>
                <a:ext cx="9245160" cy="104652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27" name="Käsinkirjoitus 26">
                <a:extLst>
                  <a:ext uri="{FF2B5EF4-FFF2-40B4-BE49-F238E27FC236}">
                    <a16:creationId xmlns:a16="http://schemas.microsoft.com/office/drawing/2014/main" id="{7DC9FFD9-9A88-AF4E-D881-DC71E3B50E8D}"/>
                  </a:ext>
                </a:extLst>
              </p14:cNvPr>
              <p14:cNvContentPartPr/>
              <p14:nvPr/>
            </p14:nvContentPartPr>
            <p14:xfrm>
              <a:off x="1047094" y="2945150"/>
              <a:ext cx="9251640" cy="981360"/>
            </p14:xfrm>
          </p:contentPart>
        </mc:Choice>
        <mc:Fallback xmlns="">
          <p:pic>
            <p:nvPicPr>
              <p:cNvPr id="27" name="Käsinkirjoitus 26">
                <a:extLst>
                  <a:ext uri="{FF2B5EF4-FFF2-40B4-BE49-F238E27FC236}">
                    <a16:creationId xmlns:a16="http://schemas.microsoft.com/office/drawing/2014/main" id="{7DC9FFD9-9A88-AF4E-D881-DC71E3B50E8D}"/>
                  </a:ext>
                </a:extLst>
              </p:cNvPr>
              <p:cNvPicPr/>
              <p:nvPr/>
            </p:nvPicPr>
            <p:blipFill>
              <a:blip r:embed="rId29"/>
              <a:stretch>
                <a:fillRect/>
              </a:stretch>
            </p:blipFill>
            <p:spPr>
              <a:xfrm>
                <a:off x="957094" y="2765150"/>
                <a:ext cx="9431280" cy="1341000"/>
              </a:xfrm>
              <a:prstGeom prst="rect">
                <a:avLst/>
              </a:prstGeom>
            </p:spPr>
          </p:pic>
        </mc:Fallback>
      </mc:AlternateContent>
    </p:spTree>
    <p:extLst>
      <p:ext uri="{BB962C8B-B14F-4D97-AF65-F5344CB8AC3E}">
        <p14:creationId xmlns:p14="http://schemas.microsoft.com/office/powerpoint/2010/main" val="1990680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3DBE0-9661-7715-31DB-1C564C91C1CB}"/>
            </a:ext>
          </a:extLst>
        </p:cNvPr>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64ECFD7D-9D33-1AB7-022D-4614D157DDD3}"/>
              </a:ext>
            </a:extLst>
          </p:cNvPr>
          <p:cNvSpPr>
            <a:spLocks noGrp="1"/>
          </p:cNvSpPr>
          <p:nvPr>
            <p:ph idx="1"/>
          </p:nvPr>
        </p:nvSpPr>
        <p:spPr>
          <a:xfrm>
            <a:off x="838200" y="819807"/>
            <a:ext cx="10515600" cy="5357156"/>
          </a:xfrm>
        </p:spPr>
        <p:txBody>
          <a:bodyPr>
            <a:normAutofit lnSpcReduction="10000"/>
          </a:bodyPr>
          <a:lstStyle/>
          <a:p>
            <a:pPr marL="0" indent="0" algn="l">
              <a:lnSpc>
                <a:spcPct val="120000"/>
              </a:lnSpc>
              <a:spcBef>
                <a:spcPts val="0"/>
              </a:spcBef>
              <a:buNone/>
            </a:pPr>
            <a:r>
              <a:rPr lang="fi-FI" b="0" i="0" dirty="0">
                <a:solidFill>
                  <a:srgbClr val="333333"/>
                </a:solidFill>
                <a:effectLst/>
              </a:rPr>
              <a:t>Portaan ääni kuuluu kommentoinnissa ja tulkinnoissa, joita hän elokuvasta ja tilanteesta tekee. Hän tekee tulkintoja Suotamon käytöksestä: "Tätä oli varmaan kysytty jo aiemmin päivän aikana, sillä vastaus tuli nopeasti." Heti tekstin alussa hän tuo esille oman mielipiteensä Solo-elokuvan aikataulusta viimein-sanaa käyttämällä: "Solo: A Star Wars Story on viimein saamassa ensi-iltansa!” Hän tuo esille sen, ettei ole tottunut haastattelija kertomalla, </a:t>
            </a:r>
            <a:r>
              <a:rPr lang="fi-FI" dirty="0">
                <a:solidFill>
                  <a:srgbClr val="333333"/>
                </a:solidFill>
              </a:rPr>
              <a:t>että on Star Warsin fani ja olisi voinut vain istua kuuntelemassa Suotamoa, mutta kun </a:t>
            </a:r>
            <a:r>
              <a:rPr lang="fi-FI" b="0" i="0" dirty="0">
                <a:solidFill>
                  <a:srgbClr val="333333"/>
                </a:solidFill>
                <a:effectLst/>
              </a:rPr>
              <a:t>hänen vuoronsa tuli, hän "rohkeni" kysyä Suotamolta jotain. Tästä näkyy, ettei Porras ole toimittaja, joka häivyttäisi itsensä tekstistä. </a:t>
            </a:r>
          </a:p>
        </p:txBody>
      </p:sp>
      <mc:AlternateContent xmlns:mc="http://schemas.openxmlformats.org/markup-compatibility/2006" xmlns:p14="http://schemas.microsoft.com/office/powerpoint/2010/main">
        <mc:Choice Requires="p14">
          <p:contentPart p14:bwMode="auto" r:id="rId2">
            <p14:nvContentPartPr>
              <p14:cNvPr id="6" name="Käsinkirjoitus 5">
                <a:extLst>
                  <a:ext uri="{FF2B5EF4-FFF2-40B4-BE49-F238E27FC236}">
                    <a16:creationId xmlns:a16="http://schemas.microsoft.com/office/drawing/2014/main" id="{4B7AD552-3DC5-4578-A12C-B7D2DEC343C5}"/>
                  </a:ext>
                </a:extLst>
              </p14:cNvPr>
              <p14:cNvContentPartPr/>
              <p14:nvPr/>
            </p14:nvContentPartPr>
            <p14:xfrm>
              <a:off x="881494" y="2025350"/>
              <a:ext cx="9824040" cy="564480"/>
            </p14:xfrm>
          </p:contentPart>
        </mc:Choice>
        <mc:Fallback xmlns="">
          <p:pic>
            <p:nvPicPr>
              <p:cNvPr id="6" name="Käsinkirjoitus 5">
                <a:extLst>
                  <a:ext uri="{FF2B5EF4-FFF2-40B4-BE49-F238E27FC236}">
                    <a16:creationId xmlns:a16="http://schemas.microsoft.com/office/drawing/2014/main" id="{4B7AD552-3DC5-4578-A12C-B7D2DEC343C5}"/>
                  </a:ext>
                </a:extLst>
              </p:cNvPr>
              <p:cNvPicPr/>
              <p:nvPr/>
            </p:nvPicPr>
            <p:blipFill>
              <a:blip r:embed="rId3"/>
              <a:stretch>
                <a:fillRect/>
              </a:stretch>
            </p:blipFill>
            <p:spPr>
              <a:xfrm>
                <a:off x="809854" y="1881350"/>
                <a:ext cx="9967680" cy="8521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8" name="Käsinkirjoitus 7">
                <a:extLst>
                  <a:ext uri="{FF2B5EF4-FFF2-40B4-BE49-F238E27FC236}">
                    <a16:creationId xmlns:a16="http://schemas.microsoft.com/office/drawing/2014/main" id="{6793147A-4E55-EBE5-E69C-63E72FCDF87A}"/>
                  </a:ext>
                </a:extLst>
              </p14:cNvPr>
              <p14:cNvContentPartPr/>
              <p14:nvPr/>
            </p14:nvContentPartPr>
            <p14:xfrm>
              <a:off x="1066894" y="3369590"/>
              <a:ext cx="9273600" cy="573480"/>
            </p14:xfrm>
          </p:contentPart>
        </mc:Choice>
        <mc:Fallback xmlns="">
          <p:pic>
            <p:nvPicPr>
              <p:cNvPr id="8" name="Käsinkirjoitus 7">
                <a:extLst>
                  <a:ext uri="{FF2B5EF4-FFF2-40B4-BE49-F238E27FC236}">
                    <a16:creationId xmlns:a16="http://schemas.microsoft.com/office/drawing/2014/main" id="{6793147A-4E55-EBE5-E69C-63E72FCDF87A}"/>
                  </a:ext>
                </a:extLst>
              </p:cNvPr>
              <p:cNvPicPr/>
              <p:nvPr/>
            </p:nvPicPr>
            <p:blipFill>
              <a:blip r:embed="rId5"/>
              <a:stretch>
                <a:fillRect/>
              </a:stretch>
            </p:blipFill>
            <p:spPr>
              <a:xfrm>
                <a:off x="994894" y="3225590"/>
                <a:ext cx="9417240" cy="8611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9" name="Käsinkirjoitus 8">
                <a:extLst>
                  <a:ext uri="{FF2B5EF4-FFF2-40B4-BE49-F238E27FC236}">
                    <a16:creationId xmlns:a16="http://schemas.microsoft.com/office/drawing/2014/main" id="{1D9A4DB7-1F5A-137E-7B1F-B4EF5194F243}"/>
                  </a:ext>
                </a:extLst>
              </p14:cNvPr>
              <p14:cNvContentPartPr/>
              <p14:nvPr/>
            </p14:nvContentPartPr>
            <p14:xfrm>
              <a:off x="1076254" y="4382990"/>
              <a:ext cx="9019440" cy="97560"/>
            </p14:xfrm>
          </p:contentPart>
        </mc:Choice>
        <mc:Fallback xmlns="">
          <p:pic>
            <p:nvPicPr>
              <p:cNvPr id="9" name="Käsinkirjoitus 8">
                <a:extLst>
                  <a:ext uri="{FF2B5EF4-FFF2-40B4-BE49-F238E27FC236}">
                    <a16:creationId xmlns:a16="http://schemas.microsoft.com/office/drawing/2014/main" id="{1D9A4DB7-1F5A-137E-7B1F-B4EF5194F243}"/>
                  </a:ext>
                </a:extLst>
              </p:cNvPr>
              <p:cNvPicPr/>
              <p:nvPr/>
            </p:nvPicPr>
            <p:blipFill>
              <a:blip r:embed="rId7"/>
              <a:stretch>
                <a:fillRect/>
              </a:stretch>
            </p:blipFill>
            <p:spPr>
              <a:xfrm>
                <a:off x="1004614" y="4239350"/>
                <a:ext cx="9163080" cy="3852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0" name="Käsinkirjoitus 9">
                <a:extLst>
                  <a:ext uri="{FF2B5EF4-FFF2-40B4-BE49-F238E27FC236}">
                    <a16:creationId xmlns:a16="http://schemas.microsoft.com/office/drawing/2014/main" id="{EF947C97-246C-5DF8-44E3-8FC322DEBD20}"/>
                  </a:ext>
                </a:extLst>
              </p14:cNvPr>
              <p14:cNvContentPartPr/>
              <p14:nvPr/>
            </p14:nvContentPartPr>
            <p14:xfrm>
              <a:off x="794734" y="4643990"/>
              <a:ext cx="9726120" cy="723600"/>
            </p14:xfrm>
          </p:contentPart>
        </mc:Choice>
        <mc:Fallback xmlns="">
          <p:pic>
            <p:nvPicPr>
              <p:cNvPr id="10" name="Käsinkirjoitus 9">
                <a:extLst>
                  <a:ext uri="{FF2B5EF4-FFF2-40B4-BE49-F238E27FC236}">
                    <a16:creationId xmlns:a16="http://schemas.microsoft.com/office/drawing/2014/main" id="{EF947C97-246C-5DF8-44E3-8FC322DEBD20}"/>
                  </a:ext>
                </a:extLst>
              </p:cNvPr>
              <p:cNvPicPr/>
              <p:nvPr/>
            </p:nvPicPr>
            <p:blipFill>
              <a:blip r:embed="rId9"/>
              <a:stretch>
                <a:fillRect/>
              </a:stretch>
            </p:blipFill>
            <p:spPr>
              <a:xfrm>
                <a:off x="723094" y="4500350"/>
                <a:ext cx="9869760" cy="10112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Käsinkirjoitus 10">
                <a:extLst>
                  <a:ext uri="{FF2B5EF4-FFF2-40B4-BE49-F238E27FC236}">
                    <a16:creationId xmlns:a16="http://schemas.microsoft.com/office/drawing/2014/main" id="{A172EC99-CADF-93E2-7FDA-B188F554DEF2}"/>
                  </a:ext>
                </a:extLst>
              </p14:cNvPr>
              <p14:cNvContentPartPr/>
              <p14:nvPr/>
            </p14:nvContentPartPr>
            <p14:xfrm>
              <a:off x="2308174" y="1096190"/>
              <a:ext cx="6669720" cy="65160"/>
            </p14:xfrm>
          </p:contentPart>
        </mc:Choice>
        <mc:Fallback xmlns="">
          <p:pic>
            <p:nvPicPr>
              <p:cNvPr id="11" name="Käsinkirjoitus 10">
                <a:extLst>
                  <a:ext uri="{FF2B5EF4-FFF2-40B4-BE49-F238E27FC236}">
                    <a16:creationId xmlns:a16="http://schemas.microsoft.com/office/drawing/2014/main" id="{A172EC99-CADF-93E2-7FDA-B188F554DEF2}"/>
                  </a:ext>
                </a:extLst>
              </p:cNvPr>
              <p:cNvPicPr/>
              <p:nvPr/>
            </p:nvPicPr>
            <p:blipFill>
              <a:blip r:embed="rId11"/>
              <a:stretch>
                <a:fillRect/>
              </a:stretch>
            </p:blipFill>
            <p:spPr>
              <a:xfrm>
                <a:off x="2218174" y="916190"/>
                <a:ext cx="6849360" cy="4248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Käsinkirjoitus 11">
                <a:extLst>
                  <a:ext uri="{FF2B5EF4-FFF2-40B4-BE49-F238E27FC236}">
                    <a16:creationId xmlns:a16="http://schemas.microsoft.com/office/drawing/2014/main" id="{2A035DCB-24E0-AD62-4A47-0EEF8EE6E5A6}"/>
                  </a:ext>
                </a:extLst>
              </p14:cNvPr>
              <p14:cNvContentPartPr/>
              <p14:nvPr/>
            </p14:nvContentPartPr>
            <p14:xfrm>
              <a:off x="7457974" y="1567070"/>
              <a:ext cx="2999880" cy="23760"/>
            </p14:xfrm>
          </p:contentPart>
        </mc:Choice>
        <mc:Fallback xmlns="">
          <p:pic>
            <p:nvPicPr>
              <p:cNvPr id="12" name="Käsinkirjoitus 11">
                <a:extLst>
                  <a:ext uri="{FF2B5EF4-FFF2-40B4-BE49-F238E27FC236}">
                    <a16:creationId xmlns:a16="http://schemas.microsoft.com/office/drawing/2014/main" id="{2A035DCB-24E0-AD62-4A47-0EEF8EE6E5A6}"/>
                  </a:ext>
                </a:extLst>
              </p:cNvPr>
              <p:cNvPicPr/>
              <p:nvPr/>
            </p:nvPicPr>
            <p:blipFill>
              <a:blip r:embed="rId13"/>
              <a:stretch>
                <a:fillRect/>
              </a:stretch>
            </p:blipFill>
            <p:spPr>
              <a:xfrm>
                <a:off x="7367974" y="1387430"/>
                <a:ext cx="3179520" cy="3834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3" name="Käsinkirjoitus 12">
                <a:extLst>
                  <a:ext uri="{FF2B5EF4-FFF2-40B4-BE49-F238E27FC236}">
                    <a16:creationId xmlns:a16="http://schemas.microsoft.com/office/drawing/2014/main" id="{1882AAA4-16EE-67A6-4103-2565B3F75911}"/>
                  </a:ext>
                </a:extLst>
              </p14:cNvPr>
              <p14:cNvContentPartPr/>
              <p14:nvPr/>
            </p14:nvContentPartPr>
            <p14:xfrm>
              <a:off x="999214" y="1920590"/>
              <a:ext cx="1729080" cy="95760"/>
            </p14:xfrm>
          </p:contentPart>
        </mc:Choice>
        <mc:Fallback xmlns="">
          <p:pic>
            <p:nvPicPr>
              <p:cNvPr id="13" name="Käsinkirjoitus 12">
                <a:extLst>
                  <a:ext uri="{FF2B5EF4-FFF2-40B4-BE49-F238E27FC236}">
                    <a16:creationId xmlns:a16="http://schemas.microsoft.com/office/drawing/2014/main" id="{1882AAA4-16EE-67A6-4103-2565B3F75911}"/>
                  </a:ext>
                </a:extLst>
              </p:cNvPr>
              <p:cNvPicPr/>
              <p:nvPr/>
            </p:nvPicPr>
            <p:blipFill>
              <a:blip r:embed="rId15"/>
              <a:stretch>
                <a:fillRect/>
              </a:stretch>
            </p:blipFill>
            <p:spPr>
              <a:xfrm>
                <a:off x="909574" y="1740590"/>
                <a:ext cx="1908720" cy="4554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4" name="Käsinkirjoitus 13">
                <a:extLst>
                  <a:ext uri="{FF2B5EF4-FFF2-40B4-BE49-F238E27FC236}">
                    <a16:creationId xmlns:a16="http://schemas.microsoft.com/office/drawing/2014/main" id="{DBB28A97-819A-B51B-9534-0EA634114C3F}"/>
                  </a:ext>
                </a:extLst>
              </p14:cNvPr>
              <p14:cNvContentPartPr/>
              <p14:nvPr/>
            </p14:nvContentPartPr>
            <p14:xfrm>
              <a:off x="8677294" y="2444390"/>
              <a:ext cx="2138760" cy="46800"/>
            </p14:xfrm>
          </p:contentPart>
        </mc:Choice>
        <mc:Fallback xmlns="">
          <p:pic>
            <p:nvPicPr>
              <p:cNvPr id="14" name="Käsinkirjoitus 13">
                <a:extLst>
                  <a:ext uri="{FF2B5EF4-FFF2-40B4-BE49-F238E27FC236}">
                    <a16:creationId xmlns:a16="http://schemas.microsoft.com/office/drawing/2014/main" id="{DBB28A97-819A-B51B-9534-0EA634114C3F}"/>
                  </a:ext>
                </a:extLst>
              </p:cNvPr>
              <p:cNvPicPr/>
              <p:nvPr/>
            </p:nvPicPr>
            <p:blipFill>
              <a:blip r:embed="rId17"/>
              <a:stretch>
                <a:fillRect/>
              </a:stretch>
            </p:blipFill>
            <p:spPr>
              <a:xfrm>
                <a:off x="8587294" y="2264750"/>
                <a:ext cx="2318400" cy="40644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5" name="Käsinkirjoitus 14">
                <a:extLst>
                  <a:ext uri="{FF2B5EF4-FFF2-40B4-BE49-F238E27FC236}">
                    <a16:creationId xmlns:a16="http://schemas.microsoft.com/office/drawing/2014/main" id="{707A57FF-1868-316D-D6D4-AE4240A268B7}"/>
                  </a:ext>
                </a:extLst>
              </p14:cNvPr>
              <p14:cNvContentPartPr/>
              <p14:nvPr/>
            </p14:nvContentPartPr>
            <p14:xfrm>
              <a:off x="1070854" y="3031550"/>
              <a:ext cx="1778760" cy="12960"/>
            </p14:xfrm>
          </p:contentPart>
        </mc:Choice>
        <mc:Fallback xmlns="">
          <p:pic>
            <p:nvPicPr>
              <p:cNvPr id="15" name="Käsinkirjoitus 14">
                <a:extLst>
                  <a:ext uri="{FF2B5EF4-FFF2-40B4-BE49-F238E27FC236}">
                    <a16:creationId xmlns:a16="http://schemas.microsoft.com/office/drawing/2014/main" id="{707A57FF-1868-316D-D6D4-AE4240A268B7}"/>
                  </a:ext>
                </a:extLst>
              </p:cNvPr>
              <p:cNvPicPr/>
              <p:nvPr/>
            </p:nvPicPr>
            <p:blipFill>
              <a:blip r:embed="rId19"/>
              <a:stretch>
                <a:fillRect/>
              </a:stretch>
            </p:blipFill>
            <p:spPr>
              <a:xfrm>
                <a:off x="980854" y="2851550"/>
                <a:ext cx="1958400" cy="37260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6" name="Käsinkirjoitus 15">
                <a:extLst>
                  <a:ext uri="{FF2B5EF4-FFF2-40B4-BE49-F238E27FC236}">
                    <a16:creationId xmlns:a16="http://schemas.microsoft.com/office/drawing/2014/main" id="{42DF0BC1-128E-26AB-08A5-7F73AC3E81A2}"/>
                  </a:ext>
                </a:extLst>
              </p14:cNvPr>
              <p14:cNvContentPartPr/>
              <p14:nvPr/>
            </p14:nvContentPartPr>
            <p14:xfrm>
              <a:off x="3206734" y="3945590"/>
              <a:ext cx="6458040" cy="126000"/>
            </p14:xfrm>
          </p:contentPart>
        </mc:Choice>
        <mc:Fallback xmlns="">
          <p:pic>
            <p:nvPicPr>
              <p:cNvPr id="16" name="Käsinkirjoitus 15">
                <a:extLst>
                  <a:ext uri="{FF2B5EF4-FFF2-40B4-BE49-F238E27FC236}">
                    <a16:creationId xmlns:a16="http://schemas.microsoft.com/office/drawing/2014/main" id="{42DF0BC1-128E-26AB-08A5-7F73AC3E81A2}"/>
                  </a:ext>
                </a:extLst>
              </p:cNvPr>
              <p:cNvPicPr/>
              <p:nvPr/>
            </p:nvPicPr>
            <p:blipFill>
              <a:blip r:embed="rId21"/>
              <a:stretch>
                <a:fillRect/>
              </a:stretch>
            </p:blipFill>
            <p:spPr>
              <a:xfrm>
                <a:off x="3116734" y="3765950"/>
                <a:ext cx="6637680" cy="48564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7" name="Käsinkirjoitus 16">
                <a:extLst>
                  <a:ext uri="{FF2B5EF4-FFF2-40B4-BE49-F238E27FC236}">
                    <a16:creationId xmlns:a16="http://schemas.microsoft.com/office/drawing/2014/main" id="{3833F941-94D2-5F85-36B7-EC872D0EA0DA}"/>
                  </a:ext>
                </a:extLst>
              </p14:cNvPr>
              <p14:cNvContentPartPr/>
              <p14:nvPr/>
            </p14:nvContentPartPr>
            <p14:xfrm>
              <a:off x="862054" y="5415830"/>
              <a:ext cx="10018080" cy="504360"/>
            </p14:xfrm>
          </p:contentPart>
        </mc:Choice>
        <mc:Fallback xmlns="">
          <p:pic>
            <p:nvPicPr>
              <p:cNvPr id="17" name="Käsinkirjoitus 16">
                <a:extLst>
                  <a:ext uri="{FF2B5EF4-FFF2-40B4-BE49-F238E27FC236}">
                    <a16:creationId xmlns:a16="http://schemas.microsoft.com/office/drawing/2014/main" id="{3833F941-94D2-5F85-36B7-EC872D0EA0DA}"/>
                  </a:ext>
                </a:extLst>
              </p:cNvPr>
              <p:cNvPicPr/>
              <p:nvPr/>
            </p:nvPicPr>
            <p:blipFill>
              <a:blip r:embed="rId23"/>
              <a:stretch>
                <a:fillRect/>
              </a:stretch>
            </p:blipFill>
            <p:spPr>
              <a:xfrm>
                <a:off x="772054" y="5236190"/>
                <a:ext cx="10197720" cy="864000"/>
              </a:xfrm>
              <a:prstGeom prst="rect">
                <a:avLst/>
              </a:prstGeom>
            </p:spPr>
          </p:pic>
        </mc:Fallback>
      </mc:AlternateContent>
      <p:grpSp>
        <p:nvGrpSpPr>
          <p:cNvPr id="18" name="Ryhmä 17">
            <a:extLst>
              <a:ext uri="{FF2B5EF4-FFF2-40B4-BE49-F238E27FC236}">
                <a16:creationId xmlns:a16="http://schemas.microsoft.com/office/drawing/2014/main" id="{F74EA481-96F4-835C-6034-85A57B50B772}"/>
              </a:ext>
            </a:extLst>
          </p:cNvPr>
          <p:cNvGrpSpPr/>
          <p:nvPr/>
        </p:nvGrpSpPr>
        <p:grpSpPr>
          <a:xfrm>
            <a:off x="9882962" y="5763201"/>
            <a:ext cx="2042052" cy="1015663"/>
            <a:chOff x="9129046" y="5670740"/>
            <a:chExt cx="2042052" cy="1015663"/>
          </a:xfrm>
        </p:grpSpPr>
        <p:sp>
          <p:nvSpPr>
            <p:cNvPr id="19" name="Tekstiruutu 18">
              <a:extLst>
                <a:ext uri="{FF2B5EF4-FFF2-40B4-BE49-F238E27FC236}">
                  <a16:creationId xmlns:a16="http://schemas.microsoft.com/office/drawing/2014/main" id="{520A5077-CB92-A526-96F3-3B1E22476917}"/>
                </a:ext>
              </a:extLst>
            </p:cNvPr>
            <p:cNvSpPr txBox="1"/>
            <p:nvPr/>
          </p:nvSpPr>
          <p:spPr>
            <a:xfrm>
              <a:off x="9129046" y="5670740"/>
              <a:ext cx="2042052" cy="1015663"/>
            </a:xfrm>
            <a:prstGeom prst="rect">
              <a:avLst/>
            </a:prstGeom>
            <a:noFill/>
          </p:spPr>
          <p:txBody>
            <a:bodyPr wrap="square" rtlCol="0">
              <a:spAutoFit/>
            </a:bodyPr>
            <a:lstStyle/>
            <a:p>
              <a:r>
                <a:rPr lang="fi-FI" sz="6000" dirty="0"/>
                <a:t>HEP</a:t>
              </a:r>
            </a:p>
          </p:txBody>
        </p:sp>
        <p:grpSp>
          <p:nvGrpSpPr>
            <p:cNvPr id="20" name="Ryhmä 19">
              <a:extLst>
                <a:ext uri="{FF2B5EF4-FFF2-40B4-BE49-F238E27FC236}">
                  <a16:creationId xmlns:a16="http://schemas.microsoft.com/office/drawing/2014/main" id="{B762711B-A4C0-A2AF-2BF7-8750ADBD60C1}"/>
                </a:ext>
              </a:extLst>
            </p:cNvPr>
            <p:cNvGrpSpPr/>
            <p:nvPr/>
          </p:nvGrpSpPr>
          <p:grpSpPr>
            <a:xfrm>
              <a:off x="9362458" y="5895506"/>
              <a:ext cx="1463940" cy="436320"/>
              <a:chOff x="9229258" y="5901351"/>
              <a:chExt cx="1463940" cy="436320"/>
            </a:xfrm>
          </p:grpSpPr>
          <mc:AlternateContent xmlns:mc="http://schemas.openxmlformats.org/markup-compatibility/2006" xmlns:p14="http://schemas.microsoft.com/office/powerpoint/2010/main">
            <mc:Choice Requires="p14">
              <p:contentPart p14:bwMode="auto" r:id="rId24">
                <p14:nvContentPartPr>
                  <p14:cNvPr id="21" name="Käsinkirjoitus 20">
                    <a:extLst>
                      <a:ext uri="{FF2B5EF4-FFF2-40B4-BE49-F238E27FC236}">
                        <a16:creationId xmlns:a16="http://schemas.microsoft.com/office/drawing/2014/main" id="{7F22A0A8-2174-EA37-F108-707015BF00FF}"/>
                      </a:ext>
                    </a:extLst>
                  </p14:cNvPr>
                  <p14:cNvContentPartPr/>
                  <p14:nvPr/>
                </p14:nvContentPartPr>
                <p14:xfrm>
                  <a:off x="9229258" y="6018732"/>
                  <a:ext cx="469800" cy="316800"/>
                </p14:xfrm>
              </p:contentPart>
            </mc:Choice>
            <mc:Fallback xmlns="">
              <p:pic>
                <p:nvPicPr>
                  <p:cNvPr id="21" name="Käsinkirjoitus 20">
                    <a:extLst>
                      <a:ext uri="{FF2B5EF4-FFF2-40B4-BE49-F238E27FC236}">
                        <a16:creationId xmlns:a16="http://schemas.microsoft.com/office/drawing/2014/main" id="{7F22A0A8-2174-EA37-F108-707015BF00FF}"/>
                      </a:ext>
                    </a:extLst>
                  </p:cNvPr>
                  <p:cNvPicPr/>
                  <p:nvPr/>
                </p:nvPicPr>
                <p:blipFill>
                  <a:blip r:embed="rId25"/>
                  <a:stretch>
                    <a:fillRect/>
                  </a:stretch>
                </p:blipFill>
                <p:spPr>
                  <a:xfrm>
                    <a:off x="9139618" y="5839092"/>
                    <a:ext cx="649440" cy="67644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22" name="Käsinkirjoitus 21">
                    <a:extLst>
                      <a:ext uri="{FF2B5EF4-FFF2-40B4-BE49-F238E27FC236}">
                        <a16:creationId xmlns:a16="http://schemas.microsoft.com/office/drawing/2014/main" id="{C10514E5-25FA-B16F-C207-0712AE72D723}"/>
                      </a:ext>
                    </a:extLst>
                  </p14:cNvPr>
                  <p14:cNvContentPartPr/>
                  <p14:nvPr/>
                </p14:nvContentPartPr>
                <p14:xfrm>
                  <a:off x="9817370" y="5901351"/>
                  <a:ext cx="388080" cy="353520"/>
                </p14:xfrm>
              </p:contentPart>
            </mc:Choice>
            <mc:Fallback xmlns="">
              <p:pic>
                <p:nvPicPr>
                  <p:cNvPr id="22" name="Käsinkirjoitus 21">
                    <a:extLst>
                      <a:ext uri="{FF2B5EF4-FFF2-40B4-BE49-F238E27FC236}">
                        <a16:creationId xmlns:a16="http://schemas.microsoft.com/office/drawing/2014/main" id="{C10514E5-25FA-B16F-C207-0712AE72D723}"/>
                      </a:ext>
                    </a:extLst>
                  </p:cNvPr>
                  <p:cNvPicPr/>
                  <p:nvPr/>
                </p:nvPicPr>
                <p:blipFill>
                  <a:blip r:embed="rId27"/>
                  <a:stretch>
                    <a:fillRect/>
                  </a:stretch>
                </p:blipFill>
                <p:spPr>
                  <a:xfrm>
                    <a:off x="9745730" y="5757711"/>
                    <a:ext cx="531720" cy="64116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23" name="Käsinkirjoitus 22">
                    <a:extLst>
                      <a:ext uri="{FF2B5EF4-FFF2-40B4-BE49-F238E27FC236}">
                        <a16:creationId xmlns:a16="http://schemas.microsoft.com/office/drawing/2014/main" id="{78785B4D-5A80-0DCA-0A0C-901150A9289E}"/>
                      </a:ext>
                    </a:extLst>
                  </p14:cNvPr>
                  <p14:cNvContentPartPr/>
                  <p14:nvPr/>
                </p14:nvContentPartPr>
                <p14:xfrm>
                  <a:off x="10176958" y="5901351"/>
                  <a:ext cx="516240" cy="436320"/>
                </p14:xfrm>
              </p:contentPart>
            </mc:Choice>
            <mc:Fallback xmlns="">
              <p:pic>
                <p:nvPicPr>
                  <p:cNvPr id="23" name="Käsinkirjoitus 22">
                    <a:extLst>
                      <a:ext uri="{FF2B5EF4-FFF2-40B4-BE49-F238E27FC236}">
                        <a16:creationId xmlns:a16="http://schemas.microsoft.com/office/drawing/2014/main" id="{78785B4D-5A80-0DCA-0A0C-901150A9289E}"/>
                      </a:ext>
                    </a:extLst>
                  </p:cNvPr>
                  <p:cNvPicPr/>
                  <p:nvPr/>
                </p:nvPicPr>
                <p:blipFill>
                  <a:blip r:embed="rId29"/>
                  <a:stretch>
                    <a:fillRect/>
                  </a:stretch>
                </p:blipFill>
                <p:spPr>
                  <a:xfrm>
                    <a:off x="10087318" y="5721351"/>
                    <a:ext cx="695880" cy="795960"/>
                  </a:xfrm>
                  <a:prstGeom prst="rect">
                    <a:avLst/>
                  </a:prstGeom>
                </p:spPr>
              </p:pic>
            </mc:Fallback>
          </mc:AlternateContent>
        </p:grpSp>
      </p:grpSp>
    </p:spTree>
    <p:extLst>
      <p:ext uri="{BB962C8B-B14F-4D97-AF65-F5344CB8AC3E}">
        <p14:creationId xmlns:p14="http://schemas.microsoft.com/office/powerpoint/2010/main" val="2459299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00698-607E-327A-35DE-A34D01DF9E07}"/>
            </a:ext>
          </a:extLst>
        </p:cNvPr>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2DE9072-A2FA-061B-6937-68A691C3787F}"/>
              </a:ext>
            </a:extLst>
          </p:cNvPr>
          <p:cNvSpPr>
            <a:spLocks noGrp="1"/>
          </p:cNvSpPr>
          <p:nvPr>
            <p:ph idx="1"/>
          </p:nvPr>
        </p:nvSpPr>
        <p:spPr>
          <a:xfrm>
            <a:off x="838200" y="1082566"/>
            <a:ext cx="10515600" cy="5094397"/>
          </a:xfrm>
        </p:spPr>
        <p:txBody>
          <a:bodyPr>
            <a:normAutofit fontScale="92500" lnSpcReduction="10000"/>
          </a:bodyPr>
          <a:lstStyle/>
          <a:p>
            <a:pPr marL="0" indent="0" algn="l">
              <a:lnSpc>
                <a:spcPct val="120000"/>
              </a:lnSpc>
              <a:spcBef>
                <a:spcPts val="0"/>
              </a:spcBef>
              <a:buNone/>
            </a:pPr>
            <a:r>
              <a:rPr lang="fi-FI" b="0" i="0" dirty="0">
                <a:solidFill>
                  <a:srgbClr val="333333"/>
                </a:solidFill>
                <a:effectLst/>
              </a:rPr>
              <a:t>Blogi on vapaamuotoinen julkaisupaikka, joten sen kieli ja tyyli ovat kirjoittajan päätettävissä. Porras käyttää pääosin yleiskieltä, mutta hänen puhekielensä näkyy joissakin kohdissa kuten ”Hän moikkasi”, ”heppu” ja ”saada kenkää”. Positiivista sanavalinnoista näkyy hänen suhtautumisensa Star Wars -elokuviin: ikoninen karvaturri ja  iso </a:t>
            </a:r>
            <a:r>
              <a:rPr lang="fi-FI" dirty="0">
                <a:solidFill>
                  <a:srgbClr val="333333"/>
                </a:solidFill>
              </a:rPr>
              <a:t>H</a:t>
            </a:r>
            <a:r>
              <a:rPr lang="fi-FI" b="0" i="0" dirty="0">
                <a:solidFill>
                  <a:srgbClr val="333333"/>
                </a:solidFill>
                <a:effectLst/>
              </a:rPr>
              <a:t>ollywood-tähti. </a:t>
            </a:r>
          </a:p>
          <a:p>
            <a:pPr marL="0" indent="0" algn="l">
              <a:lnSpc>
                <a:spcPct val="120000"/>
              </a:lnSpc>
              <a:spcBef>
                <a:spcPts val="0"/>
              </a:spcBef>
              <a:buNone/>
            </a:pPr>
            <a:endParaRPr lang="fi-FI" dirty="0">
              <a:solidFill>
                <a:srgbClr val="333333"/>
              </a:solidFill>
            </a:endParaRPr>
          </a:p>
          <a:p>
            <a:pPr marL="0" indent="0" algn="l">
              <a:lnSpc>
                <a:spcPct val="120000"/>
              </a:lnSpc>
              <a:spcBef>
                <a:spcPts val="0"/>
              </a:spcBef>
              <a:buNone/>
            </a:pPr>
            <a:r>
              <a:rPr lang="fi-FI" b="0" i="0" dirty="0">
                <a:solidFill>
                  <a:srgbClr val="333333"/>
                </a:solidFill>
                <a:effectLst/>
              </a:rPr>
              <a:t>Kirjoittajan persoona näkyy konkreettisesti tekstin lopussa olevassa yhteiskuvassa ja </a:t>
            </a:r>
            <a:r>
              <a:rPr lang="fi-FI" b="0" i="0" dirty="0" err="1">
                <a:solidFill>
                  <a:srgbClr val="333333"/>
                </a:solidFill>
                <a:effectLst/>
              </a:rPr>
              <a:t>Porraksen</a:t>
            </a:r>
            <a:r>
              <a:rPr lang="fi-FI" b="0" i="0" dirty="0">
                <a:solidFill>
                  <a:srgbClr val="333333"/>
                </a:solidFill>
                <a:effectLst/>
              </a:rPr>
              <a:t> kuvaan liittyvissä kommenteissa. Blogissa kirjoittajan kuvat ovat yleisiä, mutta lehtihaastatteluissa ei toimittajien yhteiskuvia haastateltavien kanssa yleensä näy. </a:t>
            </a:r>
            <a:endParaRPr lang="fi-FI" dirty="0"/>
          </a:p>
        </p:txBody>
      </p:sp>
      <mc:AlternateContent xmlns:mc="http://schemas.openxmlformats.org/markup-compatibility/2006" xmlns:p14="http://schemas.microsoft.com/office/powerpoint/2010/main">
        <mc:Choice Requires="p14">
          <p:contentPart p14:bwMode="auto" r:id="rId2">
            <p14:nvContentPartPr>
              <p14:cNvPr id="6" name="Käsinkirjoitus 5">
                <a:extLst>
                  <a:ext uri="{FF2B5EF4-FFF2-40B4-BE49-F238E27FC236}">
                    <a16:creationId xmlns:a16="http://schemas.microsoft.com/office/drawing/2014/main" id="{B728768C-CA0E-F441-F2FA-C4CD9728C491}"/>
                  </a:ext>
                </a:extLst>
              </p14:cNvPr>
              <p14:cNvContentPartPr/>
              <p14:nvPr/>
            </p14:nvContentPartPr>
            <p14:xfrm>
              <a:off x="6733294" y="1776230"/>
              <a:ext cx="3336840" cy="75240"/>
            </p14:xfrm>
          </p:contentPart>
        </mc:Choice>
        <mc:Fallback xmlns="">
          <p:pic>
            <p:nvPicPr>
              <p:cNvPr id="6" name="Käsinkirjoitus 5">
                <a:extLst>
                  <a:ext uri="{FF2B5EF4-FFF2-40B4-BE49-F238E27FC236}">
                    <a16:creationId xmlns:a16="http://schemas.microsoft.com/office/drawing/2014/main" id="{B728768C-CA0E-F441-F2FA-C4CD9728C491}"/>
                  </a:ext>
                </a:extLst>
              </p:cNvPr>
              <p:cNvPicPr/>
              <p:nvPr/>
            </p:nvPicPr>
            <p:blipFill>
              <a:blip r:embed="rId3"/>
              <a:stretch>
                <a:fillRect/>
              </a:stretch>
            </p:blipFill>
            <p:spPr>
              <a:xfrm>
                <a:off x="6643294" y="1596590"/>
                <a:ext cx="3516480" cy="4348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7" name="Käsinkirjoitus 6">
                <a:extLst>
                  <a:ext uri="{FF2B5EF4-FFF2-40B4-BE49-F238E27FC236}">
                    <a16:creationId xmlns:a16="http://schemas.microsoft.com/office/drawing/2014/main" id="{F382938B-3ACB-7069-145E-567E3AFE8D16}"/>
                  </a:ext>
                </a:extLst>
              </p14:cNvPr>
              <p14:cNvContentPartPr/>
              <p14:nvPr/>
            </p14:nvContentPartPr>
            <p14:xfrm>
              <a:off x="1018294" y="2226950"/>
              <a:ext cx="2846160" cy="27360"/>
            </p14:xfrm>
          </p:contentPart>
        </mc:Choice>
        <mc:Fallback xmlns="">
          <p:pic>
            <p:nvPicPr>
              <p:cNvPr id="7" name="Käsinkirjoitus 6">
                <a:extLst>
                  <a:ext uri="{FF2B5EF4-FFF2-40B4-BE49-F238E27FC236}">
                    <a16:creationId xmlns:a16="http://schemas.microsoft.com/office/drawing/2014/main" id="{F382938B-3ACB-7069-145E-567E3AFE8D16}"/>
                  </a:ext>
                </a:extLst>
              </p:cNvPr>
              <p:cNvPicPr/>
              <p:nvPr/>
            </p:nvPicPr>
            <p:blipFill>
              <a:blip r:embed="rId5"/>
              <a:stretch>
                <a:fillRect/>
              </a:stretch>
            </p:blipFill>
            <p:spPr>
              <a:xfrm>
                <a:off x="928654" y="2047310"/>
                <a:ext cx="3025800" cy="387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8" name="Käsinkirjoitus 7">
                <a:extLst>
                  <a:ext uri="{FF2B5EF4-FFF2-40B4-BE49-F238E27FC236}">
                    <a16:creationId xmlns:a16="http://schemas.microsoft.com/office/drawing/2014/main" id="{9BC29741-0C46-4C75-6F24-CD143957FC6B}"/>
                  </a:ext>
                </a:extLst>
              </p14:cNvPr>
              <p14:cNvContentPartPr/>
              <p14:nvPr/>
            </p14:nvContentPartPr>
            <p14:xfrm>
              <a:off x="4910254" y="2576510"/>
              <a:ext cx="3704760" cy="120960"/>
            </p14:xfrm>
          </p:contentPart>
        </mc:Choice>
        <mc:Fallback xmlns="">
          <p:pic>
            <p:nvPicPr>
              <p:cNvPr id="8" name="Käsinkirjoitus 7">
                <a:extLst>
                  <a:ext uri="{FF2B5EF4-FFF2-40B4-BE49-F238E27FC236}">
                    <a16:creationId xmlns:a16="http://schemas.microsoft.com/office/drawing/2014/main" id="{9BC29741-0C46-4C75-6F24-CD143957FC6B}"/>
                  </a:ext>
                </a:extLst>
              </p:cNvPr>
              <p:cNvPicPr/>
              <p:nvPr/>
            </p:nvPicPr>
            <p:blipFill>
              <a:blip r:embed="rId7"/>
              <a:stretch>
                <a:fillRect/>
              </a:stretch>
            </p:blipFill>
            <p:spPr>
              <a:xfrm>
                <a:off x="4820254" y="2396870"/>
                <a:ext cx="3884400" cy="4806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Käsinkirjoitus 8">
                <a:extLst>
                  <a:ext uri="{FF2B5EF4-FFF2-40B4-BE49-F238E27FC236}">
                    <a16:creationId xmlns:a16="http://schemas.microsoft.com/office/drawing/2014/main" id="{DF2926B1-56A1-09AD-F243-962BE69CD8A1}"/>
                  </a:ext>
                </a:extLst>
              </p14:cNvPr>
              <p14:cNvContentPartPr/>
              <p14:nvPr/>
            </p14:nvContentPartPr>
            <p14:xfrm>
              <a:off x="8531134" y="2234510"/>
              <a:ext cx="1753200" cy="31320"/>
            </p14:xfrm>
          </p:contentPart>
        </mc:Choice>
        <mc:Fallback xmlns="">
          <p:pic>
            <p:nvPicPr>
              <p:cNvPr id="9" name="Käsinkirjoitus 8">
                <a:extLst>
                  <a:ext uri="{FF2B5EF4-FFF2-40B4-BE49-F238E27FC236}">
                    <a16:creationId xmlns:a16="http://schemas.microsoft.com/office/drawing/2014/main" id="{DF2926B1-56A1-09AD-F243-962BE69CD8A1}"/>
                  </a:ext>
                </a:extLst>
              </p:cNvPr>
              <p:cNvPicPr/>
              <p:nvPr/>
            </p:nvPicPr>
            <p:blipFill>
              <a:blip r:embed="rId9"/>
              <a:stretch>
                <a:fillRect/>
              </a:stretch>
            </p:blipFill>
            <p:spPr>
              <a:xfrm>
                <a:off x="8459134" y="2090510"/>
                <a:ext cx="1896840" cy="31896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 name="Käsinkirjoitus 9">
                <a:extLst>
                  <a:ext uri="{FF2B5EF4-FFF2-40B4-BE49-F238E27FC236}">
                    <a16:creationId xmlns:a16="http://schemas.microsoft.com/office/drawing/2014/main" id="{343DFA34-C113-7B07-F1FE-A2752C6CE6C5}"/>
                  </a:ext>
                </a:extLst>
              </p14:cNvPr>
              <p14:cNvContentPartPr/>
              <p14:nvPr/>
            </p14:nvContentPartPr>
            <p14:xfrm>
              <a:off x="1067254" y="2657150"/>
              <a:ext cx="1104840" cy="48600"/>
            </p14:xfrm>
          </p:contentPart>
        </mc:Choice>
        <mc:Fallback xmlns="">
          <p:pic>
            <p:nvPicPr>
              <p:cNvPr id="10" name="Käsinkirjoitus 9">
                <a:extLst>
                  <a:ext uri="{FF2B5EF4-FFF2-40B4-BE49-F238E27FC236}">
                    <a16:creationId xmlns:a16="http://schemas.microsoft.com/office/drawing/2014/main" id="{343DFA34-C113-7B07-F1FE-A2752C6CE6C5}"/>
                  </a:ext>
                </a:extLst>
              </p:cNvPr>
              <p:cNvPicPr/>
              <p:nvPr/>
            </p:nvPicPr>
            <p:blipFill>
              <a:blip r:embed="rId11"/>
              <a:stretch>
                <a:fillRect/>
              </a:stretch>
            </p:blipFill>
            <p:spPr>
              <a:xfrm>
                <a:off x="995254" y="2513150"/>
                <a:ext cx="1248480" cy="33624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Käsinkirjoitus 10">
                <a:extLst>
                  <a:ext uri="{FF2B5EF4-FFF2-40B4-BE49-F238E27FC236}">
                    <a16:creationId xmlns:a16="http://schemas.microsoft.com/office/drawing/2014/main" id="{87777E80-67AC-DA8C-6934-C0CFB4070D10}"/>
                  </a:ext>
                </a:extLst>
              </p14:cNvPr>
              <p14:cNvContentPartPr/>
              <p14:nvPr/>
            </p14:nvContentPartPr>
            <p14:xfrm>
              <a:off x="2787694" y="2678390"/>
              <a:ext cx="1726920" cy="23040"/>
            </p14:xfrm>
          </p:contentPart>
        </mc:Choice>
        <mc:Fallback xmlns="">
          <p:pic>
            <p:nvPicPr>
              <p:cNvPr id="11" name="Käsinkirjoitus 10">
                <a:extLst>
                  <a:ext uri="{FF2B5EF4-FFF2-40B4-BE49-F238E27FC236}">
                    <a16:creationId xmlns:a16="http://schemas.microsoft.com/office/drawing/2014/main" id="{87777E80-67AC-DA8C-6934-C0CFB4070D10}"/>
                  </a:ext>
                </a:extLst>
              </p:cNvPr>
              <p:cNvPicPr/>
              <p:nvPr/>
            </p:nvPicPr>
            <p:blipFill>
              <a:blip r:embed="rId13"/>
              <a:stretch>
                <a:fillRect/>
              </a:stretch>
            </p:blipFill>
            <p:spPr>
              <a:xfrm>
                <a:off x="2715694" y="2534390"/>
                <a:ext cx="1870560" cy="31068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2" name="Käsinkirjoitus 11">
                <a:extLst>
                  <a:ext uri="{FF2B5EF4-FFF2-40B4-BE49-F238E27FC236}">
                    <a16:creationId xmlns:a16="http://schemas.microsoft.com/office/drawing/2014/main" id="{E676E846-1A96-D358-C874-8A9B751A9930}"/>
                  </a:ext>
                </a:extLst>
              </p14:cNvPr>
              <p14:cNvContentPartPr/>
              <p14:nvPr/>
            </p14:nvContentPartPr>
            <p14:xfrm>
              <a:off x="6693694" y="3134510"/>
              <a:ext cx="2357280" cy="33120"/>
            </p14:xfrm>
          </p:contentPart>
        </mc:Choice>
        <mc:Fallback xmlns="">
          <p:pic>
            <p:nvPicPr>
              <p:cNvPr id="12" name="Käsinkirjoitus 11">
                <a:extLst>
                  <a:ext uri="{FF2B5EF4-FFF2-40B4-BE49-F238E27FC236}">
                    <a16:creationId xmlns:a16="http://schemas.microsoft.com/office/drawing/2014/main" id="{E676E846-1A96-D358-C874-8A9B751A9930}"/>
                  </a:ext>
                </a:extLst>
              </p:cNvPr>
              <p:cNvPicPr/>
              <p:nvPr/>
            </p:nvPicPr>
            <p:blipFill>
              <a:blip r:embed="rId15"/>
              <a:stretch>
                <a:fillRect/>
              </a:stretch>
            </p:blipFill>
            <p:spPr>
              <a:xfrm>
                <a:off x="6622054" y="2990870"/>
                <a:ext cx="2500920" cy="32076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3" name="Käsinkirjoitus 12">
                <a:extLst>
                  <a:ext uri="{FF2B5EF4-FFF2-40B4-BE49-F238E27FC236}">
                    <a16:creationId xmlns:a16="http://schemas.microsoft.com/office/drawing/2014/main" id="{AF67BDD4-286F-14F2-181F-07865CEAEBCC}"/>
                  </a:ext>
                </a:extLst>
              </p14:cNvPr>
              <p14:cNvContentPartPr/>
              <p14:nvPr/>
            </p14:nvContentPartPr>
            <p14:xfrm>
              <a:off x="9554614" y="3150710"/>
              <a:ext cx="344520" cy="3240"/>
            </p14:xfrm>
          </p:contentPart>
        </mc:Choice>
        <mc:Fallback xmlns="">
          <p:pic>
            <p:nvPicPr>
              <p:cNvPr id="13" name="Käsinkirjoitus 12">
                <a:extLst>
                  <a:ext uri="{FF2B5EF4-FFF2-40B4-BE49-F238E27FC236}">
                    <a16:creationId xmlns:a16="http://schemas.microsoft.com/office/drawing/2014/main" id="{AF67BDD4-286F-14F2-181F-07865CEAEBCC}"/>
                  </a:ext>
                </a:extLst>
              </p:cNvPr>
              <p:cNvPicPr/>
              <p:nvPr/>
            </p:nvPicPr>
            <p:blipFill>
              <a:blip r:embed="rId17"/>
              <a:stretch>
                <a:fillRect/>
              </a:stretch>
            </p:blipFill>
            <p:spPr>
              <a:xfrm>
                <a:off x="9482974" y="3007070"/>
                <a:ext cx="488160" cy="29088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4" name="Käsinkirjoitus 13">
                <a:extLst>
                  <a:ext uri="{FF2B5EF4-FFF2-40B4-BE49-F238E27FC236}">
                    <a16:creationId xmlns:a16="http://schemas.microsoft.com/office/drawing/2014/main" id="{FC350D85-17C9-B248-CBA2-E2EBB9FC983E}"/>
                  </a:ext>
                </a:extLst>
              </p14:cNvPr>
              <p14:cNvContentPartPr/>
              <p14:nvPr/>
            </p14:nvContentPartPr>
            <p14:xfrm>
              <a:off x="1066894" y="3472910"/>
              <a:ext cx="2207880" cy="50400"/>
            </p14:xfrm>
          </p:contentPart>
        </mc:Choice>
        <mc:Fallback xmlns="">
          <p:pic>
            <p:nvPicPr>
              <p:cNvPr id="14" name="Käsinkirjoitus 13">
                <a:extLst>
                  <a:ext uri="{FF2B5EF4-FFF2-40B4-BE49-F238E27FC236}">
                    <a16:creationId xmlns:a16="http://schemas.microsoft.com/office/drawing/2014/main" id="{FC350D85-17C9-B248-CBA2-E2EBB9FC983E}"/>
                  </a:ext>
                </a:extLst>
              </p:cNvPr>
              <p:cNvPicPr/>
              <p:nvPr/>
            </p:nvPicPr>
            <p:blipFill>
              <a:blip r:embed="rId19"/>
              <a:stretch>
                <a:fillRect/>
              </a:stretch>
            </p:blipFill>
            <p:spPr>
              <a:xfrm>
                <a:off x="994894" y="3329270"/>
                <a:ext cx="2351520" cy="33804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5" name="Käsinkirjoitus 14">
                <a:extLst>
                  <a:ext uri="{FF2B5EF4-FFF2-40B4-BE49-F238E27FC236}">
                    <a16:creationId xmlns:a16="http://schemas.microsoft.com/office/drawing/2014/main" id="{4EB2AB04-A2CF-5CCC-B59C-B13A0901B59D}"/>
                  </a:ext>
                </a:extLst>
              </p14:cNvPr>
              <p14:cNvContentPartPr/>
              <p14:nvPr/>
            </p14:nvContentPartPr>
            <p14:xfrm>
              <a:off x="907774" y="4825790"/>
              <a:ext cx="8380800" cy="159480"/>
            </p14:xfrm>
          </p:contentPart>
        </mc:Choice>
        <mc:Fallback xmlns="">
          <p:pic>
            <p:nvPicPr>
              <p:cNvPr id="15" name="Käsinkirjoitus 14">
                <a:extLst>
                  <a:ext uri="{FF2B5EF4-FFF2-40B4-BE49-F238E27FC236}">
                    <a16:creationId xmlns:a16="http://schemas.microsoft.com/office/drawing/2014/main" id="{4EB2AB04-A2CF-5CCC-B59C-B13A0901B59D}"/>
                  </a:ext>
                </a:extLst>
              </p:cNvPr>
              <p:cNvPicPr/>
              <p:nvPr/>
            </p:nvPicPr>
            <p:blipFill>
              <a:blip r:embed="rId21"/>
              <a:stretch>
                <a:fillRect/>
              </a:stretch>
            </p:blipFill>
            <p:spPr>
              <a:xfrm>
                <a:off x="835774" y="4681790"/>
                <a:ext cx="8524440" cy="44712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6" name="Käsinkirjoitus 15">
                <a:extLst>
                  <a:ext uri="{FF2B5EF4-FFF2-40B4-BE49-F238E27FC236}">
                    <a16:creationId xmlns:a16="http://schemas.microsoft.com/office/drawing/2014/main" id="{5433748A-A65A-1A38-82B9-9FF66A0A29F2}"/>
                  </a:ext>
                </a:extLst>
              </p14:cNvPr>
              <p14:cNvContentPartPr/>
              <p14:nvPr/>
            </p14:nvContentPartPr>
            <p14:xfrm>
              <a:off x="2612374" y="4386590"/>
              <a:ext cx="4474800" cy="56520"/>
            </p14:xfrm>
          </p:contentPart>
        </mc:Choice>
        <mc:Fallback xmlns="">
          <p:pic>
            <p:nvPicPr>
              <p:cNvPr id="16" name="Käsinkirjoitus 15">
                <a:extLst>
                  <a:ext uri="{FF2B5EF4-FFF2-40B4-BE49-F238E27FC236}">
                    <a16:creationId xmlns:a16="http://schemas.microsoft.com/office/drawing/2014/main" id="{5433748A-A65A-1A38-82B9-9FF66A0A29F2}"/>
                  </a:ext>
                </a:extLst>
              </p:cNvPr>
              <p:cNvPicPr/>
              <p:nvPr/>
            </p:nvPicPr>
            <p:blipFill>
              <a:blip r:embed="rId23"/>
              <a:stretch>
                <a:fillRect/>
              </a:stretch>
            </p:blipFill>
            <p:spPr>
              <a:xfrm>
                <a:off x="2522734" y="4206590"/>
                <a:ext cx="4654440" cy="41616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7" name="Käsinkirjoitus 16">
                <a:extLst>
                  <a:ext uri="{FF2B5EF4-FFF2-40B4-BE49-F238E27FC236}">
                    <a16:creationId xmlns:a16="http://schemas.microsoft.com/office/drawing/2014/main" id="{8BBA1BC1-434D-C90A-24D2-3BC1492C0464}"/>
                  </a:ext>
                </a:extLst>
              </p14:cNvPr>
              <p14:cNvContentPartPr/>
              <p14:nvPr/>
            </p14:nvContentPartPr>
            <p14:xfrm>
              <a:off x="512494" y="1212110"/>
              <a:ext cx="9456480" cy="568440"/>
            </p14:xfrm>
          </p:contentPart>
        </mc:Choice>
        <mc:Fallback xmlns="">
          <p:pic>
            <p:nvPicPr>
              <p:cNvPr id="17" name="Käsinkirjoitus 16">
                <a:extLst>
                  <a:ext uri="{FF2B5EF4-FFF2-40B4-BE49-F238E27FC236}">
                    <a16:creationId xmlns:a16="http://schemas.microsoft.com/office/drawing/2014/main" id="{8BBA1BC1-434D-C90A-24D2-3BC1492C0464}"/>
                  </a:ext>
                </a:extLst>
              </p:cNvPr>
              <p:cNvPicPr/>
              <p:nvPr/>
            </p:nvPicPr>
            <p:blipFill>
              <a:blip r:embed="rId25"/>
              <a:stretch>
                <a:fillRect/>
              </a:stretch>
            </p:blipFill>
            <p:spPr>
              <a:xfrm>
                <a:off x="422854" y="1032470"/>
                <a:ext cx="9636120" cy="92808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18" name="Käsinkirjoitus 17">
                <a:extLst>
                  <a:ext uri="{FF2B5EF4-FFF2-40B4-BE49-F238E27FC236}">
                    <a16:creationId xmlns:a16="http://schemas.microsoft.com/office/drawing/2014/main" id="{92BF825D-56A3-5DD6-D5B8-7E2C2E8014C7}"/>
                  </a:ext>
                </a:extLst>
              </p14:cNvPr>
              <p14:cNvContentPartPr/>
              <p14:nvPr/>
            </p14:nvContentPartPr>
            <p14:xfrm>
              <a:off x="976894" y="4937030"/>
              <a:ext cx="9903240" cy="901080"/>
            </p14:xfrm>
          </p:contentPart>
        </mc:Choice>
        <mc:Fallback xmlns="">
          <p:pic>
            <p:nvPicPr>
              <p:cNvPr id="18" name="Käsinkirjoitus 17">
                <a:extLst>
                  <a:ext uri="{FF2B5EF4-FFF2-40B4-BE49-F238E27FC236}">
                    <a16:creationId xmlns:a16="http://schemas.microsoft.com/office/drawing/2014/main" id="{92BF825D-56A3-5DD6-D5B8-7E2C2E8014C7}"/>
                  </a:ext>
                </a:extLst>
              </p:cNvPr>
              <p:cNvPicPr/>
              <p:nvPr/>
            </p:nvPicPr>
            <p:blipFill>
              <a:blip r:embed="rId27"/>
              <a:stretch>
                <a:fillRect/>
              </a:stretch>
            </p:blipFill>
            <p:spPr>
              <a:xfrm>
                <a:off x="886894" y="4757030"/>
                <a:ext cx="10082880" cy="126072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19" name="Käsinkirjoitus 18">
                <a:extLst>
                  <a:ext uri="{FF2B5EF4-FFF2-40B4-BE49-F238E27FC236}">
                    <a16:creationId xmlns:a16="http://schemas.microsoft.com/office/drawing/2014/main" id="{BE0F6FE9-0698-7196-4B2D-C1544390BE59}"/>
                  </a:ext>
                </a:extLst>
              </p14:cNvPr>
              <p14:cNvContentPartPr/>
              <p14:nvPr/>
            </p14:nvContentPartPr>
            <p14:xfrm>
              <a:off x="1017934" y="3105710"/>
              <a:ext cx="5025960" cy="66960"/>
            </p14:xfrm>
          </p:contentPart>
        </mc:Choice>
        <mc:Fallback xmlns="">
          <p:pic>
            <p:nvPicPr>
              <p:cNvPr id="19" name="Käsinkirjoitus 18">
                <a:extLst>
                  <a:ext uri="{FF2B5EF4-FFF2-40B4-BE49-F238E27FC236}">
                    <a16:creationId xmlns:a16="http://schemas.microsoft.com/office/drawing/2014/main" id="{BE0F6FE9-0698-7196-4B2D-C1544390BE59}"/>
                  </a:ext>
                </a:extLst>
              </p:cNvPr>
              <p:cNvPicPr/>
              <p:nvPr/>
            </p:nvPicPr>
            <p:blipFill>
              <a:blip r:embed="rId29"/>
              <a:stretch>
                <a:fillRect/>
              </a:stretch>
            </p:blipFill>
            <p:spPr>
              <a:xfrm>
                <a:off x="928294" y="2926070"/>
                <a:ext cx="5205600" cy="426600"/>
              </a:xfrm>
              <a:prstGeom prst="rect">
                <a:avLst/>
              </a:prstGeom>
            </p:spPr>
          </p:pic>
        </mc:Fallback>
      </mc:AlternateContent>
      <p:grpSp>
        <p:nvGrpSpPr>
          <p:cNvPr id="20" name="Ryhmä 19">
            <a:extLst>
              <a:ext uri="{FF2B5EF4-FFF2-40B4-BE49-F238E27FC236}">
                <a16:creationId xmlns:a16="http://schemas.microsoft.com/office/drawing/2014/main" id="{B8432FDA-ED7A-DB5B-AFBC-2272933B6178}"/>
              </a:ext>
            </a:extLst>
          </p:cNvPr>
          <p:cNvGrpSpPr/>
          <p:nvPr/>
        </p:nvGrpSpPr>
        <p:grpSpPr>
          <a:xfrm>
            <a:off x="10070134" y="135044"/>
            <a:ext cx="2042052" cy="1015663"/>
            <a:chOff x="9129046" y="5670740"/>
            <a:chExt cx="2042052" cy="1015663"/>
          </a:xfrm>
        </p:grpSpPr>
        <p:sp>
          <p:nvSpPr>
            <p:cNvPr id="21" name="Tekstiruutu 20">
              <a:extLst>
                <a:ext uri="{FF2B5EF4-FFF2-40B4-BE49-F238E27FC236}">
                  <a16:creationId xmlns:a16="http://schemas.microsoft.com/office/drawing/2014/main" id="{4E550BAC-F8B7-443A-96BF-73C4F8E99F02}"/>
                </a:ext>
              </a:extLst>
            </p:cNvPr>
            <p:cNvSpPr txBox="1"/>
            <p:nvPr/>
          </p:nvSpPr>
          <p:spPr>
            <a:xfrm>
              <a:off x="9129046" y="5670740"/>
              <a:ext cx="2042052" cy="1015663"/>
            </a:xfrm>
            <a:prstGeom prst="rect">
              <a:avLst/>
            </a:prstGeom>
            <a:noFill/>
          </p:spPr>
          <p:txBody>
            <a:bodyPr wrap="square" rtlCol="0">
              <a:spAutoFit/>
            </a:bodyPr>
            <a:lstStyle/>
            <a:p>
              <a:r>
                <a:rPr lang="fi-FI" sz="6000" dirty="0"/>
                <a:t>HEP</a:t>
              </a:r>
            </a:p>
          </p:txBody>
        </p:sp>
        <p:grpSp>
          <p:nvGrpSpPr>
            <p:cNvPr id="22" name="Ryhmä 21">
              <a:extLst>
                <a:ext uri="{FF2B5EF4-FFF2-40B4-BE49-F238E27FC236}">
                  <a16:creationId xmlns:a16="http://schemas.microsoft.com/office/drawing/2014/main" id="{B4931514-1A08-D6A1-6638-A30BA1721000}"/>
                </a:ext>
              </a:extLst>
            </p:cNvPr>
            <p:cNvGrpSpPr/>
            <p:nvPr/>
          </p:nvGrpSpPr>
          <p:grpSpPr>
            <a:xfrm>
              <a:off x="9362458" y="5895506"/>
              <a:ext cx="1463940" cy="436320"/>
              <a:chOff x="9229258" y="5901351"/>
              <a:chExt cx="1463940" cy="436320"/>
            </a:xfrm>
          </p:grpSpPr>
          <mc:AlternateContent xmlns:mc="http://schemas.openxmlformats.org/markup-compatibility/2006" xmlns:p14="http://schemas.microsoft.com/office/powerpoint/2010/main">
            <mc:Choice Requires="p14">
              <p:contentPart p14:bwMode="auto" r:id="rId30">
                <p14:nvContentPartPr>
                  <p14:cNvPr id="23" name="Käsinkirjoitus 22">
                    <a:extLst>
                      <a:ext uri="{FF2B5EF4-FFF2-40B4-BE49-F238E27FC236}">
                        <a16:creationId xmlns:a16="http://schemas.microsoft.com/office/drawing/2014/main" id="{F45774C6-C4A1-7E98-E06E-A760A5EA7B51}"/>
                      </a:ext>
                    </a:extLst>
                  </p14:cNvPr>
                  <p14:cNvContentPartPr/>
                  <p14:nvPr/>
                </p14:nvContentPartPr>
                <p14:xfrm>
                  <a:off x="9229258" y="6018732"/>
                  <a:ext cx="469800" cy="316800"/>
                </p14:xfrm>
              </p:contentPart>
            </mc:Choice>
            <mc:Fallback xmlns="">
              <p:pic>
                <p:nvPicPr>
                  <p:cNvPr id="23" name="Käsinkirjoitus 22">
                    <a:extLst>
                      <a:ext uri="{FF2B5EF4-FFF2-40B4-BE49-F238E27FC236}">
                        <a16:creationId xmlns:a16="http://schemas.microsoft.com/office/drawing/2014/main" id="{F45774C6-C4A1-7E98-E06E-A760A5EA7B51}"/>
                      </a:ext>
                    </a:extLst>
                  </p:cNvPr>
                  <p:cNvPicPr/>
                  <p:nvPr/>
                </p:nvPicPr>
                <p:blipFill>
                  <a:blip r:embed="rId31"/>
                  <a:stretch>
                    <a:fillRect/>
                  </a:stretch>
                </p:blipFill>
                <p:spPr>
                  <a:xfrm>
                    <a:off x="9139618" y="5839092"/>
                    <a:ext cx="649440" cy="67644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24" name="Käsinkirjoitus 23">
                    <a:extLst>
                      <a:ext uri="{FF2B5EF4-FFF2-40B4-BE49-F238E27FC236}">
                        <a16:creationId xmlns:a16="http://schemas.microsoft.com/office/drawing/2014/main" id="{5E3ACD5D-B0BB-56C7-160F-C31D6C4072B8}"/>
                      </a:ext>
                    </a:extLst>
                  </p14:cNvPr>
                  <p14:cNvContentPartPr/>
                  <p14:nvPr/>
                </p14:nvContentPartPr>
                <p14:xfrm>
                  <a:off x="9817370" y="5901351"/>
                  <a:ext cx="388080" cy="353520"/>
                </p14:xfrm>
              </p:contentPart>
            </mc:Choice>
            <mc:Fallback xmlns="">
              <p:pic>
                <p:nvPicPr>
                  <p:cNvPr id="24" name="Käsinkirjoitus 23">
                    <a:extLst>
                      <a:ext uri="{FF2B5EF4-FFF2-40B4-BE49-F238E27FC236}">
                        <a16:creationId xmlns:a16="http://schemas.microsoft.com/office/drawing/2014/main" id="{5E3ACD5D-B0BB-56C7-160F-C31D6C4072B8}"/>
                      </a:ext>
                    </a:extLst>
                  </p:cNvPr>
                  <p:cNvPicPr/>
                  <p:nvPr/>
                </p:nvPicPr>
                <p:blipFill>
                  <a:blip r:embed="rId33"/>
                  <a:stretch>
                    <a:fillRect/>
                  </a:stretch>
                </p:blipFill>
                <p:spPr>
                  <a:xfrm>
                    <a:off x="9745730" y="5757711"/>
                    <a:ext cx="531720" cy="64116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25" name="Käsinkirjoitus 24">
                    <a:extLst>
                      <a:ext uri="{FF2B5EF4-FFF2-40B4-BE49-F238E27FC236}">
                        <a16:creationId xmlns:a16="http://schemas.microsoft.com/office/drawing/2014/main" id="{79EC637E-E4E4-8FE1-EC9A-5F2C6FE9707D}"/>
                      </a:ext>
                    </a:extLst>
                  </p14:cNvPr>
                  <p14:cNvContentPartPr/>
                  <p14:nvPr/>
                </p14:nvContentPartPr>
                <p14:xfrm>
                  <a:off x="10176958" y="5901351"/>
                  <a:ext cx="516240" cy="436320"/>
                </p14:xfrm>
              </p:contentPart>
            </mc:Choice>
            <mc:Fallback xmlns="">
              <p:pic>
                <p:nvPicPr>
                  <p:cNvPr id="25" name="Käsinkirjoitus 24">
                    <a:extLst>
                      <a:ext uri="{FF2B5EF4-FFF2-40B4-BE49-F238E27FC236}">
                        <a16:creationId xmlns:a16="http://schemas.microsoft.com/office/drawing/2014/main" id="{79EC637E-E4E4-8FE1-EC9A-5F2C6FE9707D}"/>
                      </a:ext>
                    </a:extLst>
                  </p:cNvPr>
                  <p:cNvPicPr/>
                  <p:nvPr/>
                </p:nvPicPr>
                <p:blipFill>
                  <a:blip r:embed="rId35"/>
                  <a:stretch>
                    <a:fillRect/>
                  </a:stretch>
                </p:blipFill>
                <p:spPr>
                  <a:xfrm>
                    <a:off x="10087318" y="5721351"/>
                    <a:ext cx="695880" cy="795960"/>
                  </a:xfrm>
                  <a:prstGeom prst="rect">
                    <a:avLst/>
                  </a:prstGeom>
                </p:spPr>
              </p:pic>
            </mc:Fallback>
          </mc:AlternateContent>
        </p:grpSp>
      </p:grpSp>
    </p:spTree>
    <p:extLst>
      <p:ext uri="{BB962C8B-B14F-4D97-AF65-F5344CB8AC3E}">
        <p14:creationId xmlns:p14="http://schemas.microsoft.com/office/powerpoint/2010/main" val="3299611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82</TotalTime>
  <Words>442</Words>
  <Application>Microsoft Macintosh PowerPoint</Application>
  <PresentationFormat>Laajakuva</PresentationFormat>
  <Paragraphs>23</Paragraphs>
  <Slides>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Aptos</vt:lpstr>
      <vt:lpstr>Aptos Display</vt:lpstr>
      <vt:lpstr>Arial</vt:lpstr>
      <vt:lpstr>Office-teema</vt:lpstr>
      <vt:lpstr>Lukutaidon vastaus</vt:lpstr>
      <vt:lpstr>Aloitus</vt:lpstr>
      <vt:lpstr>Käsittelykappaleissa asiat omissa ryhmissään</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Artimo Minna Annikki</dc:creator>
  <cp:lastModifiedBy>Artimo Minna Annikki</cp:lastModifiedBy>
  <cp:revision>3</cp:revision>
  <dcterms:created xsi:type="dcterms:W3CDTF">2025-01-27T07:53:16Z</dcterms:created>
  <dcterms:modified xsi:type="dcterms:W3CDTF">2025-12-06T09:34:30Z</dcterms:modified>
</cp:coreProperties>
</file>