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ppt/ink/ink4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77" r:id="rId3"/>
    <p:sldId id="278" r:id="rId4"/>
    <p:sldId id="258" r:id="rId5"/>
    <p:sldId id="300" r:id="rId6"/>
    <p:sldId id="301" r:id="rId7"/>
    <p:sldId id="259" r:id="rId8"/>
    <p:sldId id="260" r:id="rId9"/>
    <p:sldId id="283" r:id="rId10"/>
    <p:sldId id="275" r:id="rId11"/>
    <p:sldId id="276" r:id="rId12"/>
    <p:sldId id="271" r:id="rId13"/>
    <p:sldId id="272" r:id="rId14"/>
    <p:sldId id="273" r:id="rId15"/>
    <p:sldId id="274" r:id="rId16"/>
    <p:sldId id="281" r:id="rId17"/>
    <p:sldId id="297" r:id="rId18"/>
    <p:sldId id="292" r:id="rId19"/>
    <p:sldId id="291" r:id="rId20"/>
    <p:sldId id="282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268" r:id="rId2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5200"/>
    <a:srgbClr val="76D6FF"/>
    <a:srgbClr val="D8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75"/>
    <p:restoredTop sz="96327"/>
  </p:normalViewPr>
  <p:slideViewPr>
    <p:cSldViewPr snapToGrid="0" snapToObjects="1">
      <p:cViewPr varScale="1">
        <p:scale>
          <a:sx n="97" d="100"/>
          <a:sy n="97" d="100"/>
        </p:scale>
        <p:origin x="216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C65206-20B5-4D25-819D-7811C5EED35D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69B7F9A-2353-4339-BF47-12C2D744DED0}">
      <dgm:prSet/>
      <dgm:spPr/>
      <dgm:t>
        <a:bodyPr/>
        <a:lstStyle/>
        <a:p>
          <a:r>
            <a:rPr lang="fi-FI" dirty="0"/>
            <a:t>Kieli on </a:t>
          </a:r>
          <a:r>
            <a:rPr lang="fi-FI" b="1" dirty="0"/>
            <a:t>ihmisyhteisön luonnollinen viestintäjärjestelmä</a:t>
          </a:r>
          <a:r>
            <a:rPr lang="fi-FI" dirty="0"/>
            <a:t>, joka toteutuu eri tavoilla. </a:t>
          </a:r>
          <a:endParaRPr lang="en-US" dirty="0"/>
        </a:p>
      </dgm:t>
    </dgm:pt>
    <dgm:pt modelId="{84103F21-D4CD-4AC3-9E2A-8872D1D97195}" type="parTrans" cxnId="{DE32C1CE-C42B-4118-ABDB-5F57F4CAB082}">
      <dgm:prSet/>
      <dgm:spPr/>
      <dgm:t>
        <a:bodyPr/>
        <a:lstStyle/>
        <a:p>
          <a:endParaRPr lang="en-US"/>
        </a:p>
      </dgm:t>
    </dgm:pt>
    <dgm:pt modelId="{A09AA19C-9802-4BC6-AF49-60BE88AF6115}" type="sibTrans" cxnId="{DE32C1CE-C42B-4118-ABDB-5F57F4CAB082}">
      <dgm:prSet/>
      <dgm:spPr/>
      <dgm:t>
        <a:bodyPr/>
        <a:lstStyle/>
        <a:p>
          <a:endParaRPr lang="en-US"/>
        </a:p>
      </dgm:t>
    </dgm:pt>
    <dgm:pt modelId="{D243C909-1A41-4C34-B42C-D2BDDD3E37FF}">
      <dgm:prSet/>
      <dgm:spPr/>
      <dgm:t>
        <a:bodyPr/>
        <a:lstStyle/>
        <a:p>
          <a:r>
            <a:rPr lang="fi-FI" dirty="0"/>
            <a:t>= esimerkiksi puhuminen, kirjoittaminen ja viittominen ovat eri tapoja viestiä.</a:t>
          </a:r>
          <a:endParaRPr lang="en-US" dirty="0"/>
        </a:p>
      </dgm:t>
    </dgm:pt>
    <dgm:pt modelId="{EC08321E-D681-487B-B920-8C1FD66BF79B}" type="sibTrans" cxnId="{18FE82CC-47C0-4515-A2C8-2F7217E0A8A9}">
      <dgm:prSet/>
      <dgm:spPr/>
      <dgm:t>
        <a:bodyPr/>
        <a:lstStyle/>
        <a:p>
          <a:endParaRPr lang="en-US"/>
        </a:p>
      </dgm:t>
    </dgm:pt>
    <dgm:pt modelId="{B07E6101-A2D4-4408-BDDD-D6BB9F2DF517}" type="parTrans" cxnId="{18FE82CC-47C0-4515-A2C8-2F7217E0A8A9}">
      <dgm:prSet/>
      <dgm:spPr/>
      <dgm:t>
        <a:bodyPr/>
        <a:lstStyle/>
        <a:p>
          <a:endParaRPr lang="en-US"/>
        </a:p>
      </dgm:t>
    </dgm:pt>
    <dgm:pt modelId="{BF87C509-E24F-C54B-885C-5A8AE1B3AE37}" type="pres">
      <dgm:prSet presAssocID="{D8C65206-20B5-4D25-819D-7811C5EED35D}" presName="vert0" presStyleCnt="0">
        <dgm:presLayoutVars>
          <dgm:dir/>
          <dgm:animOne val="branch"/>
          <dgm:animLvl val="lvl"/>
        </dgm:presLayoutVars>
      </dgm:prSet>
      <dgm:spPr/>
    </dgm:pt>
    <dgm:pt modelId="{A038A3A1-AA81-5E4E-8801-705101CCF9E9}" type="pres">
      <dgm:prSet presAssocID="{669B7F9A-2353-4339-BF47-12C2D744DED0}" presName="thickLine" presStyleLbl="alignNode1" presStyleIdx="0" presStyleCnt="2"/>
      <dgm:spPr/>
    </dgm:pt>
    <dgm:pt modelId="{B5F6A34F-909F-0C4D-82A5-A6C8DFA0DDF2}" type="pres">
      <dgm:prSet presAssocID="{669B7F9A-2353-4339-BF47-12C2D744DED0}" presName="horz1" presStyleCnt="0"/>
      <dgm:spPr/>
    </dgm:pt>
    <dgm:pt modelId="{F7A83EED-C4E5-EE40-99D1-B22CF0A584CD}" type="pres">
      <dgm:prSet presAssocID="{669B7F9A-2353-4339-BF47-12C2D744DED0}" presName="tx1" presStyleLbl="revTx" presStyleIdx="0" presStyleCnt="2" custLinFactNeighborX="1674" custLinFactNeighborY="485"/>
      <dgm:spPr/>
    </dgm:pt>
    <dgm:pt modelId="{5C825790-F1BE-5D4A-831F-7C785126CC49}" type="pres">
      <dgm:prSet presAssocID="{669B7F9A-2353-4339-BF47-12C2D744DED0}" presName="vert1" presStyleCnt="0"/>
      <dgm:spPr/>
    </dgm:pt>
    <dgm:pt modelId="{6467B7C3-2A0D-4946-8C16-B8FF91E65150}" type="pres">
      <dgm:prSet presAssocID="{D243C909-1A41-4C34-B42C-D2BDDD3E37FF}" presName="thickLine" presStyleLbl="alignNode1" presStyleIdx="1" presStyleCnt="2"/>
      <dgm:spPr/>
    </dgm:pt>
    <dgm:pt modelId="{279B3C97-53E2-274F-AF4D-80078F273D06}" type="pres">
      <dgm:prSet presAssocID="{D243C909-1A41-4C34-B42C-D2BDDD3E37FF}" presName="horz1" presStyleCnt="0"/>
      <dgm:spPr/>
    </dgm:pt>
    <dgm:pt modelId="{F85B6CAC-5656-F04D-8625-504B95A7DF6B}" type="pres">
      <dgm:prSet presAssocID="{D243C909-1A41-4C34-B42C-D2BDDD3E37FF}" presName="tx1" presStyleLbl="revTx" presStyleIdx="1" presStyleCnt="2"/>
      <dgm:spPr/>
    </dgm:pt>
    <dgm:pt modelId="{B0E86246-8879-2C45-9398-52C227AFBA44}" type="pres">
      <dgm:prSet presAssocID="{D243C909-1A41-4C34-B42C-D2BDDD3E37FF}" presName="vert1" presStyleCnt="0"/>
      <dgm:spPr/>
    </dgm:pt>
  </dgm:ptLst>
  <dgm:cxnLst>
    <dgm:cxn modelId="{3D12421F-6492-DD4A-ACC0-05B72605CEDF}" type="presOf" srcId="{D243C909-1A41-4C34-B42C-D2BDDD3E37FF}" destId="{F85B6CAC-5656-F04D-8625-504B95A7DF6B}" srcOrd="0" destOrd="0" presId="urn:microsoft.com/office/officeart/2008/layout/LinedList"/>
    <dgm:cxn modelId="{3DF9ED50-F957-7C48-BFEF-98A11D2A6D67}" type="presOf" srcId="{669B7F9A-2353-4339-BF47-12C2D744DED0}" destId="{F7A83EED-C4E5-EE40-99D1-B22CF0A584CD}" srcOrd="0" destOrd="0" presId="urn:microsoft.com/office/officeart/2008/layout/LinedList"/>
    <dgm:cxn modelId="{18FE82CC-47C0-4515-A2C8-2F7217E0A8A9}" srcId="{D8C65206-20B5-4D25-819D-7811C5EED35D}" destId="{D243C909-1A41-4C34-B42C-D2BDDD3E37FF}" srcOrd="1" destOrd="0" parTransId="{B07E6101-A2D4-4408-BDDD-D6BB9F2DF517}" sibTransId="{EC08321E-D681-487B-B920-8C1FD66BF79B}"/>
    <dgm:cxn modelId="{DE32C1CE-C42B-4118-ABDB-5F57F4CAB082}" srcId="{D8C65206-20B5-4D25-819D-7811C5EED35D}" destId="{669B7F9A-2353-4339-BF47-12C2D744DED0}" srcOrd="0" destOrd="0" parTransId="{84103F21-D4CD-4AC3-9E2A-8872D1D97195}" sibTransId="{A09AA19C-9802-4BC6-AF49-60BE88AF6115}"/>
    <dgm:cxn modelId="{0911D8E4-A4C2-F24B-A8DB-5476DBBFEECB}" type="presOf" srcId="{D8C65206-20B5-4D25-819D-7811C5EED35D}" destId="{BF87C509-E24F-C54B-885C-5A8AE1B3AE37}" srcOrd="0" destOrd="0" presId="urn:microsoft.com/office/officeart/2008/layout/LinedList"/>
    <dgm:cxn modelId="{639C8019-1B70-F945-9915-AA5B67AC99FD}" type="presParOf" srcId="{BF87C509-E24F-C54B-885C-5A8AE1B3AE37}" destId="{A038A3A1-AA81-5E4E-8801-705101CCF9E9}" srcOrd="0" destOrd="0" presId="urn:microsoft.com/office/officeart/2008/layout/LinedList"/>
    <dgm:cxn modelId="{E76A1DB8-4412-E24F-B34D-D9E427D1070B}" type="presParOf" srcId="{BF87C509-E24F-C54B-885C-5A8AE1B3AE37}" destId="{B5F6A34F-909F-0C4D-82A5-A6C8DFA0DDF2}" srcOrd="1" destOrd="0" presId="urn:microsoft.com/office/officeart/2008/layout/LinedList"/>
    <dgm:cxn modelId="{A4228CE6-F074-F74B-AC14-5041E7EB8CBE}" type="presParOf" srcId="{B5F6A34F-909F-0C4D-82A5-A6C8DFA0DDF2}" destId="{F7A83EED-C4E5-EE40-99D1-B22CF0A584CD}" srcOrd="0" destOrd="0" presId="urn:microsoft.com/office/officeart/2008/layout/LinedList"/>
    <dgm:cxn modelId="{F6F0D332-88E5-F14A-9D99-5A1D458DA1D0}" type="presParOf" srcId="{B5F6A34F-909F-0C4D-82A5-A6C8DFA0DDF2}" destId="{5C825790-F1BE-5D4A-831F-7C785126CC49}" srcOrd="1" destOrd="0" presId="urn:microsoft.com/office/officeart/2008/layout/LinedList"/>
    <dgm:cxn modelId="{ED4493B3-3B4C-8648-AE90-EB4FB651D87A}" type="presParOf" srcId="{BF87C509-E24F-C54B-885C-5A8AE1B3AE37}" destId="{6467B7C3-2A0D-4946-8C16-B8FF91E65150}" srcOrd="2" destOrd="0" presId="urn:microsoft.com/office/officeart/2008/layout/LinedList"/>
    <dgm:cxn modelId="{C3ACEF1E-3FC4-8C43-8FBB-2889E44C3528}" type="presParOf" srcId="{BF87C509-E24F-C54B-885C-5A8AE1B3AE37}" destId="{279B3C97-53E2-274F-AF4D-80078F273D06}" srcOrd="3" destOrd="0" presId="urn:microsoft.com/office/officeart/2008/layout/LinedList"/>
    <dgm:cxn modelId="{71886D73-8C8F-984E-B01D-204CCA7356B7}" type="presParOf" srcId="{279B3C97-53E2-274F-AF4D-80078F273D06}" destId="{F85B6CAC-5656-F04D-8625-504B95A7DF6B}" srcOrd="0" destOrd="0" presId="urn:microsoft.com/office/officeart/2008/layout/LinedList"/>
    <dgm:cxn modelId="{60CB7238-83CB-E840-86D9-9FCAE572823C}" type="presParOf" srcId="{279B3C97-53E2-274F-AF4D-80078F273D06}" destId="{B0E86246-8879-2C45-9398-52C227AFBA4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C65206-20B5-4D25-819D-7811C5EED35D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69B7F9A-2353-4339-BF47-12C2D744DED0}">
      <dgm:prSet/>
      <dgm:spPr/>
      <dgm:t>
        <a:bodyPr/>
        <a:lstStyle/>
        <a:p>
          <a:r>
            <a:rPr lang="fi-FI" dirty="0"/>
            <a:t>kieli on tietyn </a:t>
          </a:r>
          <a:r>
            <a:rPr lang="fi-FI" b="1" dirty="0"/>
            <a:t>yhteisön</a:t>
          </a:r>
          <a:r>
            <a:rPr lang="fi-FI" dirty="0"/>
            <a:t>, esimerkiksi kansakunnan, </a:t>
          </a:r>
          <a:r>
            <a:rPr lang="fi-FI" b="1" dirty="0"/>
            <a:t>yhteinen ilmaisuväline</a:t>
          </a:r>
          <a:r>
            <a:rPr lang="fi-FI" dirty="0"/>
            <a:t>, joka erottaa sen muista vastaavista.</a:t>
          </a:r>
          <a:endParaRPr lang="en-US" dirty="0"/>
        </a:p>
      </dgm:t>
    </dgm:pt>
    <dgm:pt modelId="{84103F21-D4CD-4AC3-9E2A-8872D1D97195}" type="parTrans" cxnId="{DE32C1CE-C42B-4118-ABDB-5F57F4CAB082}">
      <dgm:prSet/>
      <dgm:spPr/>
      <dgm:t>
        <a:bodyPr/>
        <a:lstStyle/>
        <a:p>
          <a:endParaRPr lang="en-US"/>
        </a:p>
      </dgm:t>
    </dgm:pt>
    <dgm:pt modelId="{A09AA19C-9802-4BC6-AF49-60BE88AF6115}" type="sibTrans" cxnId="{DE32C1CE-C42B-4118-ABDB-5F57F4CAB082}">
      <dgm:prSet/>
      <dgm:spPr/>
      <dgm:t>
        <a:bodyPr/>
        <a:lstStyle/>
        <a:p>
          <a:endParaRPr lang="en-US"/>
        </a:p>
      </dgm:t>
    </dgm:pt>
    <dgm:pt modelId="{D243C909-1A41-4C34-B42C-D2BDDD3E37FF}">
      <dgm:prSet/>
      <dgm:spPr/>
      <dgm:t>
        <a:bodyPr/>
        <a:lstStyle/>
        <a:p>
          <a:r>
            <a:rPr lang="en-US" dirty="0"/>
            <a:t>= esimerkiksi eri ihmisryhmien  kielet </a:t>
          </a:r>
        </a:p>
      </dgm:t>
    </dgm:pt>
    <dgm:pt modelId="{EC08321E-D681-487B-B920-8C1FD66BF79B}" type="sibTrans" cxnId="{18FE82CC-47C0-4515-A2C8-2F7217E0A8A9}">
      <dgm:prSet/>
      <dgm:spPr/>
      <dgm:t>
        <a:bodyPr/>
        <a:lstStyle/>
        <a:p>
          <a:endParaRPr lang="en-US"/>
        </a:p>
      </dgm:t>
    </dgm:pt>
    <dgm:pt modelId="{B07E6101-A2D4-4408-BDDD-D6BB9F2DF517}" type="parTrans" cxnId="{18FE82CC-47C0-4515-A2C8-2F7217E0A8A9}">
      <dgm:prSet/>
      <dgm:spPr/>
      <dgm:t>
        <a:bodyPr/>
        <a:lstStyle/>
        <a:p>
          <a:endParaRPr lang="en-US"/>
        </a:p>
      </dgm:t>
    </dgm:pt>
    <dgm:pt modelId="{BF87C509-E24F-C54B-885C-5A8AE1B3AE37}" type="pres">
      <dgm:prSet presAssocID="{D8C65206-20B5-4D25-819D-7811C5EED35D}" presName="vert0" presStyleCnt="0">
        <dgm:presLayoutVars>
          <dgm:dir/>
          <dgm:animOne val="branch"/>
          <dgm:animLvl val="lvl"/>
        </dgm:presLayoutVars>
      </dgm:prSet>
      <dgm:spPr/>
    </dgm:pt>
    <dgm:pt modelId="{A038A3A1-AA81-5E4E-8801-705101CCF9E9}" type="pres">
      <dgm:prSet presAssocID="{669B7F9A-2353-4339-BF47-12C2D744DED0}" presName="thickLine" presStyleLbl="alignNode1" presStyleIdx="0" presStyleCnt="2"/>
      <dgm:spPr/>
    </dgm:pt>
    <dgm:pt modelId="{B5F6A34F-909F-0C4D-82A5-A6C8DFA0DDF2}" type="pres">
      <dgm:prSet presAssocID="{669B7F9A-2353-4339-BF47-12C2D744DED0}" presName="horz1" presStyleCnt="0"/>
      <dgm:spPr/>
    </dgm:pt>
    <dgm:pt modelId="{F7A83EED-C4E5-EE40-99D1-B22CF0A584CD}" type="pres">
      <dgm:prSet presAssocID="{669B7F9A-2353-4339-BF47-12C2D744DED0}" presName="tx1" presStyleLbl="revTx" presStyleIdx="0" presStyleCnt="2"/>
      <dgm:spPr/>
    </dgm:pt>
    <dgm:pt modelId="{5C825790-F1BE-5D4A-831F-7C785126CC49}" type="pres">
      <dgm:prSet presAssocID="{669B7F9A-2353-4339-BF47-12C2D744DED0}" presName="vert1" presStyleCnt="0"/>
      <dgm:spPr/>
    </dgm:pt>
    <dgm:pt modelId="{6467B7C3-2A0D-4946-8C16-B8FF91E65150}" type="pres">
      <dgm:prSet presAssocID="{D243C909-1A41-4C34-B42C-D2BDDD3E37FF}" presName="thickLine" presStyleLbl="alignNode1" presStyleIdx="1" presStyleCnt="2"/>
      <dgm:spPr/>
    </dgm:pt>
    <dgm:pt modelId="{279B3C97-53E2-274F-AF4D-80078F273D06}" type="pres">
      <dgm:prSet presAssocID="{D243C909-1A41-4C34-B42C-D2BDDD3E37FF}" presName="horz1" presStyleCnt="0"/>
      <dgm:spPr/>
    </dgm:pt>
    <dgm:pt modelId="{F85B6CAC-5656-F04D-8625-504B95A7DF6B}" type="pres">
      <dgm:prSet presAssocID="{D243C909-1A41-4C34-B42C-D2BDDD3E37FF}" presName="tx1" presStyleLbl="revTx" presStyleIdx="1" presStyleCnt="2"/>
      <dgm:spPr/>
    </dgm:pt>
    <dgm:pt modelId="{B0E86246-8879-2C45-9398-52C227AFBA44}" type="pres">
      <dgm:prSet presAssocID="{D243C909-1A41-4C34-B42C-D2BDDD3E37FF}" presName="vert1" presStyleCnt="0"/>
      <dgm:spPr/>
    </dgm:pt>
  </dgm:ptLst>
  <dgm:cxnLst>
    <dgm:cxn modelId="{FE640E64-442F-A34B-BF1E-73241171A211}" type="presOf" srcId="{669B7F9A-2353-4339-BF47-12C2D744DED0}" destId="{F7A83EED-C4E5-EE40-99D1-B22CF0A584CD}" srcOrd="0" destOrd="0" presId="urn:microsoft.com/office/officeart/2008/layout/LinedList"/>
    <dgm:cxn modelId="{7E67DC94-29BB-4C43-A6A5-09BB9A640C46}" type="presOf" srcId="{D243C909-1A41-4C34-B42C-D2BDDD3E37FF}" destId="{F85B6CAC-5656-F04D-8625-504B95A7DF6B}" srcOrd="0" destOrd="0" presId="urn:microsoft.com/office/officeart/2008/layout/LinedList"/>
    <dgm:cxn modelId="{18FE82CC-47C0-4515-A2C8-2F7217E0A8A9}" srcId="{D8C65206-20B5-4D25-819D-7811C5EED35D}" destId="{D243C909-1A41-4C34-B42C-D2BDDD3E37FF}" srcOrd="1" destOrd="0" parTransId="{B07E6101-A2D4-4408-BDDD-D6BB9F2DF517}" sibTransId="{EC08321E-D681-487B-B920-8C1FD66BF79B}"/>
    <dgm:cxn modelId="{DE32C1CE-C42B-4118-ABDB-5F57F4CAB082}" srcId="{D8C65206-20B5-4D25-819D-7811C5EED35D}" destId="{669B7F9A-2353-4339-BF47-12C2D744DED0}" srcOrd="0" destOrd="0" parTransId="{84103F21-D4CD-4AC3-9E2A-8872D1D97195}" sibTransId="{A09AA19C-9802-4BC6-AF49-60BE88AF6115}"/>
    <dgm:cxn modelId="{24A51EE3-528F-2C49-8545-CD6AA8083BA9}" type="presOf" srcId="{D8C65206-20B5-4D25-819D-7811C5EED35D}" destId="{BF87C509-E24F-C54B-885C-5A8AE1B3AE37}" srcOrd="0" destOrd="0" presId="urn:microsoft.com/office/officeart/2008/layout/LinedList"/>
    <dgm:cxn modelId="{68589D60-63CC-3A4C-BBAE-A65C32941B47}" type="presParOf" srcId="{BF87C509-E24F-C54B-885C-5A8AE1B3AE37}" destId="{A038A3A1-AA81-5E4E-8801-705101CCF9E9}" srcOrd="0" destOrd="0" presId="urn:microsoft.com/office/officeart/2008/layout/LinedList"/>
    <dgm:cxn modelId="{8458D842-6674-144F-9070-5FD20CB0798C}" type="presParOf" srcId="{BF87C509-E24F-C54B-885C-5A8AE1B3AE37}" destId="{B5F6A34F-909F-0C4D-82A5-A6C8DFA0DDF2}" srcOrd="1" destOrd="0" presId="urn:microsoft.com/office/officeart/2008/layout/LinedList"/>
    <dgm:cxn modelId="{9152AACC-1ADD-EC4B-8685-0191CB2E8AEE}" type="presParOf" srcId="{B5F6A34F-909F-0C4D-82A5-A6C8DFA0DDF2}" destId="{F7A83EED-C4E5-EE40-99D1-B22CF0A584CD}" srcOrd="0" destOrd="0" presId="urn:microsoft.com/office/officeart/2008/layout/LinedList"/>
    <dgm:cxn modelId="{86716DA9-8FDC-274F-BAB9-ED1FDE65274B}" type="presParOf" srcId="{B5F6A34F-909F-0C4D-82A5-A6C8DFA0DDF2}" destId="{5C825790-F1BE-5D4A-831F-7C785126CC49}" srcOrd="1" destOrd="0" presId="urn:microsoft.com/office/officeart/2008/layout/LinedList"/>
    <dgm:cxn modelId="{B6E3F3FD-97A0-1C44-9BDA-8F69A4DEF8CB}" type="presParOf" srcId="{BF87C509-E24F-C54B-885C-5A8AE1B3AE37}" destId="{6467B7C3-2A0D-4946-8C16-B8FF91E65150}" srcOrd="2" destOrd="0" presId="urn:microsoft.com/office/officeart/2008/layout/LinedList"/>
    <dgm:cxn modelId="{8A617C92-B88F-FC41-BE24-F82FF567A3C0}" type="presParOf" srcId="{BF87C509-E24F-C54B-885C-5A8AE1B3AE37}" destId="{279B3C97-53E2-274F-AF4D-80078F273D06}" srcOrd="3" destOrd="0" presId="urn:microsoft.com/office/officeart/2008/layout/LinedList"/>
    <dgm:cxn modelId="{B01BE6A1-B030-654C-A2E1-B33D55B9BEEE}" type="presParOf" srcId="{279B3C97-53E2-274F-AF4D-80078F273D06}" destId="{F85B6CAC-5656-F04D-8625-504B95A7DF6B}" srcOrd="0" destOrd="0" presId="urn:microsoft.com/office/officeart/2008/layout/LinedList"/>
    <dgm:cxn modelId="{5D491F49-588F-DE4F-9FEA-98D8C80546FE}" type="presParOf" srcId="{279B3C97-53E2-274F-AF4D-80078F273D06}" destId="{B0E86246-8879-2C45-9398-52C227AFBA4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38A3A1-AA81-5E4E-8801-705101CCF9E9}">
      <dsp:nvSpPr>
        <dsp:cNvPr id="0" name=""/>
        <dsp:cNvSpPr/>
      </dsp:nvSpPr>
      <dsp:spPr>
        <a:xfrm>
          <a:off x="0" y="0"/>
          <a:ext cx="590618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A83EED-C4E5-EE40-99D1-B22CF0A584CD}">
      <dsp:nvSpPr>
        <dsp:cNvPr id="0" name=""/>
        <dsp:cNvSpPr/>
      </dsp:nvSpPr>
      <dsp:spPr>
        <a:xfrm>
          <a:off x="0" y="12684"/>
          <a:ext cx="5906181" cy="2615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100" kern="1200" dirty="0"/>
            <a:t>Kieli on </a:t>
          </a:r>
          <a:r>
            <a:rPr lang="fi-FI" sz="4100" b="1" kern="1200" dirty="0"/>
            <a:t>ihmisyhteisön luonnollinen viestintäjärjestelmä</a:t>
          </a:r>
          <a:r>
            <a:rPr lang="fi-FI" sz="4100" kern="1200" dirty="0"/>
            <a:t>, joka toteutuu eri tavoilla. </a:t>
          </a:r>
          <a:endParaRPr lang="en-US" sz="4100" kern="1200" dirty="0"/>
        </a:p>
      </dsp:txBody>
      <dsp:txXfrm>
        <a:off x="0" y="12684"/>
        <a:ext cx="5906181" cy="2615359"/>
      </dsp:txXfrm>
    </dsp:sp>
    <dsp:sp modelId="{6467B7C3-2A0D-4946-8C16-B8FF91E65150}">
      <dsp:nvSpPr>
        <dsp:cNvPr id="0" name=""/>
        <dsp:cNvSpPr/>
      </dsp:nvSpPr>
      <dsp:spPr>
        <a:xfrm>
          <a:off x="0" y="2615359"/>
          <a:ext cx="5906181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5B6CAC-5656-F04D-8625-504B95A7DF6B}">
      <dsp:nvSpPr>
        <dsp:cNvPr id="0" name=""/>
        <dsp:cNvSpPr/>
      </dsp:nvSpPr>
      <dsp:spPr>
        <a:xfrm>
          <a:off x="0" y="2615359"/>
          <a:ext cx="5906181" cy="2615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100" kern="1200" dirty="0"/>
            <a:t>= esimerkiksi puhuminen, kirjoittaminen ja viittominen ovat eri tapoja viestiä.</a:t>
          </a:r>
          <a:endParaRPr lang="en-US" sz="4100" kern="1200" dirty="0"/>
        </a:p>
      </dsp:txBody>
      <dsp:txXfrm>
        <a:off x="0" y="2615359"/>
        <a:ext cx="5906181" cy="26153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38A3A1-AA81-5E4E-8801-705101CCF9E9}">
      <dsp:nvSpPr>
        <dsp:cNvPr id="0" name=""/>
        <dsp:cNvSpPr/>
      </dsp:nvSpPr>
      <dsp:spPr>
        <a:xfrm>
          <a:off x="0" y="0"/>
          <a:ext cx="590618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A83EED-C4E5-EE40-99D1-B22CF0A584CD}">
      <dsp:nvSpPr>
        <dsp:cNvPr id="0" name=""/>
        <dsp:cNvSpPr/>
      </dsp:nvSpPr>
      <dsp:spPr>
        <a:xfrm>
          <a:off x="0" y="0"/>
          <a:ext cx="5906181" cy="2615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500" kern="1200" dirty="0"/>
            <a:t>kieli on tietyn </a:t>
          </a:r>
          <a:r>
            <a:rPr lang="fi-FI" sz="3500" b="1" kern="1200" dirty="0"/>
            <a:t>yhteisön</a:t>
          </a:r>
          <a:r>
            <a:rPr lang="fi-FI" sz="3500" kern="1200" dirty="0"/>
            <a:t>, esimerkiksi kansakunnan, </a:t>
          </a:r>
          <a:r>
            <a:rPr lang="fi-FI" sz="3500" b="1" kern="1200" dirty="0"/>
            <a:t>yhteinen ilmaisuväline</a:t>
          </a:r>
          <a:r>
            <a:rPr lang="fi-FI" sz="3500" kern="1200" dirty="0"/>
            <a:t>, joka erottaa sen muista vastaavista.</a:t>
          </a:r>
          <a:endParaRPr lang="en-US" sz="3500" kern="1200" dirty="0"/>
        </a:p>
      </dsp:txBody>
      <dsp:txXfrm>
        <a:off x="0" y="0"/>
        <a:ext cx="5906181" cy="2615359"/>
      </dsp:txXfrm>
    </dsp:sp>
    <dsp:sp modelId="{6467B7C3-2A0D-4946-8C16-B8FF91E65150}">
      <dsp:nvSpPr>
        <dsp:cNvPr id="0" name=""/>
        <dsp:cNvSpPr/>
      </dsp:nvSpPr>
      <dsp:spPr>
        <a:xfrm>
          <a:off x="0" y="2615359"/>
          <a:ext cx="5906181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5B6CAC-5656-F04D-8625-504B95A7DF6B}">
      <dsp:nvSpPr>
        <dsp:cNvPr id="0" name=""/>
        <dsp:cNvSpPr/>
      </dsp:nvSpPr>
      <dsp:spPr>
        <a:xfrm>
          <a:off x="0" y="2615359"/>
          <a:ext cx="5906181" cy="2615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= esimerkiksi eri ihmisryhmien  kielet </a:t>
          </a:r>
        </a:p>
      </dsp:txBody>
      <dsp:txXfrm>
        <a:off x="0" y="2615359"/>
        <a:ext cx="5906181" cy="26153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5T10:09:23.31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24575,'16'0'0,"2"0"0,-9 0 0,2 0 0,0 0 0,-3 0 0,4 0 0,-5 0 0,1 0 0,-1 0 0,1 0 0,-1 0 0,1 0 0,-1 0 0,1 0 0,-1 0 0,1 0 0,0 0 0,-1 0 0,1 0 0,-1 0 0,1 0 0,-1 0 0,1 0 0,-1 0 0,1 0 0,-1 0 0,1 0 0,-1 0 0,1 0 0,-4 3 0,3-2 0,-6 5 0,5-5 0,-1 3 0,2-4 0,-3 3 0,3-2 0,-6 5 0,6-5 0,-7 6 0,7-6 0,-3 2 0,4 1 0,3-4 0,-6 7 0,5-6 0,-5 2 0,2-3 0,-3 4 0,3-4 0,-3 4 0,4-4 0,-1 0 0,1 0 0,-1 0 0,1 0 0,-1 0 0,1 0 0,-4 3 0,3-2 0,-3 2 0,4-3 0,-1 4 0,1-3 0,-1 2 0,1-3 0,-1 0 0,1 0 0,-1 0 0,1 0 0,-1 0 0,1 0 0,0 0 0,-1 0 0,1 0 0,-1 0 0,1 0 0,-1 0 0,1 0 0,-1 0 0,1 0 0,-1 0 0,1 0 0,-1 0 0,1 0 0,-4-4 0,-7-3 0,-2 2 0,-6-2 0,6 3 0,-2 4 0,3-4 0,-3 4 0,-1 0 0,0 0 0,1 0 0,-1 0 0,0 0 0,1 0 0,-1 0 0,0 0 0,4-3 0,17 2 0,-5-2 0,13 3 0,-14 0 0,1 0 0,-1 0 0,1 0 0,-1 0 0,1 0 0,0 0 0,-1 0 0,1 0 0,-1 0 0,1 0 0,-1 0 0,1 0 0,-1 0 0,1 0 0,-1 0 0,1 3 0,-1-2 0,1 2 0,-1 0 0,1-2 0,0 3 0,-1-4 0,1 0 0,-4 3 0,3-2 0,-3 2 0,3 1 0,1-4 0,-1 4 0,1-4 0,-4 3 0,3-2 0,-3 2 0,3-3 0,1 0 0,0 0 0,-1 4 0,1-4 0,-1 4 0,-3-1 0,3-2 0,-3 2 0,4-3 0,-1 0 0,1 0 0,-1 0 0,1 0 0,-1 0 0,1 0 0,-4-3 0,-11-5 0,1 3 0,-5-2 0,8 7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1T06:30:49.6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161 129 24575,'-4'-13'0,"-2"3"0,6-2 0,-6 5 0,5-5 0,-4 4 0,1-4 0,1 5 0,-3-2 0,2 3 0,-2 2 0,2-2 0,-1 3 0,1-4 0,-2 4 0,-1-3 0,1 5 0,-1-1 0,1 2 0,0 0 0,-1 0 0,1 0 0,-1 2 0,1-1 0,0 5 0,-1-3 0,4 4 0,-3-1 0,2 1 0,1-1 0,-3 3 0,6-2 0,-3 10 0,3-6 0,0 4 0,0-3 0,0-2 0,0 3 0,0-3 0,0 2 0,0-2 0,0 0 0,0 2 0,0-5 0,0 10 0,0-9 0,0 6 0,0-8 0,3 1 0,-3-1 0,6 0 0,-5 1 0,1-1 0,1 1 0,-2-1 0,5-2 0,-6 1 0,6-1 0,-5 2 0,5 1 0,-3-1 0,8 8 0,-4-6 0,3 6 0,-3-7 0,-1-4 0,-2 3 0,1-5 0,-1-1 0,0-4 0,1-2 0,-1-4 0,2 0 0,1-7 0,3 3 0,-5-4 0,6 6 0,-10-1 0,8 0 0,-8 3 0,1 1 0,-2 0 0,0 1 0,0-1 0,0 3 0,0-3 0,0 1 0,0-1 0,0 3 0,0-1 0,0 1 0,-2 0 0,4 5 0,-1 12 0,6 1 0,-3 8 0,1-7 0,-1 0 0,3 4 0,-3-6 0,2 6 0,-2-7 0,-1 0 0,3 2 0,-3-5 0,4 5 0,-4-5 0,3 6 0,-2-6 0,2 2 0,0 0 0,1-2 0,-1 2 0,1-2 0,-1-4 0,-2 3 0,1-5 0,-1 2 0,2-3 0,1 0 0,-1 0 0,0-3 0,1 2 0,-1-2 0,-2 0 0,-1 3 0,-3-3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1T06:30:50.8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 24575,'3'-4'0,"-3"4"0,3 4 0,-3 2 0,0 1 0,0-1 0,0 1 0,0-1 0,0 0 0,0 1 0,0-1 0,0-2 0,0-1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1T06:30:51.6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24575,'0'7'0,"3"-4"0,-3 3 0,3-2 0,0-1 0,-2 3 0,2-3 0,-3 4 0,3-4 0,-3 3 0,3-5 0,-3 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1T06:30:52.5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59 24575,'0'-7'0,"6"4"0,6-3 0,14 5 0,8-7 0,7 2 0,0 0 0,-8 2 0,-1 4 0,-1-5 0,-10 4 0,4-4 0,-15 2 0,-1 3 0,-2-3 0,-1 3 0,-2 0 0,-2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1T06:30:54.6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 24575,'3'2'0,"3"-1"0,-3 2 0,7 0 0,0-2 0,2 1 0,1-2 0,0 3 0,0-2 0,0 2 0,-3-3 0,2 0 0,-5 0 0,2 0 0,-3 0 0,1 0 0,2 0 0,1 0 0,3 0 0,-3 0 0,-1 0 0,-3 0 0,1 0 0,-1 0 0,1 0 0,-1 0 0,0 0 0,1 0 0,-4-3 0,3 2 0,-5-4 0,2 1 0,-1 0 0,-1-1 0,2 4 0,-3-2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1T06:31:01.2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329 84 24575,'-3'-3'0,"2"-3"0,-4 5 0,1-4 0,-2 1 0,-1-2 0,1-1 0,-1 1 0,1-1 0,0 4 0,-1-3 0,1 3 0,-1-4 0,1 4 0,0-3 0,-1 5 0,1-2 0,2 1 0,-1 1 0,1-2 0,-2 3 0,-4 0 0,0 0 0,-2 0 0,-6 3 0,4 1 0,-3 3 0,7 0 0,-2-1 0,5 0 0,-6 1 0,9 2 0,-7-2 0,7 5 0,-3-2 0,-3 8 0,6-4 0,-7 3 0,4 1 0,1-4 0,2 3 0,-2-4 0,2 0 0,1-1 0,-3 1 0,5-3 0,-1 2 0,2 3 0,0-1 0,0 3 0,0-4 0,0 5 0,2-4 0,-1 3 0,2-4 0,0 0 0,-2-1 0,1-2 0,1 0 0,1-4 0,2 0 0,-2 1 0,1-1 0,-1 1 0,2-4 0,1 3 0,-1-3 0,1 1 0,-4 2 0,3-6 0,-3 3 0,4-3 0,-1 0 0,1 0 0,-1-3 0,0 0 0,4-6 0,0 2 0,0-3 0,-1 1 0,0 2 0,-2 1 0,2-3 0,-2 8 0,-4-8 0,3 5 0,-5-2 0,4 0 0,-1-1 0,2-2 0,-2 2 0,2-2 0,-6 2 0,6 4 0,-5-3 0,4 2 0,-1-2 0,0 0 0,1-1 0,-4 1 0,5-1 0,-3 1 0,4 0 0,-1-4 0,0 3 0,1-5 0,-1 2 0,1 0 0,-4 1 0,3 3 0,-3-1 0,1 1 0,-1-1 0,0 4 0,-3-3 0,3 3 0,-3-4 0,3 1 0,-2-1 0,2 1 0,-3 0 0,2-1 0,-1 1 0,2-1 0,-3 1 0,0 0 0,0-1 0,0 1 0,3 5 0,0 2 0,1 5 0,-1 4 0,-3 0 0,0 2 0,0 1 0,0 5 0,0-4 0,-3 3 0,2 1 0,-2-5 0,3 5 0,-2-5 0,1 0 0,-2-1 0,3 1 0,0 0 0,0-3 0,0-1 0,0-2 0,0-1 0,0 0 0,0 1 0,0-1 0,0 1 0,0-1 0,0 0 0,0 1 0,0-1 0,0 1 0,0-1 0,0 0 0,0 1 0,0-1 0,0 1 0,3-1 0,-2 0 0,1 1 0,-2-1 0,3 1 0,-2-1 0,2 0 0,0 1 0,-3-1 0,6 1 0,-5-1 0,4 0 0,-4 1 0,2-1 0,0-2 0,-2 1 0,4-4 0,-4 5 0,5-5 0,-3 1 0,4-2 0,-1 0 0,0 0 0,1 0 0,-1-5 0,3 0 0,-1-7 0,1 5 0,-3-5 0,1 2 0,-1 0 0,0-2 0,1 5 0,-4-5 0,3 5 0,-2-10 0,3 6 0,0-7 0,-1 6 0,1-1 0,0-5 0,-1 7 0,-2-10 0,2 12 0,-2-12 0,3 10 0,-3-4 0,2 3 0,-6 5 0,6-2 0,-5 0 0,1 1 0,-2-1 0,0 3 0,0-1 0,0 1 0,3 0 0,-2-1 0,2 1 0,-3-1 0,0 1 0,0 0 0,0-1 0,0 1 0,0-1 0,0 1 0,0 0 0,0-1 0,0 1 0,0-1 0,0 1 0,0 0 0,0-1 0,3 4 0,0 3 0,1 3 0,-1 6 0,-3-1 0,0 4 0,0-2 0,3 2 0,-3-2 0,3 2 0,0-4 0,-2 4 0,1-2 0,-2 2 0,0 1 0,0 0 0,0-3 0,0 2 0,0-5 0,0 2 0,0 1 0,3-3 0,-2 5 0,2-5 0,-3 5 0,0-5 0,3 5 0,-3-5 0,3 3 0,-3-4 0,0 3 0,0-2 0,0 3 0,0-1 0,0-2 0,3 2 0,-2-2 0,2-1 0,-3 0 0,3 1 0,-3-1 0,3 1 0,-3-1 0,0 0 0,0 1 0,0-1 0,3 1 0,-2-1 0,1 0 0,-2 1 0,3-4 0,-2 3 0,2-2 0,0 2 0,-3 0 0,6-2 0,-5 2 0,5-6 0,-3 3 0,3-3 0,1 0 0,-1 0 0,1 0 0,-1 0 0,0-3 0,1 3 0,-4-6 0,3 5 0,-2-4 0,2 1 0,0-2 0,1-1 0,-1 1 0,1-1 0,-1 1 0,0 0 0,-2-1 0,2 4 0,-6-3 0,6 2 0,-5-2 0,2 0 0,0-1 0,-3 1 0,3-1 0,0 1 0,-2 0 0,4-1 0,-4 1 0,2-1 0,0 1 0,-3 0 0,3-4 0,-3 3 0,3-2 0,-2 3 0,5-4 0,-6 3 0,6-5 0,-5 2 0,4-3 0,-4 3 0,5-6 0,-2 7 0,0-7 0,2 6 0,-5 0 0,1-2 0,1 5 0,-2-3 0,2 4 0,-3-1 0,0 1 0,0 0 0,0-1 0,0 1 0,0-1 0,0-2 0,0-1 0,0 0 0,0-2 0,0 5 0,0-2 0,0 2 0,3 7 0,0 0 0,1 7 0,-1 2 0,-3-2 0,0 5 0,3-5 0,-3 6 0,3-6 0,-3 5 0,3-5 0,-2 2 0,1 0 0,-2 1 0,0 0 0,0 2 0,0-5 0,0 3 0,0-4 0,3 3 0,-2-2 0,2 3 0,-3-1 0,0-2 0,0 2 0,0-2 0,0-1 0,0 0 0,0 4 0,0-3 0,3 2 0,-3-3 0,3 1 0,-3-1 0,0 1 0,0-1 0,0 0 0,0 1 0,0-1 0,0 1 0,0-1 0,0 0 0,0 1 0,0-1 0,0 1 0,0-1 0,0 0 0,0 1 0,0-1 0,0 1 0,0-1 0,0 0 0,0 4 0,0 0 0,0 0 0,0-1 0,0-3 0,0 1 0,0-1 0,0 0 0,0 1 0,0-1 0,0 1 0,3-1 0,-2 0 0,5-2 0,-6 2 0,3-3 0,0 1 0,0-1 0,1 0 0,2-3 0,-3 3 0,4-3 0,-1 0 0,0 0 0,1 0 0,-1 0 0,1-3 0,-1 3 0,0-3 0,1 0 0,-1-1 0,1 1 0,-4-3 0,0 2 0,-3 1 0,0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1T06:31:03.5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 5 24575,'-3'-4'0,"2"4"0,-1 4 0,2 5 0,0 1 0,0 3 0,0 4 0,0 10 0,0-2 0,-4 6 0,3 1 0,-7 1 0,7 8 0,-4-8 0,2-1 0,2-14 0,-2 0 0,3-5 0,0-1 0,0 1 0,0 0 0,0-3 0,0 2 0,-3-5 0,2 2 0,-2-2 0,3-1 0,0 1 0,0-1 0,0 0 0,0 1 0,0-1 0,0 1 0,-3-7 0,3 0 0,-3-10 0,0 0 0,2-7 0,-2 3 0,3-8 0,0 3 0,0 0 0,0 2 0,3 4 0,-2 0 0,2 1 0,0-1 0,0 0 0,1 0 0,1 0 0,-1 1 0,2-1 0,-2 3 0,2-2 0,-3 2 0,4-3 0,-1 3 0,0 1 0,1 0 0,-1 1 0,-2-1 0,1 6 0,-4-3 0,5 5 0,-5-4 0,4 4 0,-4-5 0,5 5 0,-3-1 0,4 2 0,-1 0 0,0 0 0,1 0 0,-1-3 0,16 2 0,-4-5 0,13 1 0,-7 1 0,-1-3 0,8 6 0,-5-6 0,13 2 0,2-5 0,-6 4 0,-3 1 0,-18 2 0,-8 2 0,1-1 0,-1 2 0,-2 0 0,-1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1T06:31:05.5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24575,'4'2'0,"2"-1"0,-6 5 0,3-3 0,0 4 0,-2-1 0,2 3 0,-3-2 0,0 6 0,0-3 0,0-1 0,-3 1 0,2-4 0,-2 3 0,3-2 0,0 3 0,0-4 0,0 3 0,0-2 0,0 3 0,0-4 0,0 1 0,0-1 0,0 0 0,0 1 0,-3-1 0,3 1 0,-3-1 0,3 0 0,0 1 0,0-1 0,0 1 0,0-1 0,0 0 0,0 1 0,0-1 0,0 1 0,0-1 0,0 0 0,0 1 0,0-1 0,0 1 0,0-1 0,0 0 0,0 1 0,0-1 0,0 1 0,0-1 0,0 0 0,0 1 0,0-1 0,0 1 0,0-1 0,0 3 0,0-2 0,0 3 0,0-4 0,0 0 0,0 1 0,3-4 0,0 0 0,4-3 0,-1 0 0,0 0 0,-2-3 0,2 3 0,-6-6 0,6 5 0,-2-5 0,-1 3 0,3-3 0,-3 2 0,1-2 0,2 3 0,-3-1 0,1-2 0,-1 3 0,-1-1 0,2 2 0,0 2 0,-2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1T06:31:06.2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24575,'0'6'0,"0"-2"0,0-2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1T06:31:08.8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78 24575,'3'3'0,"-2"3"0,5-2 0,-6 2 0,3 1 0,0-1 0,-2 3 0,2-2 0,-3 5 0,0-5 0,0 6 0,0-3 0,3 7 0,-2-6 0,2 6 0,-3-7 0,0 0 0,0 2 0,0-5 0,0 2 0,0-2 0,0 2 0,0-2 0,3 2 0,-2-2 0,2-1 0,-3 0 0,0 1 0,0-1 0,3-2 0,-3 2 0,3-3 0,-3 3 0,0 1 0,0-1 0,0 1 0,0-1 0,3 0 0,-2 1 0,2-1 0,-3 1 0,0-1 0,2 0 0,-1 1 0,2-1 0,0 1 0,-3-1 0,3-5 0,-3-5 0,0-10 0,0 0 0,0-9 0,0-3 0,0 1 0,0-2 0,0 5 0,0 3 0,4-4 0,0-1 0,0 6 0,3-4 0,-3 8 0,0-4 0,2 5 0,-5 3 0,4 1 0,-1 3 0,-1-4 0,4-4 0,-6 0 0,8-1 0,-8 3 0,8 2 0,-9 0 0,6 4 0,-5 0 0,4 5 0,-4-4 0,2 7 0,0-4 0,0 7 0,1-1 0,2 2 0,-3 1 0,4-1 0,-4 1 0,3 2 0,-3-2 0,1 5 0,2-2 0,-6 3 0,6 0 0,-5-1 0,4-2 0,-1 0 0,0-4 0,-2 0 0,1 1 0,-2-1 0,5 1 0,-3-1 0,1 0 0,1 1 0,-4-1 0,5 1 0,-3-1 0,1 0 0,-1 1 0,0-1 0,-3 1 0,3-1 0,-3 0 0,3 1 0,-2-1 0,2 3 0,-1-1 0,-1 1 0,5-3 0,-5 3 0,4 1 0,-1 0 0,-1 0 0,0-4 0,-3 0 0,3 1 0,-2-1 0,2 1 0,-3-1 0,2-2 0,-1 1 0,2-1 0,0 2 0,0 1 0,1-1 0,-1 0 0,0 1 0,-3-4 0,3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5T10:09:41.37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1834 0 24575,'-17'9'0,"4"-4"0,5-1 0,3-3 0,-3 1 0,2 1 0,-1-3 0,-1 2 0,2 1 0,-2-3 0,3 3 0,-3-1 0,2-1 0,-2 1 0,3-2 0,0 2 0,-1-1 0,1 1 0,-3-2 0,3 3 0,-3-3 0,2 2 0,1-2 0,0 3 0,0-3 0,-1 3 0,1-3 0,0 0 0,0 0 0,-1 0 0,1 0 0,0 2 0,0-1 0,-3 1 0,-1-2 0,1 0 0,-2 0 0,4 0 0,-2 0 0,3 0 0,-1 0 0,1 0 0,-3 0 0,2 0 0,-4 0 0,4 0 0,-2 0 0,3 0 0,0 0 0,0 0 0,-1 0 0,1 0 0,0 0 0,-3 0 0,2 0 0,-2 0 0,3-3 0,0 3 0,0-2 0,-1 2 0,1 0 0,0 0 0,0-3 0,-1 3 0,1-3 0,0 3 0,-1 0 0,1 0 0,0 0 0,0 0 0,-1 0 0,1-2 0,0 1 0,0-1 0,-1 0 0,1 1 0,0-1 0,0-1 0,-1 3 0,1-2 0,0 2 0,0 0 0,-1 0 0,1-3 0,0 3 0,-1-3 0,1 3 0,0 0 0,0 0 0,-1 0 0,1 0 0,0 0 0,0 0 0,-1 0 0,1 0 0,0 0 0,0 0 0,-1 0 0,1 0 0,0 3 0,0-3 0,-1 2 0,1-2 0,0 3 0,-1-3 0,1 3 0,0-3 0,0 0 0,-1 0 0,1 0 0,0 0 0,0 0 0,-1 0 0,-1 0 0,1 0 0,-2 0 0,0 0 0,2 0 0,-4 0 0,4 0 0,-2 0 0,3 0 0,0 0 0,-1 0 0,-1 0 0,1 0 0,-2 0 0,3 0 0,-1 0 0,1 0 0,0 0 0,0 0 0,-1 0 0,1 0 0,0 0 0,0 0 0,-1 0 0,1 0 0,0 0 0,0 0 0,-1 0 0,1 0 0,0 0 0,-1 0 0,1 0 0,0 0 0,0 0 0,-1 0 0,1 0 0,0 0 0,0 0 0,-3 2 0,2-2 0,-1 3 0,1-3 0,1 0 0,0 0 0,0 0 0,-1 0 0,1 0 0,0 0 0,-1 2 0,1-1 0,0 1 0,0-2 0,-1 2 0,1-1 0,0 1 0,0-2 0,-1 0 0,1 0 0,0 0 0,0 2 0,-1-1 0,1 1 0,0-2 0,0 0 0,-1 0 0,1 0 0,0 0 0,-1 0 0,1 0 0,0 0 0,0 0 0,-1 0 0,1 0 0,0 0 0,0 0 0,-1 0 0,1 0 0,0 0 0,0 0 0,-1 0 0,1 0 0,0 0 0,0 0 0,-1 0 0,1 0 0,0 0 0,-1 0 0,1 0 0,0 0 0,0 0 0,-1 0 0,1 0 0,0 0 0,0 0 0,-1 0 0,1 0 0,0 0 0,0 0 0,-1 0 0,1 0 0,0 0 0,0 0 0,-1 0 0,1 0 0,0 0 0,-1 0 0,1 0 0,0 0 0,0 0 0,-1 0 0,1 0 0,0 0 0,0 0 0,-1 0 0,1 0 0,0 0 0,0 0 0,-1 0 0,1 0 0,0 0 0,0 0 0,-1 0 0,1 0 0,0 0 0,-1 0 0,1 0 0,0 0 0,0 0 0,-1 0 0,1 0 0,0 0 0,0 0 0,-3 0 0,-1 0 0,1 0 0,-2 0 0,4 0 0,-5 0 0,6 0 0,-3 0 0,3 0 0,-1 0 0,1 0 0,0 0 0,-1 0 0,-1-2 0,3-1 0,-3 0 0,4 1 0,-5 2 0,2 0 0,-4 0 0,2 0 0,-3 0 0,2 0 0,1 0 0,3 0 0,0 0 0,0 0 0,-1 2 0,1-1 0,0 1 0,0-2 0,-1 0 0,1 0 0,0 0 0,-1 0 0,1 0 0,0 0 0,0 0 0,-1 0 0,1 0 0,0 0 0,0 0 0,-1 0 0,1 0 0,0 0 0,-3 0 0,2 0 0,-2 0 0,3 0 0,-3 0 0,2 0 0,-1 0 0,1 0 0,1 0 0,0 0 0,0 0 0,-1 0 0,1 0 0,0 0 0,-1 0 0,1 0 0,-3 0 0,3 0 0,-6 0 0,5 0 0,-1 0 0,1 0 0,1 0 0,0 0 0,-1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1T06:31:10.6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24575,'0'6'0,"3"1"0,-2 7 0,6 10 0,-5 1 0,2 22 0,-4 4 0,0 10 0,5 7 0,-3-17 0,6-10 0,-7-2 0,3-18 0,-4 9 0,0-16 0,0 8 0,3-8 0,-3 4 0,3-1 0,-3-3 0,0 4 0,0-6 0,0 1 0,0 0 0,0 0 0,0 0 0,0-1 0,0-2 0,0 2 0,0-4 0,0 1 0,0-3 0,0 3 0,0-1 0,0 1 0,0-3 0,0 1 0,0-1 0,0 0 0,0 1 0,-3-4 0,3 0 0,-3-3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1T06:31:13.3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134 4 24575,'3'-4'0,"-5"7"0,1-2 0,-2 8 0,-3-5 0,6 2 0,-6 3 0,2-2 0,-2 3 0,-1-1 0,1-2 0,3 2 0,-3-2 0,2-1 0,1 0 0,-3 1 0,5-1 0,-2 1 0,1-1 0,1 0 0,-5 1 0,6-1 0,-6 1 0,5-1 0,-5 0 0,3 4 0,-1-3 0,-1 5 0,1-5 0,1 2 0,0-2 0,0-1 0,2 0 0,-5 1 0,6-1 0,-3 1 0,3-1 0,0 0 0,0 1 0,-3-1 0,2 1 0,-4-4 0,4 3 0,-2-3 0,6 4 0,0-4 0,1 3 0,2-2 0,-3-1 0,4 3 0,-1-3 0,3 4 0,-2-1 0,3 1 0,-4-1 0,3 0 0,-4 1 0,3-4 0,-4 3 0,-1-2 0,3-1 0,-3 3 0,1-3 0,2 1 0,-3 2 0,1-3 0,2 4 0,-3-1 0,3 0 0,1 1 0,-1-1 0,1-2 0,-4 1 0,3-4 0,-5 5 0,4-3 0,-1 1 0,2-1 0,-2 0 0,-1-3 0,-3 3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1T06:31:15.7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414 52 24575,'-3'-4'0,"2"-1"0,-4 4 0,1-5 0,-2 3 0,-1-1 0,4-1 0,-3 4 0,3-2 0,-4 0 0,1 0 0,-1-1 0,1-2 0,0 6 0,-1-3 0,1 3 0,-3 0 0,1 0 0,-1 0 0,3 0 0,-3 0 0,-1 3 0,-3 0 0,0 4 0,3-4 0,-2 3 0,2-3 0,0 1 0,4 2 0,-3-3 0,2 6 0,-3-1 0,-2 4 0,2-5 0,0 5 0,-2-5 0,5 2 0,-6 5 0,5-6 0,-2 9 0,3-10 0,4 3 0,-3-1 0,2-2 0,-2 2 0,0 0 0,-1-1 0,4 1 0,0-3 0,0 1 0,2-1 0,-4 0 0,1 4 0,1-3 0,-4 9 0,4-7 0,-2 8 0,0-8 0,4 4 0,-5-3 0,6-1 0,-3-2 0,3-1 0,0 1 0,-3-1 0,2 0 0,-2 1 0,3-1 0,0 1 0,0-1 0,3 0 0,-2 1 0,2-1 0,-3 1 0,3-1 0,-3 0 0,6 1 0,-2-1 0,2 1 0,0-4 0,-2 3 0,2-3 0,-3 1 0,4-1 0,-4 0 0,3-3 0,-3 3 0,4-3 0,-1 0 0,1 0 0,-1 0 0,3 0 0,-2 0 0,3 0 0,-1 0 0,1 0 0,3 0 0,-4 0 0,1-3 0,-1 3 0,1-6 0,3 2 0,0-2 0,-1 0 0,-2-1 0,2 4 0,-5-3 0,3 2 0,-4 1 0,-2-3 0,1 6 0,-1-3 0,-1 0 0,0-1 0,0 1 0,1-3 0,2 2 0,1-2 0,-1 0 0,-3-1 0,3 1 0,-5-1 0,5 1 0,-3 0 0,4-4 0,-1 0 0,0 1 0,1-1 0,-1 4 0,-2-1 0,-1 1 0,-1 0 0,-1-1 0,2 1 0,0 2 0,-3-4 0,6 4 0,-5-9 0,5 6 0,-6-5 0,6 5 0,-5-2 0,2 3 0,-3-1 0,0 1 0,2 2 0,-1-2 0,2 3 0,-3-3 0,0-1 0,0 1 0,0-1 0,0 1 0,0 0 0,0-1 0,0 1 0,0-1 0,0 1 0,0 0 0,-3 2 0,2-2 0,-4 3 0,4-4 0,-5 1 0,3 0 0,-1-1 0,-2 4 0,6-3 0,-6 5 0,3-5 0,-4 6 0,4-6 0,-3 3 0,2-1 0,-2 1 0,2 0 0,-1 3 0,1-3 0,1 0 0,-3 2 0,5-2 0,-2 3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1T06:41:42.078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nkEffects" value="pencil"/>
    </inkml:brush>
  </inkml:definitions>
  <inkml:trace contextRef="#ctx0" brushRef="#br0">1030 2615 16383,'40'23'0,"-2"1"0,9-5 0,-5-2 0,7 1 0,-12-8 0,-9 0 0,-6-2 0,-1 0 0,-6-3 0,0-2 0,6 1 0,-4-3 0,9 7 0,-9-7 0,3 4 0,1-5 0,-4 3 0,4-2 0,-6 6 0,6-7 0,1 4 0,5-4 0,11 5 0,-8-3 0,17 3 0,-17-5 0,16 5 0,-16-3 0,8 7 0,-16-8 0,23 10 0,-18-10 0,29 6 0,-26-3 0,2-3 0,4 3 0,-2 1 0,5-3 0,-1 7 0,-11-8 0,1 3 0,0 0 0,-6-3 0,4 8 0,-3-8 0,14 8 0,12-7 0,-7 7 0,5-8 0,-20 3 0,-5 3 0,5-5 0,-11 8 0,5-9 0,0 2 0,-4-3 0,0 4 0,3-4 0,-7 4 0,14 0 0,4-3 0,-1 3 0,8-4 0,-11 0 0,11 0 0,-8 0 0,16 0 0,-16 0 0,17 0 0,-7 0 0,-1 0 0,-7 0 0,-6 0 0,-9 0 0,9 0 0,-9 3 0,4-2 0,0 3 0,-5-4 0,11 0 0,-5 0 0,5 0 0,1 0 0,0 0 0,19 6 0,-15-5 0,6 6 0,-13-3 0,-6-3 0,9 3 0,-6-4 0,4 0 0,16 0 0,0 5 0,16-3 0,-9 3 0,0-5 0,-9 0 0,6 0 0,13-7 0,-15 6 0,22-6 0,-42 7 0,12 0 0,-14 0 0,1 0 0,-3 0 0,-4 0 0,-1 0 0,6 0 0,1 0 0,0 0 0,4 0 0,-3 0 0,4 0 0,1 0 0,9 0 0,-7 0 0,2 0 0,4 0 0,-12 0 0,14 0 0,-11 0 0,1 0 0,0 0 0,-6-3 0,4 2 0,-9-3 0,9 4 0,-9 0 0,4-3 0,0 2 0,-5-2 0,5 3 0,-6 0 0,6-4 0,1 3 0,0-7 0,-1 7 0,0-2 0,-8 3 0,7 0 0,-8 0 0,3 0 0,0 0 0,1 0 0,-4 0 0,2-3 0,-2 2 0,3-3 0,-3 4 0,2-3 0,-2 2 0,9-2 0,-5 3 0,11 0 0,-11-4 0,11 3 0,-5-6 0,0 6 0,5-7 0,-11 3 0,5-3 0,0 0 0,1-1 0,-3 1 0,6-1 0,-12 1 0,14-1 0,-11 1 0,5 0 0,-9 0 0,2 0 0,-2-3 0,3-1 0,-3 1 0,3-4 0,-3 3 0,3 1 0,0-4 0,-3 3 0,2-3 0,-5 0 0,2-6 0,1 5 0,2-11 0,-2 5 0,10-25 0,-11 20 0,10-18 0,-15 28 0,5-3 0,-6-1 0,4-1 0,-4-6 0,-1 6 0,-4-5 0,4 11 0,-4-11 0,4 5 0,-4 0 0,0-14 0,0 17 0,0-11 0,0 18 0,0-2 0,0 2 0,0-3 0,0 3 0,0-3 0,-4 4 0,4-5 0,-4 1 0,4 0 0,-3 0 0,2 0 0,-2-1 0,3-4 0,0 3 0,0-9 0,0 9 0,0-4 0,3 6 0,-2 3 0,2 1 0,1 3 0,-4 1 0,7-4 0,-3 6 0,1-5 0,5 5 0,-5-2 0,6-1 0,-3 1 0,-1 2 0,4-1 0,-2 1 0,5-2 0,-2-1 0,3 4 0,-3-3 0,2 6 0,-2-5 0,3 5 0,0-6 0,1 6 0,5-6 0,-5 6 0,10-4 0,6 0 0,-2 4 0,7-5 0,-9 6 0,-6 0 0,14 0 0,-2 0 0,6 0 0,-3 0 0,0 0 0,-7 0 0,8 0 0,-11 0 0,1 0 0,0 0 0,0 0 0,-1 0 0,11 0 0,-8 0 0,16 0 0,-6 0 0,9 0 0,0-5 0,0 3 0,10-9 0,21-5 0,-5 0 0,14 0 0,-19-3 0,1 10 0,8-12 0,13 6 0,2-8 0,-44 15 0,1-1 0,5-2 0,-1-1 0,32-9 0,-28 12 0,-1 0 0,18-11 0,22 4 0,-25-4 0,16 10 0,-25-8 0,13 10 0,-35-3 0,14 4 0,-7-3 0,-12 5 0,8-6 0,-29 6 0,2-2 0,-4 2 0,-2-2 0,0 3 0,-1 0 0,-3 1 0,3 2 0,-3-6 0,6 3 0,-5-4 0,2 1 0,-4-1 0,-2-3 0,5-1 0,-4-9 0,1-10 0,-2 1 0,-5-17 0,0-2 0,0-2 0,0-27 0,-7 15 0,-5-8 0,-3 13 0,-8 9 0,-4-3 0,8 17 0,-17-8 0,10 7 0,-14-12 0,10 10 0,-3 3 0,7 10 0,-3 5 0,3-6 0,5 13 0,6 2 0,0 4 0,0-4 0,-1 5 0,1-7 0,-6 11 0,5-8 0,-11 1 0,5 4 0,-5-8 0,-1 8 0,0 0 0,0 1 0,1 0 0,-11 3 0,8-3 0,-45 4 0,19 0 0,-33 0 0,-10 0 0,38-1 0,-3 2 0,-5 2 0,-1 1 0,-2 0 0,0 1 0,5-1 0,2 1 0,8 3 0,-1-1 0,-9-6 0,2-1 0,-31 8 0,41-5 0,2 0 0,-30-1 0,29 2 0,-2-1 0,3-3 0,0 0 0,1 0 0,1 0 0,-48 0 0,17 0 0,-1 0 0,-6 7 0,7-6 0,-10 6 0,10-1 0,-7-4 0,7 4 0,-1-6 0,4 0 0,8 0 0,10-5 0,12 3 0,-7-9 0,5 3 0,-20 0 0,1-4 0,0 10 0,-1-4 0,-28-2 0,22 0 0,23 0 0,0 0 0,-28 0 0,-1-5 0,4 6 0,-11-8 0,6 7 0,-8-6 0,12 6 0,10-6 0,18 2 0,-32-2 0,28 2 0,-34-3 0,20 1 0,0 6 0,-1-5 0,1 6 0,0-1 0,9 1 0,2 7 0,1 0 0,-3 0 0,-19 0 0,-12 0 0,8 0 0,-15 0 0,7 0 0,-2 0 0,39 0 0,0 0 0,-30 0 0,-4 0 0,28 0 0,-35 0 0,28 0 0,14 4 0,-1-1 0,-17-1 0,1 5 0,-6-7 0,14 0 0,-17 0 0,19 0 0,-7 0 0,17 0 0,-8 0 0,1 0 0,16 0 0,-15 0 0,27 0 0,-7 0 0,0 0 0,7 0 0,-7 0 0,-1 0 0,-1 0 0,-10 0 0,0 0 0,9 0 0,8 0 0,12 0 0,4 0 0,-4 0 0,3 0 0,-9 0 0,9 0 0,-9 0 0,-6 0 0,2 0 0,-7 0 0,9 0 0,6 0 0,4 3 0,4-2 0,5 2 0,-11-3 0,7 0 0,-13 0 0,4 4 0,-6-3 0,-9 9 0,7-4 0,-2 0 0,11 1 0,6-2 0,0-1 0,0 3 0,-1-3 0,1 4 0,0 3 0,-6 2 0,3 8 0,-13 7 0,8 10 0,-2 15 0,-7 2 0,9 13 0,-12 6 0,12 8 0,-6 10 0,5-1 0,1-8 0,1 6 0,7-7 0,7 0 0,-5-2 0,11-19 0,-4-2 0,6-20 0,0 8 0,5-8 0,-3 1 0,3 7 0,1-8 0,1 20 0,0-8 0,0-2 0,-1 7 0,2-4 0,4-1 0,-1-4 0,-2-19 0,0-6 0,0 4 0,-5-9 0,9 9 0,-8-9 0,12 9 0,-8-13 0,4 7 0,-6-8 0,4 0 0,1 2 0,0-2 0,2 3 0,-2 1 0,3-1 0,1 0 0,-1 0 0,-3 1 0,2-1 0,3 1 0,1 6 0,0-4 0,-2-1 0,-4-2 0,3-4 0,0 1 0,1 3 0,-1-7 0,10 16 0,-11-13 0,6 9 0,-9-12 0,1 0 0,0 3 0,2-3 0,-5 3 0,5-3 0,-5-1 0,5 4 0,-2-2 0,3 5 0,0-5 0,1 2 0,-1-4 0,6 2 0,-5-2 0,5-2 0,-9 2 0,2-6 0,-2 6 0,3-3 0,-3 3 0,3-2 0,-7-2 0,3 0 0,-3-2 0,-1 6 0,4-3 0,-2 1 0,-2 1 0,3-5 0,-5 6 0,6-3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1T06:41:58.534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nkEffects" value="pencil"/>
    </inkml:brush>
  </inkml:definitions>
  <inkml:trace contextRef="#ctx0" brushRef="#br0">7357 2889 16383,'21'-7'0,"0"2"0,-17 2 0,4 3 0,9 0 0,2 0 0,5 3 0,-3-2 0,-1 3 0,3 0 0,-1-3 0,4 3 0,9-4 0,2 0 0,-1-4 0,-2 0 0,-5-5 0,-6 0 0,5-2 0,-13 2 0,0-2 0,1 4 0,-5-4 0,0 2 0,-3-2 0,0 4 0,-1 2 0,1-5 0,0 5 0,-1-6 0,-3 4 0,7-4 0,-10-1 0,9-3 0,-5-1 0,2 4 0,4-2 0,-6 2 0,5-3 0,-5 0 0,2-7 0,1 5 0,0-21 0,3 12 0,-5-3 0,1 8 0,-4 12 0,-2-10 0,6 5 0,-6-7 0,2 6 0,-3 0 0,0-6 0,0-1 0,0 0 0,0-4 0,0 3 0,0 1 0,0-4 0,0 9 0,0-9 0,-4 4 0,3-1 0,-6 3 0,2-1 0,0 4 0,-3-9 0,7 4 0,-7 0 0,3-5 0,1 11 0,-8-11 0,10 11 0,-7-11 0,5 5 0,-3 0 0,1-14 0,-8 17 0,8-17 0,-6 14 0,3-6 0,0 1 0,-7-11 0,1 8 0,-6-7 0,6 9 0,-2 0 0,2 1 0,-3-1 0,4 6 0,-3-5 0,3 5 0,0-6 0,-12-3 0,15 8 0,-13-2 0,15 10 0,-5-1 0,2 1 0,0 0 0,-4-6 0,4 8 0,2-7 0,-3 11 0,8-5 0,-6 2 0,3 0 0,1 1 0,-1 0 0,0 3 0,-3-3 0,3 0 0,-7 2 0,7-2 0,-6 0 0,5 0 0,-5-1 0,2-3 0,-9 2 0,5-2 0,-5-2 0,0 0 0,3-4 0,-13-7 0,7 4 0,-3-1 0,-12-4 0,11 2 0,-10-7 0,14 9 0,7 4 0,-4 4 0,5 2 0,-11-3 0,9-4 0,-8 3 0,2-4 0,-16-6 0,9 8 0,-23-18 0,14 15 0,-12-9 0,12 11 0,-6-1 0,21 8 0,-15-13 0,17 17 0,-3-14 0,-10 9 0,11 2 0,-12-6 0,-10 1 0,21 5 0,-14-3 0,19 9 0,-1-1 0,-6 0 0,0-5 0,-18 2 0,13 2 0,-14 0 0,1-4 0,4 7 0,-7-5 0,17 12 0,11 0 0,1-5 0,3 4 0,-9-3 0,9 1 0,-9 2 0,-6-2 0,-8 3 0,-9 0 0,0 0 0,0 0 0,0 0 0,-9 0 0,6 0 0,-6 0 0,-1 0 0,-2 0 0,-9 0 0,0 0 0,-1 0 0,20 0 0,-34 0 0,39 0 0,-32 0 0,29 0 0,0 0 0,0 0 0,0 0 0,0 0 0,-10 0 0,8 0 0,-8 0 0,1 0 0,-3 0 0,10 0 0,-6 0 0,18 0 0,-10 0 0,9 0 0,3 0 0,18 0 0,-1 0 0,12 0 0,-7 0 0,7 0 0,-3 0 0,0 0 0,2 0 0,-5 0 0,2 0 0,0 0 0,-2 0 0,2 3 0,-3-2 0,3 2 0,-2-3 0,5 0 0,-5 0 0,2 0 0,-9 0 0,5 0 0,-11 0 0,-4 0 0,6 0 0,-5 0 0,15 0 0,-1 0 0,1 0 0,0 0 0,0 0 0,0 0 0,3 0 0,-8 0 0,6 0 0,-6 0 0,4 0 0,-4 0 0,-12 0 0,2 0 0,-7 0 0,-1 0 0,-11 0 0,-2 0 0,-26 0 0,13 0 0,-16 0 0,10 0 0,0 0 0,9 0 0,12 0 0,-7 0 0,14 0 0,-17 0 0,10-5 0,10 3 0,-8-8 0,-2 2 0,-3 1 0,-6-5 0,-1 11 0,23-8 0,-38 1 0,35 3 0,-19-6 0,21 10 0,9-3 0,-9-1 0,12 3 0,-11-3 0,5 5 0,-9-5 0,6 3 0,-11-3 0,1 5 0,-26 0 0,16 0 0,-21 0 0,24 0 0,-20 6 0,1 2 0,9 0 0,-7-2 0,26-2 0,-5-3 0,20 7 0,5-7 0,1 3 0,0 0 0,4-2 0,-3 5 0,4-6 0,1 6 0,0-7 0,3 7 0,-2-6 0,5 6 0,-2-6 0,0 2 0,3 0 0,-7 2 0,7 2 0,-6 4 0,5-2 0,-5 5 0,2-2 0,0 0 0,-29 23 0,22-18 0,-24 18 0,28-20 0,-6 2 0,8-1 0,-12 2 0,11-3 0,-12 3 0,4 0 0,-2 4 0,-2-2 0,2 2 0,2-8 0,1-2 0,9-1 0,-2-2 0,5 2 0,-5-4 0,5 4 0,-5 1 0,6 3 0,-7 1 0,3-1 0,-3 0 0,-6 2 0,3 4 0,-3-3 0,8 3 0,2-9 0,3 8 0,0-7 0,3 8 0,-5-6 0,8 0 0,-9 6 0,6 1 0,-7 0 0,6 5 0,-5-5 0,2 6 0,3 9 0,-2-7 0,8 17 0,-6-8 0,-1 10 0,-6 10 0,6 2 0,1 0 0,6-12 0,0-3 0,0-16 0,0 8 0,0-11 0,0 1 0,0 9 0,0-7 0,0 8 0,4-11 0,1 1 0,0-6 0,0 5 0,-5-5 0,0 6 0,3-6 0,-2 4 0,2-4 0,-3 6 0,4-6 0,-4-1 0,8 0 0,-7-4 0,7 9 0,-3-4 0,5 6 0,-1 0 0,0-1 0,0-4 0,4 3 0,0-4 0,6 6 0,-5-6 0,11 8 0,-11-12 0,13 12 0,-6-12 0,6 13 0,2-10 0,3 5 0,-4-7 0,-1-1 0,20 11 0,-5-5 0,20 16 0,-12-13 0,11 7 0,-19-12 0,14-2 0,-6 2 0,1-2 0,17 8 0,-17-4 0,17 4 0,-7-8 0,0 0 0,7 0 0,21-4 0,-2 5 0,-32-13 0,1 0 0,-4 4 0,-3-1 0,17-1 0,28 12 0,-31-14 0,-13-4 0,1 1 0,34 8 0,4-12 0,-19 18 0,-9-16 0,7 10 0,-16-3 0,-3-7 0,-3 14 0,-6-16 0,9 15 0,0-13 0,-9 8 0,-3-11 0,-15 3 0,-1-2 0,0 2 0,-5 1 0,5-3 0,-6 5 0,6 4 0,1-5 0,15 14 0,3-11 0,9 5 0,0-3 0,0-8 0,-9 7 0,6-8 0,-15 8 0,6-4 0,-9 0 0,-1 3 0,1-7 0,0 11 0,0-9 0,-1 9 0,10-6 0,-6 4 0,25 3 0,-14-2 0,16 2 0,-9-6 0,0 4 0,10-4 0,-8 0 0,17 6 0,-7-12 0,10 6 0,27-7 0,-20 0 0,20 0 0,-27 0 0,-1 0 0,1 0 0,-1 0 0,0 0 0,1 0 0,-1 0 0,-9 0 0,-3 0 0,-9 0 0,1 0 0,8 0 0,-7 0 0,-1 0 0,25 0 0,-19 0 0,33 0 0,-19 0 0,1 0 0,-1 0 0,0 0 0,1 0 0,-10 0 0,7 0 0,-26-5 0,14 4 0,2-3 0,-4 4 0,5 0 0,-28-3 0,-4 2 0,4-2 0,9 3 0,9 0 0,9-7 0,-16 6 0,15-5 0,-8-1 0,12 0 0,9-8 0,-19 8 0,5-5 0,-25 6 0,6-4 0,0 5 0,-12-3 0,5 7 0,-9-2 0,1-1 0,0-1 0,-1 1 0,-6-3 0,6 2 0,-5 0 0,11-3 0,-5 7 0,6-7 0,-1 7 0,1-7 0,0 3 0,-6-4 0,4 4 0,-9-2 0,4 3 0,0 0 0,-8-3 0,7 6 0,-8-6 0,0 7 0,-1-4 0,-4 1 0,10-2 0,-7 0 0,10-2 0,-9 3 0,5-4 0,-1-3 0,0 3 0,0-3 0,0 3 0,1 0 0,-1 1 0,6-1 0,-5 0 0,5-1 0,-9 5 0,-1-3 0,-3 7 0,-1-4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5T12:51:07.24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70 515 24575,'6'0'0,"0"0"0,0 0 0,0 0 0,0 0 0,1 0 0,-1 0 0,0 0 0,0 0 0,0 0 0,0 0 0,0 0 0,0 3 0,1-2 0,-1 1 0,0-2 0,0 0 0,0 0 0,0 0 0,-2 3 0,1-2 0,-2 2 0,4-3 0,-1 0 0,0 0 0,-3 2 0,3-1 0,-3 2 0,6-3 0,-2 0 0,2 0 0,-3 0 0,0 0 0,0 0 0,0-3 0,0 2 0,0-1 0,0 2 0,0 0 0,-2-3 0,-4-1 0,-4 1 0,-2-2 0,0 4 0,0-2 0,0 0 0,0 3 0,0-3 0,0 3 0,0 0 0,-1 0 0,1-3 0,0 3 0,0-3 0,0 3 0,0 0 0,0 0 0,0-3 0,-1 3 0,1-3 0,0 3 0,0 0 0,0 0 0,0 0 0,0 0 0,0 0 0,-1-3 0,1 2 0,0-1 0,0 2 0,0 0 0,0 0 0,0 0 0,0 0 0,-3 0 0,2 0 0,-5 0 0,3-3 0,-1 2 0,2-1 0,1 2 0,1 0 0,0 0 0,0 0 0,0 0 0,5 0 0,5 0 0,2-3 0,3 2 0,-3-2 0,3 3 0,-2-2 0,5 1 0,-6-4 0,6 4 0,-5-2 0,2 1 0,-3 1 0,0-2 0,0 3 0,3 0 0,-2-3 0,1 3 0,-1-3 0,-1 3 0,3 0 0,-3 0 0,3-3 0,-3 3 0,0-3 0,1 3 0,-1 0 0,0 0 0,0 0 0,0-3 0,3 2 0,-2-1 0,2 2 0,-3 0 0,0 0 0,0 0 0,0 0 0,-3-3 0,3 2 0,-3-1 0,3 2 0,0 0 0,1 0 0,-1 0 0,0 0 0,0 0 0,0 0 0,0 0 0,0-3 0,0 2 0,1-2 0,-1 3 0,0 0 0,0 0 0,0 0 0,0 0 0,0 0 0,0 0 0,1 0 0,-1 0 0,0 0 0,0 0 0,0 0 0,0 0 0,0 0 0,0 0 0,1 0 0,-1 3 0,0-2 0,0 2 0,0-1 0,0-1 0,-2 4 0,1-4 0,-2 2 0,3-3 0,-2 3 0,1-3 0,-1 3 0,2-3 0,-3 3 0,3-3 0,-3 3 0,3 0 0,0-2 0,0 1 0,-2 1 0,1-2 0,-1 1 0,2 1 0,0-2 0,0 1 0,0 1 0,0-2 0,0 2 0,1-3 0,-1 0 0,0 0 0,0 0 0,0 0 0,0 0 0,0 0 0,0 0 0,1 0 0,-1 0 0,-3 2 0,-3-1 0,-3 2 0,-3-3 0,-1 0 0,1 0 0,0 0 0,0 0 0,0 0 0,0 0 0,0 0 0,0 0 0,-1 0 0,1 0 0,0 0 0,0 0 0,0 0 0,0 0 0,0 0 0,0 0 0,-1 0 0,1 0 0,0 0 0,0 0 0,0-3 0,0 2 0,0-1 0,0 2 0,-1 0 0,1 0 0,0 0 0,0 0 0,0 0 0,0 2 0,0-1 0,0 2 0,0-3 0,-1 0 0,4 2 0,-2-1 0,1 2 0,-2-3 0,0 0 0,-3 3 0,2-3 0,-2 3 0,1 0 0,1-3 0,-5 3 0,5 0 0,-1-3 0,1 3 0,1-3 0,0 0 0,0 0 0,0 0 0,-3 0 0,2 3 0,-2-2 0,1 1 0,1 1 0,-5-2 0,3 1 0,-3-2 0,2 3 0,1-2 0,3 2 0,0-3 0,0 0 0,0 0 0,2 2 0,2 2 0,4-1 0,2 0 0,5-3 0,-3 0 0,6 0 0,-5 0 0,2 0 0,-3 0 0,2 0 0,-1 0 0,2 0 0,-3 0 0,0 0 0,0 0 0,1 0 0,-1 0 0,0 0 0,3 0 0,-3 0 0,6 0 0,-5 0 0,4 0 0,-4 0 0,5 0 0,-5-3 0,4 2 0,-4-1 0,5 2 0,-6 0 0,3 0 0,-3 0 0,0 0 0,1 0 0,-1 0 0,0 0 0,0 0 0,0 0 0,3 0 0,0-3 0,1 2 0,-1-1 0,-3 2 0,0 0 0,0 0 0,0 0 0,3 0 0,-2 0 0,2-3 0,-3 2 0,3-2 0,0 1 0,1 1 0,1-2 0,-4 3 0,2 0 0,-3 0 0,0-2 0,0 1 0,0-2 0,1 3 0,-1 0 0,0 0 0,0 0 0,0 0 0,0 0 0,0 0 0,0-3 0,1 3 0,-1-3 0,0 3 0,0 0 0,0 0 0,0 0 0,0 0 0,-2-3 0,1 3 0,-2-3 0,4 3 0,-1 0 0,0 0 0,0 0 0,0 0 0,0 0 0,3-3 0,-2 3 0,2-3 0,-3 3 0,0 0 0,0 0 0,0 0 0,0 0 0,0 0 0,1 0 0,-1 0 0,0 0 0,0 0 0,0 0 0,0 0 0,0 0 0,0-3 0,1 2 0,-1-1 0,0 2 0,0 0 0,0 0 0,0 0 0,0 0 0,0 0 0,0 0 0,1 0 0,-1 0 0,0 0 0,0 0 0,0 0 0,0 0 0,0 0 0,0 0 0,1 0 0,1 0 0,-1 0 0,2 0 0,-3 0 0,0 0 0,0 0 0,1 0 0,-1 0 0,0 0 0,0 0 0,0 0 0,0 0 0,0 0 0,0 0 0,1 0 0,-1 0 0,0 0 0,0 0 0,0 0 0,0 0 0,0 0 0,3 0 0,-2 0 0,2 0 0,-3 0 0,0 0 0,0 0 0,7 0 0,-5-3 0,8 2 0,-9-1 0,5 2 0,-5 0 0,4 0 0,-1 0 0,2 0 0,0-3 0,0 2 0,-2-2 0,1 3 0,-1-2 0,2 1 0,0-2 0,1 1 0,-1 1 0,0-2 0,0 3 0,-2-2 0,2 1 0,-6-2 0,6 3 0,-5-3 0,2 3 0,-3-3 0,3 3 0,-3 0 0,6 0 0,-5 0 0,2-3 0,-3 3 0,0-3 0,0 3 0,0 0 0,0 0 0,3 0 0,-2 0 0,2 0 0,-3 0 0,0 0 0,0 0 0,0 0 0,0 0 0,3 0 0,-2 0 0,2 0 0,0 0 0,-3 0 0,3 0 0,-3 0 0,3 3 0,-2-3 0,2 3 0,-3-3 0,0 0 0,0 0 0,0 0 0,0 3 0,1-3 0,-1 3 0,0-3 0,0 0 0,0 0 0,0 0 0,0 0 0,0 3 0,1-2 0,1 1 0,-1-2 0,2 0 0,-3 0 0,0 0 0,3 0 0,-2 3 0,2-2 0,-3 1 0,0-2 0,0 0 0,0 0 0,0 0 0,0 3 0,1-2 0,-1 1 0,0-2 0,0 0 0,0 0 0,0 0 0,-2 3 0,1-2 0,-2 2 0,4-3 0,-1 0 0,0 0 0,0 0 0,0 0 0,0 2 0,0-1 0,0 2 0,1-3 0,-1 0 0,0 0 0,0 2 0,0-1 0,0 2 0,3-3 0,-2 0 0,2 0 0,-3 3 0,3-3 0,-3 3 0,6-3 0,-5 0 0,2 0 0,-3 0 0,0 0 0,0 0 0,0 0 0,0 0 0,0 0 0,0 3 0,1-3 0,-1 3 0,3-3 0,-3 0 0,3 0 0,0 0 0,-2 0 0,2 0 0,-3 0 0,0 0 0,0 0 0,3 0 0,-2 0 0,4 0 0,-1 0 0,-1 0 0,3 0 0,-5 0 0,4 0 0,-4-3 0,2 3 0,-3-3 0,0 3 0,0-3 0,3 3 0,1-3 0,6 0 0,-2 2 0,2-3 0,-6 2 0,-1 1 0,-3-2 0,0 3 0,-3-2 0,3 1 0,-5-5 0,1 3 0,1-3 0,-2 0 0,4 0 0,-4 0 0,1-1 0,-2 1 0,0 0 0,0 0 0,3 3 0,-2-3 0,2 3 0,-3-3 0,-3 2 0,2-1 0,-4 4 0,1-2 0,-2 3 0,0 0 0,0 0 0,0 0 0,0 0 0,0 0 0,0 0 0,-1 0 0,1 0 0,-3 3 0,3-2 0,-3 2 0,3-1 0,0-1 0,-1 2 0,4-1 0,-2-1 0,1 2 0,-2-3 0,3 3 0,-3-3 0,3 3 0,-3 0 0,0-3 0,-1 3 0,1-3 0,0 0 0,0 0 0,0 0 0,-3 0 0,2 3 0,-2-3 0,3 3 0,0-3 0,-3 0 0,3 0 0,-3 0 0,3 3 0,-1-2 0,1 1 0,0-2 0,0 0 0,0 0 0,0 0 0,0 0 0,0 0 0,0 0 0,-1 0 0,1 0 0,0 0 0,0 0 0,0 0 0,0 0 0,0 0 0,0 0 0,-1-2 0,1 1 0,0-2 0,0 3 0,0 0 0,0 0 0,0 0 0,0 0 0,-1 0 0,1 0 0,0 0 0,0 0 0,0 0 0,0 0 0,0 0 0,0 0 0,-1 0 0,4 3 0,-2-2 0,1 1 0,-2-2 0,0 0 0,0 3 0,0-2 0,0 1 0,0-2 0,2 3 0,-1-2 0,1 2 0,-2-3 0,0 0 0,3 2 0,-3-1 0,3 2 0,-3-3 0,2 2 0,-1-1 0,1 2 0,-2-3 0,0 0 0,0 0 0,3 3 0,-3-3 0,3 3 0,-3-3 0,0 0 0,-1 3 0,1-3 0,0 3 0,0-3 0,0 0 0,0 0 0,0 0 0,0 0 0,-1 0 0,1 0 0,0 0 0,0 0 0,0 0 0,0 0 0,0 0 0,0 0 0,0 0 0,-1 0 0,1 0 0,0 0 0,0 0 0,0 0 0,0 0 0,0 0 0,0-3 0,-3 3 0,2-3 0,-2 3 0,0 0 0,2 0 0,-1 0 0,1 0 0,1 0 0,0 0 0,0 0 0,0 0 0,0-3 0,0 3 0,0-3 0,-1 3 0,1 0 0,0 0 0,0 0 0,0 0 0,0 0 0,0 0 0,0 3 0,-1-3 0,1 3 0,0-3 0,3 3 0,-3-3 0,3 6 0,-3-6 0,0 3 0,2 0 0,-1-2 0,2 4 0,-4-4 0,1 4 0,0-4 0,0 2 0,0-3 0,0 0 0,0 0 0,0 0 0,-1 0 0,1 0 0,0 2 0,0-1 0,0 2 0,0-3 0,0 0 0,0 0 0,-1 0 0,1 0 0,0 0 0,0 0 0,0 0 0,3-3 0,-3 2 0,3-1 0,-3-1 0,-1 2 0,1-2 0,0 1 0,0-2 0,0 1 0,-3 0 0,2 0 0,-4 3 0,4-6 0,-5 6 0,-2-3 0,1 0 0,-4 3 0,8-3 0,0 0 0,3 2 0,0-1 0,0 2 0,-1 0 0,1 0 0,0-3 0,0 2 0,0-1 0,0 2 0,0 0 0,0 0 0,0 0 0,-1 0 0,1 0 0,-3 0 0,3 0 0,-6 0 0,5 0 0,-2 0 0,3 0 0,0 0 0,0 0 0,0 0 0,0 0 0,0 0 0,0 0 0,-1 0 0,-1 0 0,1 0 0,-2 0 0,3 0 0,0 0 0,0 0 0,-1 0 0,1 0 0,0 0 0,0 0 0,0 0 0,0 0 0,0 0 0,0 0 0,-1 0 0,1 0 0,0 0 0,0 0 0,0 0 0,0 0 0,-3 0 0,2 0 0,-2 0 0,3 0 0,0 0 0,0 0 0,0 0 0,0 0 0,0 0 0,0 0 0,-1 0 0,1 0 0,0 0 0,0 0 0,0 0 0,0 0 0,0 0 0,0 0 0,-1 0 0,1 0 0,0 0 0,0 0 0,0 0 0,3-3 0,-3 2 0,3-2 0,-3 3 0,-3 0 0,2 0 0,-2 0 0,3 0 0,0 0 0,0 0 0,0 0 0,0 0 0,-1 0 0,1 0 0,0 0 0,0 0 0,-3 0 0,2 0 0,-1 0 0,1 0 0,1 0 0,0 0 0,0 0 0,0 0 0,0 0 0,0 0 0,0 0 0,-1 0 0,1 0 0,0 0 0,0 0 0,0 3 0,0-2 0,0 2 0,0-1 0,-1-1 0,1 2 0,0-3 0,3 2 0,-3-1 0,3 2 0,-3-3 0,0 3 0,0-3 0,-1 3 0,1 0 0,0-3 0,0 6 0,0-6 0,0 6 0,0-5 0,0 1 0,0-2 0,-1 3 0,1-2 0,0 1 0,0-2 0,0 0 0,3 3 0,-3-2 0,3 2 0,-3-3 0,-1 0 0,1 0 0,-3 0 0,3 0 0,-3 0 0,3 2 0,0-1 0,-1 2 0,1-3 0,0 0 0,0 0 0,0 0 0,0 0 0,0 0 0,0 0 0,-1 0 0,1 0 0,0 0 0,0 0 0,0 0 0,0 0 0,0 0 0,0-3 0,0 2 0,-1-1 0,1 2 0,0 0 0,0 0 0,0 0 0,0 0 0,0 0 0,2-3 0,-1 2 0,1-2 0,-2 3 0,3-2 0,-3 1 0,3-2 0,-6 3 0,2 0 0,-1 0 0,1 0 0,4-2 0,-2 1 0,1-2 0,-2 3 0,0-3 0,0 3 0,0-3 0,0 3 0,-1 0 0,1 0 0,0-3 0,0 3 0,-3-3 0,2 3 0,1-3 0,1 3 0,2-3 0,-1 6 0,1 0 0,6 3 0,1 0 0,2 0 0,0 0 0,3 1 0,0-1 0,1-3 0,1 2 0,-1-4 0,-1 5 0,7-2 0,-5-1 0,6 3 0,-5-5 0,5 5 0,0-5 0,6 5 0,-1-5 0,0 2 0,1-3 0,-1 0 0,8 0 0,-6 0 0,2 0 0,-5 0 0,-8 0 0,4 0 0,-5 0 0,0 0 0,1 0 0,-1 0 0,5 0 0,-4 0 0,4 0 0,-5 0 0,0 0 0,5 0 0,-4 0 0,4 0 0,-5 0 0,-2 0 0,-1 0 0,-3 0 0,0 0 0,-3-2 0,3 1 0,-3-2 0,3 3 0,0 0 0,1-2 0,-1 1 0,0-2 0,0 3 0,0 0 0,0 0 0,0 0 0,0 0 0,3-3 0,-2 3 0,2-3 0,-3 3 0,0 0 0,0 0 0,0 0 0,0 0 0,1 0 0,-4-3 0,2 3 0,-1-3 0,2 3 0,0 0 0,0 0 0,-2-3 0,4 3 0,-4-3 0,7 0 0,-4 2 0,5-1 0,-5-1 0,1 2 0,-1-1 0,-1 2 0,0-3 0,0 2 0,0-2 0,0 1 0,0 1 0,0-2 0,1 3 0,-1-2 0,2 1 0,-1-2 0,5 1 0,-5 1 0,1-2 0,1 0 0,-2 3 0,2-3 0,-3 3 0,0 0 0,0-3 0,0 3 0,1-3 0,-1 3 0,0-3 0,0 2 0,3-1 0,0-1 0,4 2 0,-4-4 0,3 4 0,-6-1 0,6-1 0,-5 2 0,2-2 0,-3 3 0,-3-2 0,3 1 0,-3-2 0,3 1 0,0 1 0,0-2 0,1 0 0,-1 3 0,0-3 0,0 3 0,-3-3 0,3 3 0,-3-3 0,3 3 0,3-3 0,-2 2 0,9-1 0,-1-2 0,3 4 0,3-4 0,-8 4 0,9 0 0,-12 0 0,11 0 0,-13-2 0,5 1 0,-7-2 0,0 3 0,0 0 0,3 0 0,-2 0 0,2 0 0,-3 0 0,0 0 0,0 0 0,3-3 0,-2 0 0,2 0 0,0-3 0,-3 6 0,3-6 0,-3 5 0,0-1 0,3 2 0,1 0 0,-1 0 0,0 0 0,-3 0 0,0 0 0,1 0 0,-1 0 0,0 0 0,0 0 0,0 2 0,0-1 0,-2 5 0,1-6 0,-2 6 0,4-6 0,-1 6 0,0-6 0,0 6 0,0-5 0,-3 4 0,3-4 0,-5 4 0,4-4 0,-2 2 0,1-1 0,1-1 0,-1 4 0,2-4 0,0 5 0,0-6 0,-3 6 0,3-6 0,-3 6 0,3-6 0,-2 6 0,-1 0 0,-3 1 0,2 2 0,-1-3 0,2 0 0,-3 0 0,0 0 0,0 0 0,-3-2 0,2 1 0,-4-4 0,1 2 0,-2-3 0,0 0 0,-3 0 0,0 0 0,-3 0 0,-1 0 0,4 2 0,0-1 0,3 2 0,0-3 0,0 0 0,-1 0 0,1 0 0,0 0 0,0 0 0,-3 0 0,2 0 0,-1 0 0,1 0 0,1 0 0,0 0 0,0 0 0,0 0 0,0 0 0,-3 0 0,2 0 0,1 2 0,6 2 0,6-1 0,4 0 0,-1 0 0,0-3 0,0 3 0,-2-3 0,4 0 0,-4 0 0,2 0 0,-3 0 0,0 0 0,0 0 0,0 0 0,-8 0 0,-6 0 0,-18 0 0,2 0 0,-13 0 0,5-4 0,0 3 0,6-4 0,12 5 0,-2 0 0,6 0 0,-4 0 0,5 0 0,3 0 0,0 0 0,0 0 0,-1 0 0,1 0 0,0 0 0,0 0 0,0 0 0,0 0 0,0 0 0,0 0 0,-1 0 0,1 0 0,0 0 0,0 0 0,-3 0 0,0 0 0,-4 0 0,4 0 0,-3 0 0,6 0 0,-3 0 0,3 0 0,0 0 0,-1 0 0,1 0 0,0 0 0,0 0 0,0 0 0,0 0 0,0 0 0,2-3 0,2 0 0,4 0 0,2-3 0,2 5 0,-3-4 0,3 4 0,-3-4 0,3 4 0,-2-4 0,-2 1 0,-4 1 0,-2 0 0,-2 1 0,0 1 0,3-5 0,-3 6 0,3-3 0,-3 3 0,-1-3 0,1 3 0,-3-3 0,3 3 0,-3-3 0,3 3 0,0-3 0,-8-1 0,4 4 0,-4-4 0,5 4 0,3 0 0,2-2 0,-1 1 0,1-2 0,-2 3 0,0 0 0,0 0 0,3-2 0,-3 1 0,3-2 0,-6 3 0,-1 0 0,1 0 0,0-3 0,3 3 0,5 0 0,5 3 0,5 3 0,3-2 0,5 2 0,-6-6 0,5 7 0,-9-7 0,1 3 0,-1-3 0,-1 3 0,0-3 0,0 3 0,0-3 0,0 0 0,3 0 0,-2 3 0,4-3 0,-1 3 0,2-3 0,0 0 0,5 0 0,-3 0 0,2 0 0,1 0 0,-4 0 0,16 0 0,-9 0 0,5 0 0,-8-3 0,-5 3 0,1-3 0,-1 3 0,0 0 0,0 0 0,5 0 0,-6 0 0,5-3 0,-10 3 0,3-3 0,-3 3 0,1 0 0,1-3 0,-1 3 0,2-3 0,-3 3 0,3 0 0,-2 0 0,2 0 0,-3-3 0,0 2 0,0-1 0,3 2 0,-5-3 0,4 2 0,-4-1 0,2 2 0,0 0 0,0 0 0,0-3 0,0 2 0,0-2 0,0 3 0,-2-2 0,1 1 0,-1-2 0,2 3 0,3-2 0,-3 1 0,3-2 0,-3 0 0,0 3 0,1-3 0,-1 3 0,0-3 0,7 3 0,-5-6 0,5 6 0,-6-3 0,-1 3 0,0-3 0,0 2 0,0-1 0,0 2 0,0 0 0,0-3 0,1 2 0,-1-1 0,0 2 0,0 0 0,0-3 0,0 2 0,0-2 0,0 3 0,0 0 0,1 0 0,-1 0 0,0 0 0,0 3 0,0-2 0,-3 4 0,3-4 0,-5 4 0,1-1 0,-2 2 0,-2 0 0,1 0 0,-5-2 0,6 1 0,-6-2 0,3 4 0,0-1 0,-3 0 0,5 0 0,-4-3 0,4 3 0,-4-6 0,4 6 0,-2-3 0,3 3 0,3-2 0,1 1 0,2-4 0,0 4 0,0-4 0,0 2 0,0-1 0,0-1 0,0 2 0,1-3 0,-1 0 0,0 0 0,0 0 0,0 0 0,0 0 0,0 0 0,0 0 0,1 0 0,-1 0 0,0 0 0,0-3 0,0 2 0,0-1 0,0 2 0,0 0 0,1 0 0,-1 0 0,0 0 0,0 0 0,0 0 0,0-3 0,0 2 0,0-1 0,0 2 0,1 0 0,-1 0 0,0 0 0,0 0 0,-3-3 0,3 2 0,-3-1 0,3 2 0,0 0 0,1-3 0,-1 2 0,0-2 0,0 3 0,0 0 0,0 0 0,0 0 0,0-2 0,1 1 0,-1-2 0,0 1 0,0 1 0,0-2 0,0 3 0,0-3 0,0 3 0,1-3 0,1 3 0,-1 0 0,-1-3 0,2 3 0,-3-3 0,3 0 0,1 3 0,-2-6 0,2 5 0,-3-1 0,3 2 0,-2-3 0,1 2 0,-1-1 0,-4-1 0,2 2 0,-1-2 0,-1 1 0,3 1 0,-3-2 0,3 1 0,0 1 0,0-5 0,1 3 0,-1 0 0,0-3 0,0 3 0,0-1 0,0-1 0,0 4 0,-2-4 0,1 4 0,-1-4 0,2 1 0,0 1 0,-3-2 0,3 4 0,-3-5 0,3 6 0,0-6 0,0 6 0,1-3 0,-4 0 0,2 2 0,-1-1 0,2 2 0,0 0 0,-3-3 0,3 2 0,-3-1 0,3 2 0,0 0 0,1 0 0,-4-3 0,2-1 0,-1-4 0,2-2 0,0 1 0,-3-3 0,3 3 0,-5-1 0,1-2 0,1 3 0,-2-3 0,1-1 0,-2 1 0,0 3 0,0 0 0,0 3 0,0 0 0,0 5 0,-2 7 0,1 1 0,-4 5 0,4-6 0,-5 0 0,6 0 0,-6 1 0,6-1 0,-6 0 0,6 0 0,-3 0 0,0-3 0,2 3 0,-1-3 0,-1 3 0,2 3 0,-4-2 0,4 2 0,-4-3 0,4 0 0,-2 0 0,1-2 0,1 1 0,-4-2 0,1 1 0,1 1 0,-3-1 0,3 2 0,-3-3 0,2 3 0,-1-6 0,2 0 0,-1-3 0,1-6 0,3 2 0,0-4 0,0 1 0,0-6 0,0 5 0,0-5 0,0 9 0,0-2 0,0 3 0,0 0 0,0 0 0,0 0 0,0 0 0,0-1 0,3 1 0,1 0 0,-1 0 0,2 3 0,-4-3 0,4 6 0,-1-6 0,2 3 0,-3-3 0,3 2 0,-5-1 0,4 4 0,-4-4 0,4 1 0,-4-2 0,4 3 0,-4-3 0,4 3 0,-4-3 0,4 0 0,-4 0 0,5 2 0,-6-1 0,3 1 0,-3-2 0,0 0 0,0 0 0,3-3 0,-3 2 0,6-2 0,-6 1 0,3 1 0,0-2 0,-2 3 0,1 0 0,-2 0 0,0-1 0,3 1 0,-2 0 0,1 0 0,-2 0 0,3 3 0,1 0 0,-4 3 0,-3 3 0,-7 0 0,1 6 0,-3-2 0,5 4 0,-1-1 0,1 2 0,4-3 0,-2 3 0,4-2 0,-2-1 0,1 0 0,1 0 0,-2-2 0,3 1 0,0-1 0,0-1 0,0 0 0,0 0 0,0 0 0,0 0 0,0 0 0,0 0 0,0 0 0,0 1 0,0-1 0,0 0 0,0 0 0,0 0 0,-3 0 0,3 3 0,-3-2 0,3 2 0,0-3 0,0 0 0,0 0 0,5 0 0,-3-2 0,3-2 0</inkml:trace>
</inkml:ink>
</file>

<file path=ppt/ink/ink4.xml><?xml version="1.0" encoding="utf-8"?>
<inkml:ink xmlns:inkml="http://www.w3.org/2003/InkML">
  <inkml:definitions/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1T06:30:25.1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2216 24575,'6'-3'0,"1"3"0,-1-9 0,4-3 0,9-10 0,12-7 0,14-5 0,17-3 0,7 0-508,16-2 508,-5 0 0,-31 16 0,2-1-483,7-5 0,-1 0 483,-7 4 0,1 0 0,12-7 0,0 1 0,26-11 0,-21 7 0,0 0 0,-20 12 0,-1 0 0,17-12 0,0 0 0,-16 10 0,-1 1 0,-1 0 0,-1 0-140,2 0 1,-1 1 139,31-9 0,-8-4 0,-2 5 0,-8-5 0,-5 1 476,-1-1-476,-6 1 976,-10 8-976,0-4 301,-13 13-301,-2-3 0,1 9 0,-5-1 0,-2 5 0,1-5 0,-7 6 0,11-14 0,2 1 0,12-6 0,-10 0 0,16-2 0,-7-7 0,28-16 0,-11 1 0,12-7 0,-1 7 0,-18 9 0,17-7 0,-21 13 0,7-11 0,-14 14 0,0 2 0,-17 9 0,-2 7 0,-5-2 0,-2 6 0,-4-2 0,0 5 0,0-3 0,-2 1 0,2 2 0,-3-2 0,0 2 0,0 1 0,0 0 0,-3 2 0,-1-2 0,-2 6 0,-1-3 0,1 3 0,-8 0 0,-2 0 0,-7 0 0,-8 0 0,-11 5 0,-17 2 0,-10 6 0,5-3 0,-5 1-650,17-1 1,-3 1 649,-25 1 0,0 0 0,25-2 0,3 0-195,-4 1 0,1-2 195,-32 0 0,10 8 0,-6-3 0,36-6 0,-4 7 0,34-14 0,7 1 1273,0 1-1273,4-2 416,-3 2-416,4 0 0,-3-3 0,18 3 0,-5-8 0,25-2 0,-1-9 0,12 0 0,16-12 0,12 2 0,-22 10 0,1 0-364,4-1 0,1 0 364,0-1 0,-1 0 0,4-3 0,-1 0 0,34-13 0,-38 20 0,-1 0 0,21-9 0,4 9 0,-16-3 0,-15 7 0,-5 4 0,-23-1 0,1 7 728,-10-6-728,2 5 0,-3-2 0,1 3 0,-1-2 0,0 1 0,4-5 0,0 3 0,2-4 0,-2 4 0,0 0 0,-4 0 0,3 2 0,-2-2 0,6 3 0,1-3 0,13 2 0,-7-5 0,3 5 0,-11-2 0,-5 3 0,2 0 0,-5-3 0,2 3 0,0 0 0,1 6 0,13 12 0,9 20 0,7 9 0,6 14 0,-6-2 0,-1 1 0,1-1 0,-1 0 0,-4 0 0,-3 0 0,-5-7 0,-1-3 0,6 8 0,-11-25 0,4 15 0,-12-34 0,0 10 0,-3-9 0,0 3 0,-2-4 0,0-3 0,-2-1 0,1-5 0,-2 1 0,2-4 0,-3 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1T06:30:44.0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477 39 24575,'-6'-6'0,"0"-1"0,-1 1 0,1 2 0,-1-1 0,1 4 0,0-5 0,-1 5 0,-2-1 0,-6 2 0,-3 0 0,-1 2 0,-3 3 0,8 1 0,-8 2 0,8-2 0,-1 1 0,3 0 0,8-1 0,-8 1 0,11-1 0,-5 0 0,3 1 0,3-1 0,-3 1 0,3-1 0,0 0 0,0 1 0,0-1 0,0 3 0,0-1 0,3 4 0,0-5 0,4 2 0,-1 0 0,0-5 0,4 8 0,0-5 0,2 3 0,-2 2 0,7-1 0,-6 2 0,1-2 0,-1-1 0,-9-4 0,6 1 0,-1-1 0,-3 0 0,7 4 0,-6-3 0,4 5 0,-3-5 0,1 5 0,-1-5 0,-2 2 0,-1-2 0,-1-4 0,-1 3 0,2-2 0,-3 2 0,0 0 0,3-2 0,-3 2 0,3-3 0,-3 4 0,0-1 0,0 0 0,-3 4 0,0-3 0,-3 2 0,-1-3 0,1 1 0,-1-1 0,-2 3 0,2-2 0,-5 0 0,5-1 0,-5-3 0,5 1 0,-3-1 0,4-1 0,0-1 0,-1 2 0,-7-3 0,-18 0 0,5 0 0,-28 0 0,20 0 0,-7 0 0,11 0 0,12 0 0,5 0 0,5 0 0,2 0 0,1 0 0,2-3 0,-1 2 0,4-4 0,-2 1 0,0 1 0,2-3 0,-4 5 0,4-5 0,-5 3 0,6-1 0,-3 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1T06:30:45.1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13 24575,'0'-6'0,"3"2"0,0 1 0,4 6 0,-4 3 0,7 9 0,-8 4 0,9 12 0,-6-6 0,0 7 0,3-1 0,-6-6 0,5 2 0,-4-10 0,1-4 0,-1-3 0,-3-1 0,3 1 0,-3-3 0,6 2 0,-5-3 0,5-2 0,-6-1 0,3-3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1T06:30:45.8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13 24575,'0'-6'0,"0"2"0,0 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1T06:30:47.6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24575,'3'9'0,"3"1"0,-5 3 0,2 4 0,0 2 0,-2 0 0,2 11 0,-3-9 0,0 5 0,4-4 0,-3-8 0,6 8 0,-7-8 0,4 9 0,-4-12 0,0 5 0,0-8 0,3 1 0,-3-3 0,3-5 0,-6-5 0,3-6 0,-3-7 0,0 3 0,2-8 0,-2 3 0,3 0 0,0-3 0,0 8 0,0-3 0,0 4 0,0 0 0,3 3 0,-2-2 0,2 2 0,0 0 0,0 1 0,1 3 0,2-1 0,-6 1 0,6-1 0,-3 1 0,4 0 0,-4-1 0,3 4 0,-2 0 0,2 6 0,0 0 0,1 4 0,-1-1 0,-2 0 0,2 1 0,-3-1 0,3 1 0,-2-1 0,2 3 0,-3 1 0,4 3 0,-1 0 0,0 0 0,4-1 0,-6 1 0,5 0 0,-6 0 0,3 0 0,1-1 0,-1 1 0,-2 0 0,2 5 0,-2-7 0,3 5 0,-4-8 0,3 1 0,-5-3 0,5-2 0,-6 1 0,6-1 0,-5 2 0,1-2 0,-2-1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6B3C4C-95FB-3849-B7E7-CF3F49FE8972}" type="datetimeFigureOut">
              <a:rPr lang="fi-FI" smtClean="0"/>
              <a:t>11.12.2025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20D18-C002-8C4E-81BB-EB229DCF9083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71421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fi.wikipedia.org/wiki/Englannin_kuningaskunta" TargetMode="External"/><Relationship Id="rId3" Type="http://schemas.openxmlformats.org/officeDocument/2006/relationships/hyperlink" Target="https://fi.wikipedia.org/wiki/Englannin_kieli" TargetMode="External"/><Relationship Id="rId7" Type="http://schemas.openxmlformats.org/officeDocument/2006/relationships/hyperlink" Target="https://fi.wikipedia.org/wiki/1485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fi.wikipedia.org/wiki/1455" TargetMode="External"/><Relationship Id="rId5" Type="http://schemas.openxmlformats.org/officeDocument/2006/relationships/hyperlink" Target="https://fi.wikipedia.org/wiki/York_(suku)" TargetMode="External"/><Relationship Id="rId4" Type="http://schemas.openxmlformats.org/officeDocument/2006/relationships/hyperlink" Target="https://fi.wikipedia.org/wiki/Lancaster_(suku)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20D18-C002-8C4E-81BB-EB229DCF9083}" type="slidenum">
              <a:rPr lang="fi-FI" smtClean="0"/>
              <a:t>16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33889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kanton</a:t>
            </a:r>
            <a:r>
              <a:rPr lang="fi-FI" dirty="0"/>
              <a:t> = </a:t>
            </a:r>
            <a:r>
              <a:rPr lang="fi-FI" dirty="0" err="1"/>
              <a:t>hong</a:t>
            </a:r>
            <a:r>
              <a:rPr lang="fi-FI" dirty="0"/>
              <a:t> </a:t>
            </a:r>
            <a:r>
              <a:rPr lang="fi-FI" dirty="0" err="1"/>
              <a:t>kong</a:t>
            </a:r>
            <a:endParaRPr lang="fi-FI" dirty="0"/>
          </a:p>
          <a:p>
            <a:r>
              <a:rPr lang="fi-FI" dirty="0" err="1"/>
              <a:t>pastu</a:t>
            </a:r>
            <a:r>
              <a:rPr lang="fi-FI" dirty="0"/>
              <a:t> = Afganistan, Pakistan</a:t>
            </a:r>
          </a:p>
          <a:p>
            <a:r>
              <a:rPr lang="fi-FI" dirty="0"/>
              <a:t>hindi-urdu = Intia, Pakistan, </a:t>
            </a:r>
            <a:r>
              <a:rPr lang="fi-FI" dirty="0" err="1"/>
              <a:t>Fiji</a:t>
            </a:r>
            <a:endParaRPr lang="fi-FI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hausa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Niger, Nigeria, Ghana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 err="1"/>
              <a:t>swuahili</a:t>
            </a:r>
            <a:r>
              <a:rPr lang="fi-FI" dirty="0"/>
              <a:t> = </a:t>
            </a:r>
            <a:r>
              <a:rPr lang="fi-FI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anzania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i-FI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Kenya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i-FI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Democratic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Republic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i-FI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Congo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i-FI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Rwanda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Uganda, </a:t>
            </a:r>
            <a:r>
              <a:rPr lang="fi-FI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African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Union</a:t>
            </a:r>
          </a:p>
          <a:p>
            <a:r>
              <a:rPr lang="fi-FI" dirty="0"/>
              <a:t>bengali = Intian </a:t>
            </a:r>
            <a:r>
              <a:rPr lang="fi-FI" dirty="0" err="1"/>
              <a:t>itäsoa</a:t>
            </a:r>
            <a:endParaRPr lang="fi-FI" dirty="0"/>
          </a:p>
          <a:p>
            <a:r>
              <a:rPr lang="fi-FI" dirty="0"/>
              <a:t>flaami = Hollanti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malaji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Indonesia ja alueita </a:t>
            </a:r>
            <a:endParaRPr lang="fi-FI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punjabi = Pakistan</a:t>
            </a:r>
          </a:p>
          <a:p>
            <a:r>
              <a:rPr lang="fi-FI" dirty="0"/>
              <a:t>katalaani = Espanjan alue</a:t>
            </a:r>
          </a:p>
          <a:p>
            <a:r>
              <a:rPr lang="fi-FI" dirty="0" err="1"/>
              <a:t>jaava</a:t>
            </a:r>
            <a:r>
              <a:rPr lang="fi-FI" dirty="0"/>
              <a:t> = Jaavan saari Indonesia</a:t>
            </a:r>
          </a:p>
          <a:p>
            <a:r>
              <a:rPr lang="fi-FI" dirty="0"/>
              <a:t>zulu = </a:t>
            </a:r>
            <a:r>
              <a:rPr lang="fi-FI" dirty="0" err="1"/>
              <a:t>etelä-Afrikka</a:t>
            </a:r>
            <a:endParaRPr lang="fi-FI" dirty="0"/>
          </a:p>
          <a:p>
            <a:r>
              <a:rPr lang="fi-FI" dirty="0"/>
              <a:t>dari = </a:t>
            </a:r>
            <a:r>
              <a:rPr lang="fi-FI" dirty="0" err="1"/>
              <a:t>Agganistan</a:t>
            </a:r>
            <a:endParaRPr lang="fi-FI" dirty="0"/>
          </a:p>
          <a:p>
            <a:r>
              <a:rPr lang="fi-FI" dirty="0"/>
              <a:t>amhara = Etiopia</a:t>
            </a:r>
          </a:p>
          <a:p>
            <a:r>
              <a:rPr lang="fi-FI" sz="1200" dirty="0"/>
              <a:t>persia = 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Iran (as Persian), </a:t>
            </a:r>
            <a:r>
              <a:rPr lang="fi-FI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Afghanistan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Dari), </a:t>
            </a:r>
            <a:r>
              <a:rPr lang="fi-FI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Tajikistan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</a:t>
            </a:r>
            <a:r>
              <a:rPr lang="fi-FI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Tajik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0DEE15-4CAC-3D4C-8802-E5F23585CFB4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8516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Tämän jälkeen luku 2.1 t. MA2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0DEE15-4CAC-3D4C-8802-E5F23585CFB4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99007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Ruusujen sota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tai </a:t>
            </a:r>
            <a:r>
              <a:rPr lang="fi-FI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ruusujen sodat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</a:t>
            </a:r>
            <a:r>
              <a:rPr lang="fi-FI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Englannin kieli"/>
              </a:rPr>
              <a:t>engl.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fi-FI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Wars of the Roses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on yhteisnimitys </a:t>
            </a:r>
            <a:r>
              <a:rPr lang="fi-FI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Lancaster (suku)"/>
              </a:rPr>
              <a:t>Lancasterin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ja </a:t>
            </a:r>
            <a:r>
              <a:rPr lang="fi-FI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York (suku)"/>
              </a:rPr>
              <a:t>Yorkin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sukujen välillä vuosina </a:t>
            </a:r>
            <a:r>
              <a:rPr lang="fi-FI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1455"/>
              </a:rPr>
              <a:t>1455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fi-FI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1485"/>
              </a:rPr>
              <a:t>1485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käydyille monimutkaisille taisteluille </a:t>
            </a:r>
            <a:r>
              <a:rPr lang="fi-FI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Englannin kuningaskunta"/>
              </a:rPr>
              <a:t>Englannin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kruunusta. Nimitys ”ruusujen sota” on keksitty jälkikäteen, ja se tulee sukujen tunnusmerkeistä: Lancasterin punaisesta ja Yorkin valkoisesta ruususta.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20D18-C002-8C4E-81BB-EB229DCF9083}" type="slidenum">
              <a:rPr lang="fi-FI" smtClean="0"/>
              <a:t>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67164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20D18-C002-8C4E-81BB-EB229DCF9083}" type="slidenum">
              <a:rPr lang="fi-FI" smtClean="0"/>
              <a:t>28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23875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0DDF3CC-363A-024B-B014-C76D9A8693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6F7B4B26-B2C2-2944-9692-94FD461668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B05F498-EBF6-1941-B275-81BEA2FE1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FE544-9F49-0343-B48B-36FB27A0C288}" type="datetimeFigureOut">
              <a:rPr lang="fi-FI" smtClean="0"/>
              <a:t>11.12.2025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34D783A-6A28-B149-B9E9-C5BC29877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C82D86F-16D0-AA46-87E6-38374981E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D993-1007-0D4C-94C8-12242E430D61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655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CAA671F-6BA0-C84E-9751-C37A98720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19D219C2-07DF-0144-A86F-BD83EF0C8B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964E1D7-CF28-854F-834D-675E778D8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FE544-9F49-0343-B48B-36FB27A0C288}" type="datetimeFigureOut">
              <a:rPr lang="fi-FI" smtClean="0"/>
              <a:t>11.12.2025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C190C5A-B3A6-8445-9BFF-1D5A1DC6A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CA9EC67-B2DD-CD44-831F-B922F6932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D993-1007-0D4C-94C8-12242E430D61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1506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5B665AB4-6E2B-5D40-B5EF-2BAE78E12F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FADF3119-220A-BC4A-95BB-D1AAA1E928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114E0DD-5605-6847-B3C5-012E15588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FE544-9F49-0343-B48B-36FB27A0C288}" type="datetimeFigureOut">
              <a:rPr lang="fi-FI" smtClean="0"/>
              <a:t>11.12.2025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3BDF74D-1A49-D84C-B9A6-85A4E181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DD6570F-89F7-2D4F-AEBF-9B361CCB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D993-1007-0D4C-94C8-12242E430D61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3983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5DC2B68-07F2-4B44-BA89-ED33E19CB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AAD7B18-68C4-6C49-B502-A89CBCF40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A76E7F2-C075-CB47-9522-D019FE860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FE544-9F49-0343-B48B-36FB27A0C288}" type="datetimeFigureOut">
              <a:rPr lang="fi-FI" smtClean="0"/>
              <a:t>11.12.2025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DA824DB-6C11-984D-BC1B-3F0067BA2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13424D0-0580-BA44-B460-5AF80C7B0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D993-1007-0D4C-94C8-12242E430D61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38933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8F57DA2-CF79-EB43-98D0-AF4802AB7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47A3C35-378C-2E44-B1AF-FBD92B32B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0A37A06-AEBD-F241-84DC-671AA1B11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FE544-9F49-0343-B48B-36FB27A0C288}" type="datetimeFigureOut">
              <a:rPr lang="fi-FI" smtClean="0"/>
              <a:t>11.12.2025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DB42007-0109-A744-AA0A-9623CFD22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AF434C5-8DDE-9B4D-ADB2-826789955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D993-1007-0D4C-94C8-12242E430D61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7131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2B67622-F4E1-D04B-AD5F-F3DDB4738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9A505E3-8B04-8444-8FAD-34A1ECCE69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3724D465-DC44-A64D-9ED5-27D8A1D1C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9D600AB-8684-B74D-9612-A7F938BB2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FE544-9F49-0343-B48B-36FB27A0C288}" type="datetimeFigureOut">
              <a:rPr lang="fi-FI" smtClean="0"/>
              <a:t>11.12.2025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7280208-BC76-0848-AAFC-636CEF818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8AC651C-6FB1-5941-B027-CCE3FA070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D993-1007-0D4C-94C8-12242E430D61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93557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E7B7782-842C-424D-9536-380D5F5D4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B66C281-63C1-2744-8DDB-3EE46FAB0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5568623-59B2-454B-8664-8B4DCE5CEC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5F89FD6-AD7C-AC4A-AB30-317774E182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6A31DBCE-9CC2-D140-AEAF-860EC7D1CC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AAA8D4F7-07AE-E24A-B69F-FF2DE8B1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FE544-9F49-0343-B48B-36FB27A0C288}" type="datetimeFigureOut">
              <a:rPr lang="fi-FI" smtClean="0"/>
              <a:t>11.12.2025</a:t>
            </a:fld>
            <a:endParaRPr lang="fi-FI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13287EFB-86B6-5B44-A7B5-283CD28B9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88BD6F92-54DC-5A43-B979-A989D1D09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D993-1007-0D4C-94C8-12242E430D61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88669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A33F363-14BE-0F48-BE10-590BB94F9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FFEE98F-0D9C-0345-82C3-864A015A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FE544-9F49-0343-B48B-36FB27A0C288}" type="datetimeFigureOut">
              <a:rPr lang="fi-FI" smtClean="0"/>
              <a:t>11.12.2025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6377BB1-092F-B842-A8BA-8983FFC33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4699FCB-B66C-8F49-A179-AD223F595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D993-1007-0D4C-94C8-12242E430D61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30440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F3FB38C3-CA1E-6C44-AA75-386242B7F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FE544-9F49-0343-B48B-36FB27A0C288}" type="datetimeFigureOut">
              <a:rPr lang="fi-FI" smtClean="0"/>
              <a:t>11.12.2025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D5A73E4-267F-D24A-923D-6D52C94E4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4BA2FCA-70A2-1F49-B889-32BE76E4D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D993-1007-0D4C-94C8-12242E430D61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78231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500EE15-9FD6-794B-8A95-D71C2EA22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CB06F2-ED5A-D740-9D81-1941404CA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D2348D63-9E91-0D4F-94C7-733C7A316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AB1FE8B-1CD4-674C-80B6-7EF6A8471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FE544-9F49-0343-B48B-36FB27A0C288}" type="datetimeFigureOut">
              <a:rPr lang="fi-FI" smtClean="0"/>
              <a:t>11.12.2025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B560299-8108-2A46-80B5-3B432D83A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1C08050-2319-4740-885F-491E1B322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D993-1007-0D4C-94C8-12242E430D61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27901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0C746A7-0D4B-A64B-BA88-B88186E77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FC4486BC-76E5-CA42-A9A8-577D536F6E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E907535-AE60-9347-A6A7-79D40B1AF9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2F02701-C655-D34B-B9FB-2E1F02495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FE544-9F49-0343-B48B-36FB27A0C288}" type="datetimeFigureOut">
              <a:rPr lang="fi-FI" smtClean="0"/>
              <a:t>11.12.2025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81E1C0D-4E39-8845-A128-62D943ADF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0CAE3F6-1333-C848-A66D-9EA927A4E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D993-1007-0D4C-94C8-12242E430D61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74950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36E8683-A32C-2449-9E09-BFE5245F9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468BD15-F7CA-2941-8E1D-9DA1AF3DC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81527FD-A6E2-EB4B-B2BE-62AEBDB0DF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FE544-9F49-0343-B48B-36FB27A0C288}" type="datetimeFigureOut">
              <a:rPr lang="fi-FI" smtClean="0"/>
              <a:t>11.12.2025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BDF0EB4-23A2-4F48-8CE2-0C702F1CC7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1BA67D-4102-A347-9AC3-DE0E708148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4D993-1007-0D4C-94C8-12242E430D61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26260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0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1.xml"/><Relationship Id="rId18" Type="http://schemas.openxmlformats.org/officeDocument/2006/relationships/image" Target="../media/image31.png"/><Relationship Id="rId26" Type="http://schemas.openxmlformats.org/officeDocument/2006/relationships/image" Target="../media/image35.png"/><Relationship Id="rId3" Type="http://schemas.openxmlformats.org/officeDocument/2006/relationships/customXml" Target="../ink/ink6.xml"/><Relationship Id="rId21" Type="http://schemas.openxmlformats.org/officeDocument/2006/relationships/customXml" Target="../ink/ink15.xml"/><Relationship Id="rId34" Type="http://schemas.openxmlformats.org/officeDocument/2006/relationships/image" Target="../media/image39.png"/><Relationship Id="rId7" Type="http://schemas.openxmlformats.org/officeDocument/2006/relationships/customXml" Target="../ink/ink8.xml"/><Relationship Id="rId12" Type="http://schemas.openxmlformats.org/officeDocument/2006/relationships/image" Target="../media/image28.png"/><Relationship Id="rId17" Type="http://schemas.openxmlformats.org/officeDocument/2006/relationships/customXml" Target="../ink/ink13.xml"/><Relationship Id="rId25" Type="http://schemas.openxmlformats.org/officeDocument/2006/relationships/customXml" Target="../ink/ink17.xml"/><Relationship Id="rId33" Type="http://schemas.openxmlformats.org/officeDocument/2006/relationships/customXml" Target="../ink/ink21.xml"/><Relationship Id="rId2" Type="http://schemas.openxmlformats.org/officeDocument/2006/relationships/image" Target="../media/image23.pn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29" Type="http://schemas.openxmlformats.org/officeDocument/2006/relationships/customXml" Target="../ink/ink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customXml" Target="../ink/ink10.xml"/><Relationship Id="rId24" Type="http://schemas.openxmlformats.org/officeDocument/2006/relationships/image" Target="../media/image34.png"/><Relationship Id="rId32" Type="http://schemas.openxmlformats.org/officeDocument/2006/relationships/image" Target="../media/image38.png"/><Relationship Id="rId5" Type="http://schemas.openxmlformats.org/officeDocument/2006/relationships/customXml" Target="../ink/ink7.xml"/><Relationship Id="rId15" Type="http://schemas.openxmlformats.org/officeDocument/2006/relationships/customXml" Target="../ink/ink12.xml"/><Relationship Id="rId23" Type="http://schemas.openxmlformats.org/officeDocument/2006/relationships/customXml" Target="../ink/ink16.xml"/><Relationship Id="rId28" Type="http://schemas.openxmlformats.org/officeDocument/2006/relationships/image" Target="../media/image36.png"/><Relationship Id="rId36" Type="http://schemas.openxmlformats.org/officeDocument/2006/relationships/image" Target="../media/image40.png"/><Relationship Id="rId10" Type="http://schemas.openxmlformats.org/officeDocument/2006/relationships/image" Target="../media/image27.png"/><Relationship Id="rId19" Type="http://schemas.openxmlformats.org/officeDocument/2006/relationships/customXml" Target="../ink/ink14.xml"/><Relationship Id="rId31" Type="http://schemas.openxmlformats.org/officeDocument/2006/relationships/customXml" Target="../ink/ink20.xml"/><Relationship Id="rId4" Type="http://schemas.openxmlformats.org/officeDocument/2006/relationships/image" Target="../media/image240.png"/><Relationship Id="rId9" Type="http://schemas.openxmlformats.org/officeDocument/2006/relationships/customXml" Target="../ink/ink9.xml"/><Relationship Id="rId14" Type="http://schemas.openxmlformats.org/officeDocument/2006/relationships/image" Target="../media/image29.png"/><Relationship Id="rId22" Type="http://schemas.openxmlformats.org/officeDocument/2006/relationships/image" Target="../media/image33.png"/><Relationship Id="rId27" Type="http://schemas.openxmlformats.org/officeDocument/2006/relationships/customXml" Target="../ink/ink18.xml"/><Relationship Id="rId30" Type="http://schemas.openxmlformats.org/officeDocument/2006/relationships/image" Target="../media/image37.png"/><Relationship Id="rId35" Type="http://schemas.openxmlformats.org/officeDocument/2006/relationships/customXml" Target="../ink/ink22.xml"/><Relationship Id="rId8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3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customXml" Target="../ink/ink24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4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12" Type="http://schemas.openxmlformats.org/officeDocument/2006/relationships/customXml" Target="../ink/ink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6.png"/><Relationship Id="rId5" Type="http://schemas.openxmlformats.org/officeDocument/2006/relationships/diagramColors" Target="../diagrams/colors2.xml"/><Relationship Id="rId10" Type="http://schemas.openxmlformats.org/officeDocument/2006/relationships/customXml" Target="../ink/ink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56D5F1A-4D0B-9C4D-833B-50579B588C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3408" y="992094"/>
            <a:ext cx="3616913" cy="2795160"/>
          </a:xfrm>
        </p:spPr>
        <p:txBody>
          <a:bodyPr>
            <a:normAutofit/>
          </a:bodyPr>
          <a:lstStyle/>
          <a:p>
            <a:r>
              <a:rPr lang="fi-FI" sz="4400" dirty="0"/>
              <a:t>Kieli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297365B-CFB0-1641-BAFE-019E5AC053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6287" y="4121253"/>
            <a:ext cx="3125337" cy="1136843"/>
          </a:xfrm>
        </p:spPr>
        <p:txBody>
          <a:bodyPr>
            <a:normAutofit/>
          </a:bodyPr>
          <a:lstStyle/>
          <a:p>
            <a:r>
              <a:rPr lang="fi-FI" sz="1800" dirty="0"/>
              <a:t>ÄI2 – luvut 2, 2.1 ja 2.2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FE61641-0104-4F41-A60A-689AB746B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14801" y="578738"/>
            <a:ext cx="5670549" cy="56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D166F095-D65B-C068-0C7A-6279DDFE9493}"/>
              </a:ext>
            </a:extLst>
          </p:cNvPr>
          <p:cNvSpPr txBox="1"/>
          <p:nvPr/>
        </p:nvSpPr>
        <p:spPr>
          <a:xfrm>
            <a:off x="2650518" y="5258096"/>
            <a:ext cx="1527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Luku 2</a:t>
            </a:r>
          </a:p>
          <a:p>
            <a:r>
              <a:rPr lang="fi-FI" sz="2400" dirty="0"/>
              <a:t>tehtävä 2</a:t>
            </a:r>
          </a:p>
        </p:txBody>
      </p:sp>
    </p:spTree>
    <p:extLst>
      <p:ext uri="{BB962C8B-B14F-4D97-AF65-F5344CB8AC3E}">
        <p14:creationId xmlns:p14="http://schemas.microsoft.com/office/powerpoint/2010/main" val="351131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ABEC2897-8F03-944C-B3DA-12809E9363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72" b="425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CE00FDE3-891C-4343-A74B-6606B26021C1}"/>
              </a:ext>
            </a:extLst>
          </p:cNvPr>
          <p:cNvSpPr/>
          <p:nvPr/>
        </p:nvSpPr>
        <p:spPr>
          <a:xfrm>
            <a:off x="326167" y="5564375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ea typeface="+mj-ea"/>
                <a:cs typeface="+mj-cs"/>
              </a:rPr>
              <a:t>AJATTELEMINEN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98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3DFAA556-CDFF-8D40-8072-ED9D21900354}"/>
              </a:ext>
            </a:extLst>
          </p:cNvPr>
          <p:cNvSpPr/>
          <p:nvPr/>
        </p:nvSpPr>
        <p:spPr>
          <a:xfrm>
            <a:off x="1028700" y="1967266"/>
            <a:ext cx="28575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ea typeface="+mj-ea"/>
                <a:cs typeface="+mj-cs"/>
              </a:rPr>
              <a:t>IDENTITEETIN RAKENTA-MINEN</a:t>
            </a:r>
          </a:p>
        </p:txBody>
      </p:sp>
      <p:pic>
        <p:nvPicPr>
          <p:cNvPr id="4" name="Picture 2" descr="This is who I am">
            <a:extLst>
              <a:ext uri="{FF2B5EF4-FFF2-40B4-BE49-F238E27FC236}">
                <a16:creationId xmlns:a16="http://schemas.microsoft.com/office/drawing/2014/main" id="{4F076374-5F8F-2CC8-1063-C01D4E80F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7316" y="1164777"/>
            <a:ext cx="6780700" cy="452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974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7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59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61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63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65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67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69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71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73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75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Suorakulmio 1"/>
          <p:cNvSpPr/>
          <p:nvPr/>
        </p:nvSpPr>
        <p:spPr>
          <a:xfrm>
            <a:off x="7099440" y="709706"/>
            <a:ext cx="4964494" cy="90201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merican Typewriter" panose="02090604020004020304" pitchFamily="18" charset="77"/>
                <a:ea typeface="+mj-ea"/>
                <a:cs typeface="+mj-cs"/>
              </a:rPr>
              <a:t>VAIKUTTAMINEN</a:t>
            </a:r>
          </a:p>
        </p:txBody>
      </p:sp>
      <p:sp>
        <p:nvSpPr>
          <p:cNvPr id="2077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79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81" name="Freeform: Shape 2080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2050" name="Picture 2" descr="selective focus photography of woman wearing black cold-shoulder shirt using megaphone during daytime">
            <a:extLst>
              <a:ext uri="{FF2B5EF4-FFF2-40B4-BE49-F238E27FC236}">
                <a16:creationId xmlns:a16="http://schemas.microsoft.com/office/drawing/2014/main" id="{515B21DA-CF79-71A6-01FE-AF832BC68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9" b="-2"/>
          <a:stretch/>
        </p:blipFill>
        <p:spPr bwMode="auto"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622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ayscale photo of people sitting on train chairs">
            <a:extLst>
              <a:ext uri="{FF2B5EF4-FFF2-40B4-BE49-F238E27FC236}">
                <a16:creationId xmlns:a16="http://schemas.microsoft.com/office/drawing/2014/main" id="{80A74619-B9C3-3A70-DA58-FAC73894CF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5" b="4928"/>
          <a:stretch/>
        </p:blipFill>
        <p:spPr bwMode="auto">
          <a:xfrm>
            <a:off x="33347" y="-30334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uorakulmio 1"/>
          <p:cNvSpPr/>
          <p:nvPr/>
        </p:nvSpPr>
        <p:spPr>
          <a:xfrm>
            <a:off x="523875" y="5317240"/>
            <a:ext cx="11210925" cy="744836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TIEDON VÄLITTÄMINEN</a:t>
            </a:r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305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A5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uorakulmio 1"/>
          <p:cNvSpPr/>
          <p:nvPr/>
        </p:nvSpPr>
        <p:spPr>
          <a:xfrm>
            <a:off x="9093496" y="618681"/>
            <a:ext cx="2613872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ea typeface="+mj-ea"/>
                <a:cs typeface="+mj-cs"/>
              </a:rPr>
              <a:t>ITSE-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ea typeface="+mj-ea"/>
                <a:cs typeface="+mj-cs"/>
              </a:rPr>
              <a:t>ILMAISU</a:t>
            </a:r>
          </a:p>
        </p:txBody>
      </p:sp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love is the only language i speak fluently">
            <a:extLst>
              <a:ext uri="{FF2B5EF4-FFF2-40B4-BE49-F238E27FC236}">
                <a16:creationId xmlns:a16="http://schemas.microsoft.com/office/drawing/2014/main" id="{80EACCAF-D60F-29AA-5F4E-FE2F44FE3B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" r="1" b="1"/>
          <a:stretch/>
        </p:blipFill>
        <p:spPr bwMode="auto">
          <a:xfrm>
            <a:off x="976251" y="942538"/>
            <a:ext cx="7163222" cy="48083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349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/>
          <p:cNvSpPr/>
          <p:nvPr/>
        </p:nvSpPr>
        <p:spPr>
          <a:xfrm>
            <a:off x="8647730" y="1352296"/>
            <a:ext cx="176445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i-FI" sz="8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999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Playbill"/>
                <a:cs typeface="Playbill"/>
              </a:rPr>
              <a:t>NEN</a:t>
            </a:r>
          </a:p>
        </p:txBody>
      </p:sp>
      <p:sp>
        <p:nvSpPr>
          <p:cNvPr id="4" name="Tekstiruutu 3"/>
          <p:cNvSpPr txBox="1"/>
          <p:nvPr/>
        </p:nvSpPr>
        <p:spPr>
          <a:xfrm>
            <a:off x="1857410" y="1078310"/>
            <a:ext cx="8050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V</a:t>
            </a:r>
            <a:endParaRPr lang="fi-FI" sz="8800" dirty="0">
              <a:solidFill>
                <a:srgbClr val="008000"/>
              </a:solidFill>
            </a:endParaRPr>
          </a:p>
        </p:txBody>
      </p:sp>
      <p:sp>
        <p:nvSpPr>
          <p:cNvPr id="5" name="Tekstiruutu 4"/>
          <p:cNvSpPr txBox="1"/>
          <p:nvPr/>
        </p:nvSpPr>
        <p:spPr>
          <a:xfrm>
            <a:off x="4001129" y="693252"/>
            <a:ext cx="17908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9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h </a:t>
            </a:r>
            <a:r>
              <a:rPr lang="fi-FI" sz="9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racked"/>
              </a:rPr>
              <a:t>T</a:t>
            </a:r>
            <a:endParaRPr lang="fi-FI" sz="9600" dirty="0">
              <a:solidFill>
                <a:srgbClr val="FF0000"/>
              </a:solidFill>
              <a:latin typeface="Cracked"/>
              <a:cs typeface="Cracked"/>
            </a:endParaRPr>
          </a:p>
        </p:txBody>
      </p:sp>
      <p:sp>
        <p:nvSpPr>
          <p:cNvPr id="6" name="Tekstiruutu 5"/>
          <p:cNvSpPr txBox="1"/>
          <p:nvPr/>
        </p:nvSpPr>
        <p:spPr>
          <a:xfrm>
            <a:off x="8314947" y="1016754"/>
            <a:ext cx="66556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800" dirty="0">
                <a:solidFill>
                  <a:srgbClr val="0000FF"/>
                </a:solidFill>
                <a:latin typeface="Braggadocio"/>
                <a:cs typeface="Braggadocio"/>
              </a:rPr>
              <a:t>i</a:t>
            </a:r>
          </a:p>
        </p:txBody>
      </p:sp>
      <p:sp>
        <p:nvSpPr>
          <p:cNvPr id="7" name="Tekstiruutu 6"/>
          <p:cNvSpPr txBox="1"/>
          <p:nvPr/>
        </p:nvSpPr>
        <p:spPr>
          <a:xfrm>
            <a:off x="6944391" y="955199"/>
            <a:ext cx="1229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rush Script MT Italic"/>
                <a:cs typeface="Brush Script MT Italic"/>
              </a:rPr>
              <a:t>M</a:t>
            </a:r>
            <a:endParaRPr lang="fi-FI" sz="9600" dirty="0">
              <a:solidFill>
                <a:srgbClr val="660066"/>
              </a:solidFill>
              <a:latin typeface="Brush Script MT Italic"/>
              <a:cs typeface="Brush Script MT Italic"/>
            </a:endParaRPr>
          </a:p>
        </p:txBody>
      </p:sp>
      <p:sp>
        <p:nvSpPr>
          <p:cNvPr id="8" name="Tekstiruutu 7"/>
          <p:cNvSpPr txBox="1"/>
          <p:nvPr/>
        </p:nvSpPr>
        <p:spPr>
          <a:xfrm>
            <a:off x="6036875" y="693252"/>
            <a:ext cx="7425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9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y</a:t>
            </a:r>
            <a:endParaRPr lang="fi-FI" sz="9600" b="1" dirty="0"/>
          </a:p>
        </p:txBody>
      </p:sp>
      <p:sp>
        <p:nvSpPr>
          <p:cNvPr id="9" name="Tekstiruutu 8"/>
          <p:cNvSpPr txBox="1"/>
          <p:nvPr/>
        </p:nvSpPr>
        <p:spPr>
          <a:xfrm>
            <a:off x="2816198" y="816363"/>
            <a:ext cx="100540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merican Typewriter"/>
                <a:cs typeface="American Typewriter"/>
              </a:rPr>
              <a:t>ii</a:t>
            </a:r>
            <a:endParaRPr lang="fi-FI" sz="8800" dirty="0">
              <a:solidFill>
                <a:schemeClr val="accent1">
                  <a:lumMod val="75000"/>
                </a:schemeClr>
              </a:solidFill>
              <a:latin typeface="American Typewriter"/>
              <a:cs typeface="American Typewriter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E50BC792-73FC-8741-AAFB-95A300860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410" y="2775181"/>
            <a:ext cx="4001213" cy="2667475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792E2823-6BDD-6A46-9885-2921D71CD337}"/>
              </a:ext>
            </a:extLst>
          </p:cNvPr>
          <p:cNvSpPr txBox="1"/>
          <p:nvPr/>
        </p:nvSpPr>
        <p:spPr>
          <a:xfrm>
            <a:off x="2044148" y="5676423"/>
            <a:ext cx="92930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600" dirty="0">
                <a:solidFill>
                  <a:srgbClr val="FF0000"/>
                </a:solidFill>
                <a:latin typeface="Curlz MT" pitchFamily="82" charset="77"/>
              </a:rPr>
              <a:t>JA</a:t>
            </a:r>
            <a:r>
              <a:rPr lang="fi-FI" sz="6600" dirty="0">
                <a:latin typeface="Curlz MT" pitchFamily="82" charset="77"/>
              </a:rPr>
              <a:t> V</a:t>
            </a:r>
            <a:r>
              <a:rPr lang="fi-FI" sz="6600" dirty="0">
                <a:solidFill>
                  <a:schemeClr val="tx2"/>
                </a:solidFill>
                <a:latin typeface="Curlz MT" pitchFamily="82" charset="77"/>
              </a:rPr>
              <a:t>II</a:t>
            </a:r>
            <a:r>
              <a:rPr lang="fi-FI" sz="6600" dirty="0">
                <a:solidFill>
                  <a:srgbClr val="FF0000"/>
                </a:solidFill>
                <a:latin typeface="Curlz MT" pitchFamily="82" charset="77"/>
              </a:rPr>
              <a:t>H</a:t>
            </a:r>
            <a:r>
              <a:rPr lang="fi-FI" sz="6600" dirty="0">
                <a:solidFill>
                  <a:schemeClr val="accent2">
                    <a:lumMod val="75000"/>
                  </a:schemeClr>
                </a:solidFill>
                <a:latin typeface="Curlz MT" pitchFamily="82" charset="77"/>
              </a:rPr>
              <a:t>D</a:t>
            </a:r>
            <a:r>
              <a:rPr lang="fi-FI" sz="6600" dirty="0">
                <a:latin typeface="Curlz MT" pitchFamily="82" charset="77"/>
              </a:rPr>
              <a:t>Y</a:t>
            </a:r>
            <a:r>
              <a:rPr lang="fi-FI" sz="6600" dirty="0">
                <a:solidFill>
                  <a:srgbClr val="00B050"/>
                </a:solidFill>
                <a:latin typeface="Curlz MT" pitchFamily="82" charset="77"/>
              </a:rPr>
              <a:t>TT</a:t>
            </a:r>
            <a:r>
              <a:rPr lang="fi-FI" sz="6600" dirty="0">
                <a:solidFill>
                  <a:srgbClr val="7030A0"/>
                </a:solidFill>
                <a:latin typeface="Curlz MT" pitchFamily="82" charset="77"/>
              </a:rPr>
              <a:t>Ä</a:t>
            </a:r>
            <a:r>
              <a:rPr lang="fi-FI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Curlz MT" pitchFamily="82" charset="77"/>
              </a:rPr>
              <a:t>M</a:t>
            </a:r>
            <a:r>
              <a:rPr lang="fi-FI" sz="6600" dirty="0">
                <a:latin typeface="Curlz MT" pitchFamily="82" charset="77"/>
              </a:rPr>
              <a:t>I</a:t>
            </a:r>
            <a:r>
              <a:rPr lang="fi-FI" sz="6600" dirty="0">
                <a:solidFill>
                  <a:srgbClr val="D883FF"/>
                </a:solidFill>
                <a:latin typeface="Curlz MT" pitchFamily="82" charset="77"/>
              </a:rPr>
              <a:t>N</a:t>
            </a:r>
            <a:r>
              <a:rPr lang="fi-FI" sz="6600" dirty="0">
                <a:solidFill>
                  <a:srgbClr val="76D6FF"/>
                </a:solidFill>
                <a:latin typeface="Curlz MT" pitchFamily="82" charset="77"/>
              </a:rPr>
              <a:t>E</a:t>
            </a:r>
            <a:r>
              <a:rPr lang="fi-FI" sz="6600" dirty="0">
                <a:latin typeface="Curlz MT" pitchFamily="82" charset="77"/>
              </a:rPr>
              <a:t>N</a:t>
            </a:r>
          </a:p>
        </p:txBody>
      </p:sp>
      <p:pic>
        <p:nvPicPr>
          <p:cNvPr id="11" name="Picture 2" descr="crowd of people watching a stage performance in the theater">
            <a:extLst>
              <a:ext uri="{FF2B5EF4-FFF2-40B4-BE49-F238E27FC236}">
                <a16:creationId xmlns:a16="http://schemas.microsoft.com/office/drawing/2014/main" id="{EA954DAD-FFD5-0198-441C-BF5D99108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408" y="2838229"/>
            <a:ext cx="3999361" cy="266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602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4" name="Picture 4" descr="blue and brown globe illustration">
            <a:extLst>
              <a:ext uri="{FF2B5EF4-FFF2-40B4-BE49-F238E27FC236}">
                <a16:creationId xmlns:a16="http://schemas.microsoft.com/office/drawing/2014/main" id="{D8C68651-A744-6A48-B37D-8C5B9B5ED8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877" b="255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2E36C2E-B955-5949-A0C3-1094DB752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fi-FI" sz="2800" dirty="0"/>
              <a:t>Kielitaitoa tarvitaan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C210A81-F4B8-A84D-A2E3-A57441580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544416"/>
            <a:ext cx="4916523" cy="3207258"/>
          </a:xfrm>
        </p:spPr>
        <p:txBody>
          <a:bodyPr anchor="t">
            <a:noAutofit/>
          </a:bodyPr>
          <a:lstStyle/>
          <a:p>
            <a:r>
              <a:rPr lang="fi-FI" sz="3200" dirty="0"/>
              <a:t>EU:n kielipoliittinen tavoite</a:t>
            </a:r>
          </a:p>
          <a:p>
            <a:r>
              <a:rPr lang="fi-FI" sz="3200" dirty="0"/>
              <a:t>Globalisaatio = maailmanlaajuistuminen</a:t>
            </a:r>
          </a:p>
          <a:p>
            <a:endParaRPr lang="fi-FI" sz="3200" dirty="0"/>
          </a:p>
          <a:p>
            <a:r>
              <a:rPr lang="fi-FI" sz="3200" dirty="0"/>
              <a:t>Englanti on lingua franca, mutta ei silti täysin globaali kieli.</a:t>
            </a:r>
          </a:p>
        </p:txBody>
      </p:sp>
    </p:spTree>
    <p:extLst>
      <p:ext uri="{BB962C8B-B14F-4D97-AF65-F5344CB8AC3E}">
        <p14:creationId xmlns:p14="http://schemas.microsoft.com/office/powerpoint/2010/main" val="3789853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D9F173-22BB-BD1A-6CB7-483C95D87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dirty="0"/>
              <a:t>Kielitaitoa on kaikki kieliin liittyvä taito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A3EB2EC-1738-02F1-B2BF-F4697025C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lvl="1" indent="0">
              <a:buNone/>
            </a:pPr>
            <a:r>
              <a:rPr lang="fi-FI" sz="3200" dirty="0"/>
              <a:t>Kielitaidon eri tasoja</a:t>
            </a:r>
          </a:p>
          <a:p>
            <a:pPr lvl="2"/>
            <a:r>
              <a:rPr lang="fi-FI" sz="3200" dirty="0"/>
              <a:t>Kielen ymmärtäminen ja käyttäminen kaikissa tilanteissa.</a:t>
            </a:r>
          </a:p>
          <a:p>
            <a:pPr lvl="2"/>
            <a:r>
              <a:rPr lang="fi-FI" sz="3200" dirty="0"/>
              <a:t>Muutaman sanan ymmärtäminen ja käyttäminen sopivassa tilanteessa.</a:t>
            </a:r>
          </a:p>
          <a:p>
            <a:pPr lvl="2"/>
            <a:r>
              <a:rPr lang="fi-FI" sz="3200" dirty="0"/>
              <a:t>Kielen tunnistaminen, vaikka ei ymmärtäisi tai osaisi käyttää sitä.</a:t>
            </a:r>
          </a:p>
          <a:p>
            <a:endParaRPr lang="fi-FI" dirty="0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4" name="Käsinkirjoitus 3">
                <a:extLst>
                  <a:ext uri="{FF2B5EF4-FFF2-40B4-BE49-F238E27FC236}">
                    <a16:creationId xmlns:a16="http://schemas.microsoft.com/office/drawing/2014/main" id="{05A922F4-C792-ABCC-F112-9E7D49763B9B}"/>
                  </a:ext>
                </a:extLst>
              </p14:cNvPr>
              <p14:cNvContentPartPr/>
              <p14:nvPr/>
            </p14:nvContentPartPr>
            <p14:xfrm>
              <a:off x="194520" y="1491374"/>
              <a:ext cx="11159280" cy="5019840"/>
            </p14:xfrm>
          </p:contentPart>
        </mc:Choice>
        <mc:Fallback xmlns="">
          <p:pic>
            <p:nvPicPr>
              <p:cNvPr id="4" name="Käsinkirjoitus 3">
                <a:extLst>
                  <a:ext uri="{FF2B5EF4-FFF2-40B4-BE49-F238E27FC236}">
                    <a16:creationId xmlns:a16="http://schemas.microsoft.com/office/drawing/2014/main" id="{05A922F4-C792-ABCC-F112-9E7D49763B9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8520" y="1275374"/>
                <a:ext cx="11230920" cy="5451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50935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EFDDD16-E444-A126-27B0-D8C4BB5FA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19456"/>
            <a:ext cx="10058400" cy="1371600"/>
          </a:xfrm>
        </p:spPr>
        <p:txBody>
          <a:bodyPr/>
          <a:lstStyle/>
          <a:p>
            <a:r>
              <a:rPr lang="fi-FI" dirty="0"/>
              <a:t>Kielten nimiä englanniksi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3F012A8-F481-288F-146B-829CAB6CE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37" y="1334494"/>
            <a:ext cx="2120348" cy="5066306"/>
          </a:xfrm>
        </p:spPr>
        <p:txBody>
          <a:bodyPr>
            <a:noAutofit/>
          </a:bodyPr>
          <a:lstStyle/>
          <a:p>
            <a:r>
              <a:rPr lang="fi-FI" sz="2000" dirty="0"/>
              <a:t>English = </a:t>
            </a:r>
          </a:p>
          <a:p>
            <a:r>
              <a:rPr lang="fi-FI" sz="2000" dirty="0" err="1"/>
              <a:t>Japanese</a:t>
            </a:r>
            <a:r>
              <a:rPr lang="fi-FI" sz="2000" dirty="0"/>
              <a:t> = </a:t>
            </a:r>
          </a:p>
          <a:p>
            <a:r>
              <a:rPr lang="fi-FI" sz="2000" dirty="0"/>
              <a:t>Spanish =</a:t>
            </a:r>
          </a:p>
          <a:p>
            <a:r>
              <a:rPr lang="fi-FI" sz="2000" dirty="0" err="1"/>
              <a:t>French</a:t>
            </a:r>
            <a:r>
              <a:rPr lang="fi-FI" sz="2000" dirty="0"/>
              <a:t> =</a:t>
            </a:r>
          </a:p>
          <a:p>
            <a:r>
              <a:rPr lang="fi-FI" sz="2000" dirty="0" err="1"/>
              <a:t>Arabic</a:t>
            </a:r>
            <a:r>
              <a:rPr lang="fi-FI" sz="2000" dirty="0"/>
              <a:t> = </a:t>
            </a:r>
          </a:p>
          <a:p>
            <a:r>
              <a:rPr lang="fi-FI" sz="2000" dirty="0"/>
              <a:t>Italian =</a:t>
            </a:r>
          </a:p>
          <a:p>
            <a:r>
              <a:rPr lang="fi-FI" sz="2000" dirty="0"/>
              <a:t>Russian = </a:t>
            </a:r>
          </a:p>
          <a:p>
            <a:r>
              <a:rPr lang="fi-FI" sz="2000" dirty="0" err="1"/>
              <a:t>Mandarin</a:t>
            </a:r>
            <a:r>
              <a:rPr lang="fi-FI" sz="2000" dirty="0"/>
              <a:t> = </a:t>
            </a:r>
          </a:p>
          <a:p>
            <a:r>
              <a:rPr lang="fi-FI" sz="2000" dirty="0" err="1"/>
              <a:t>Cantonese</a:t>
            </a:r>
            <a:r>
              <a:rPr lang="fi-FI" sz="2000" dirty="0"/>
              <a:t> =</a:t>
            </a:r>
          </a:p>
          <a:p>
            <a:r>
              <a:rPr lang="fi-FI" sz="2000" dirty="0" err="1"/>
              <a:t>Portuguese</a:t>
            </a:r>
            <a:r>
              <a:rPr lang="fi-FI" sz="2000" dirty="0"/>
              <a:t> =</a:t>
            </a:r>
          </a:p>
          <a:p>
            <a:r>
              <a:rPr lang="fi-FI" sz="2000" dirty="0" err="1"/>
              <a:t>Pashto</a:t>
            </a:r>
            <a:r>
              <a:rPr lang="fi-FI" sz="2000" dirty="0"/>
              <a:t> =</a:t>
            </a:r>
            <a:r>
              <a:rPr lang="fi-FI" sz="2400" dirty="0"/>
              <a:t> </a:t>
            </a:r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CE413A1E-6FF8-D39F-8570-C75DAE27B43D}"/>
              </a:ext>
            </a:extLst>
          </p:cNvPr>
          <p:cNvSpPr txBox="1">
            <a:spLocks/>
          </p:cNvSpPr>
          <p:nvPr/>
        </p:nvSpPr>
        <p:spPr>
          <a:xfrm>
            <a:off x="1941459" y="1343771"/>
            <a:ext cx="2319131" cy="3849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000" dirty="0"/>
              <a:t>englanti</a:t>
            </a:r>
          </a:p>
          <a:p>
            <a:pPr marL="0" indent="0">
              <a:buNone/>
            </a:pPr>
            <a:r>
              <a:rPr lang="fi-FI" sz="2000" dirty="0"/>
              <a:t>japani</a:t>
            </a:r>
          </a:p>
          <a:p>
            <a:pPr marL="0" indent="0">
              <a:buNone/>
            </a:pPr>
            <a:r>
              <a:rPr lang="fi-FI" sz="2000" dirty="0"/>
              <a:t>espanja</a:t>
            </a:r>
          </a:p>
          <a:p>
            <a:pPr marL="0" indent="0">
              <a:buNone/>
            </a:pPr>
            <a:r>
              <a:rPr lang="fi-FI" sz="2000" dirty="0"/>
              <a:t>ranska</a:t>
            </a:r>
          </a:p>
          <a:p>
            <a:pPr marL="0" indent="0">
              <a:buNone/>
            </a:pPr>
            <a:r>
              <a:rPr lang="fi-FI" sz="2000" dirty="0"/>
              <a:t>arabia</a:t>
            </a:r>
          </a:p>
          <a:p>
            <a:pPr marL="0" indent="0">
              <a:buNone/>
            </a:pPr>
            <a:r>
              <a:rPr lang="fi-FI" sz="2000" dirty="0"/>
              <a:t>italia</a:t>
            </a:r>
          </a:p>
          <a:p>
            <a:pPr marL="0" indent="0">
              <a:buNone/>
            </a:pPr>
            <a:r>
              <a:rPr lang="fi-FI" sz="2000" dirty="0"/>
              <a:t>venäjä</a:t>
            </a:r>
          </a:p>
          <a:p>
            <a:pPr marL="0" indent="0">
              <a:buNone/>
            </a:pPr>
            <a:r>
              <a:rPr lang="fi-FI" sz="2000" dirty="0"/>
              <a:t>kiina</a:t>
            </a:r>
          </a:p>
          <a:p>
            <a:pPr marL="0" indent="0">
              <a:buNone/>
            </a:pPr>
            <a:r>
              <a:rPr lang="fi-FI" sz="2000" dirty="0"/>
              <a:t>kantoninkiina</a:t>
            </a:r>
          </a:p>
          <a:p>
            <a:pPr marL="0" indent="0">
              <a:buNone/>
            </a:pPr>
            <a:r>
              <a:rPr lang="fi-FI" sz="2000" dirty="0"/>
              <a:t>portugali</a:t>
            </a:r>
          </a:p>
          <a:p>
            <a:pPr marL="0" indent="0">
              <a:buNone/>
            </a:pPr>
            <a:r>
              <a:rPr lang="fi-FI" sz="2000" dirty="0" err="1"/>
              <a:t>pashtu</a:t>
            </a:r>
            <a:endParaRPr lang="fi-FI" sz="2000" dirty="0"/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0A6A07D9-FBD6-2CBD-A736-895C8A0DBDD8}"/>
              </a:ext>
            </a:extLst>
          </p:cNvPr>
          <p:cNvSpPr txBox="1">
            <a:spLocks/>
          </p:cNvSpPr>
          <p:nvPr/>
        </p:nvSpPr>
        <p:spPr>
          <a:xfrm>
            <a:off x="3448872" y="1348608"/>
            <a:ext cx="2040831" cy="4361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000" dirty="0" err="1"/>
              <a:t>Turkish</a:t>
            </a:r>
            <a:r>
              <a:rPr lang="fi-FI" sz="2000" dirty="0"/>
              <a:t> = </a:t>
            </a:r>
          </a:p>
          <a:p>
            <a:r>
              <a:rPr lang="fi-FI" sz="2000" dirty="0" err="1"/>
              <a:t>Dutch</a:t>
            </a:r>
            <a:r>
              <a:rPr lang="fi-FI" sz="2000" dirty="0"/>
              <a:t> = </a:t>
            </a:r>
          </a:p>
          <a:p>
            <a:r>
              <a:rPr lang="fi-FI" sz="2000" dirty="0" err="1"/>
              <a:t>German</a:t>
            </a:r>
            <a:r>
              <a:rPr lang="fi-FI" sz="2000" dirty="0"/>
              <a:t> =</a:t>
            </a:r>
          </a:p>
          <a:p>
            <a:r>
              <a:rPr lang="fi-FI" sz="2000" dirty="0"/>
              <a:t>Hindi-Urdu =</a:t>
            </a:r>
          </a:p>
          <a:p>
            <a:r>
              <a:rPr lang="fi-FI" sz="2000" dirty="0" err="1"/>
              <a:t>Hebrew</a:t>
            </a:r>
            <a:r>
              <a:rPr lang="fi-FI" sz="2000" dirty="0"/>
              <a:t> = </a:t>
            </a:r>
          </a:p>
          <a:p>
            <a:r>
              <a:rPr lang="fi-FI" sz="2000" dirty="0" err="1"/>
              <a:t>Finnish</a:t>
            </a:r>
            <a:r>
              <a:rPr lang="fi-FI" sz="2000" dirty="0"/>
              <a:t> =</a:t>
            </a:r>
          </a:p>
          <a:p>
            <a:r>
              <a:rPr lang="fi-FI" sz="2000" dirty="0" err="1"/>
              <a:t>Vietnamese</a:t>
            </a:r>
            <a:r>
              <a:rPr lang="fi-FI" sz="2000" dirty="0"/>
              <a:t> = </a:t>
            </a:r>
          </a:p>
          <a:p>
            <a:r>
              <a:rPr lang="fi-FI" sz="2000" dirty="0" err="1"/>
              <a:t>Polish</a:t>
            </a:r>
            <a:r>
              <a:rPr lang="fi-FI" sz="2000" dirty="0"/>
              <a:t> = </a:t>
            </a:r>
          </a:p>
          <a:p>
            <a:r>
              <a:rPr lang="fi-FI" sz="2000" dirty="0" err="1"/>
              <a:t>Greek</a:t>
            </a:r>
            <a:r>
              <a:rPr lang="fi-FI" sz="2000" dirty="0"/>
              <a:t> =</a:t>
            </a:r>
          </a:p>
          <a:p>
            <a:r>
              <a:rPr lang="fi-FI" sz="2000" dirty="0"/>
              <a:t>Korean =</a:t>
            </a:r>
          </a:p>
          <a:p>
            <a:r>
              <a:rPr lang="fi-FI" sz="2000" dirty="0" err="1"/>
              <a:t>Irish</a:t>
            </a:r>
            <a:r>
              <a:rPr lang="fi-FI" sz="2000" dirty="0"/>
              <a:t> =  </a:t>
            </a:r>
          </a:p>
        </p:txBody>
      </p:sp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BC9DA24B-0E5D-FB69-AB15-3968AD4DBD6F}"/>
              </a:ext>
            </a:extLst>
          </p:cNvPr>
          <p:cNvSpPr txBox="1">
            <a:spLocks/>
          </p:cNvSpPr>
          <p:nvPr/>
        </p:nvSpPr>
        <p:spPr>
          <a:xfrm>
            <a:off x="6364362" y="1342049"/>
            <a:ext cx="1858600" cy="4361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000" dirty="0" err="1"/>
              <a:t>Swedish</a:t>
            </a:r>
            <a:r>
              <a:rPr lang="fi-FI" sz="2000" dirty="0"/>
              <a:t> = </a:t>
            </a:r>
          </a:p>
          <a:p>
            <a:r>
              <a:rPr lang="fi-FI" sz="2000" dirty="0"/>
              <a:t>Estonian = </a:t>
            </a:r>
          </a:p>
          <a:p>
            <a:r>
              <a:rPr lang="fi-FI" sz="2000" dirty="0" err="1"/>
              <a:t>Hausa</a:t>
            </a:r>
            <a:r>
              <a:rPr lang="fi-FI" sz="2000" dirty="0"/>
              <a:t> =</a:t>
            </a:r>
          </a:p>
          <a:p>
            <a:r>
              <a:rPr lang="fi-FI" sz="2000" dirty="0"/>
              <a:t>Swahili=</a:t>
            </a:r>
          </a:p>
          <a:p>
            <a:r>
              <a:rPr lang="fi-FI" sz="2000" dirty="0"/>
              <a:t>Romanian = </a:t>
            </a:r>
          </a:p>
          <a:p>
            <a:r>
              <a:rPr lang="fi-FI" sz="2000" dirty="0"/>
              <a:t>Bengali =</a:t>
            </a:r>
          </a:p>
          <a:p>
            <a:r>
              <a:rPr lang="fi-FI" sz="2000" dirty="0"/>
              <a:t>Thai = </a:t>
            </a:r>
          </a:p>
          <a:p>
            <a:r>
              <a:rPr lang="fi-FI" sz="2000" dirty="0" err="1"/>
              <a:t>Malay</a:t>
            </a:r>
            <a:r>
              <a:rPr lang="fi-FI" sz="2000" dirty="0"/>
              <a:t> = </a:t>
            </a:r>
          </a:p>
          <a:p>
            <a:r>
              <a:rPr lang="fi-FI" sz="2000" dirty="0"/>
              <a:t>Punjabi =</a:t>
            </a:r>
          </a:p>
          <a:p>
            <a:r>
              <a:rPr lang="fi-FI" sz="2000" dirty="0" err="1"/>
              <a:t>Kurdish</a:t>
            </a:r>
            <a:r>
              <a:rPr lang="fi-FI" sz="2000" dirty="0"/>
              <a:t> = </a:t>
            </a:r>
          </a:p>
          <a:p>
            <a:r>
              <a:rPr lang="fi-FI" sz="2000" dirty="0" err="1"/>
              <a:t>Slovene</a:t>
            </a:r>
            <a:endParaRPr lang="fi-FI" sz="2000" dirty="0"/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56CA8EFC-76B4-E475-BEC2-4502FCA5E4E1}"/>
              </a:ext>
            </a:extLst>
          </p:cNvPr>
          <p:cNvSpPr txBox="1">
            <a:spLocks/>
          </p:cNvSpPr>
          <p:nvPr/>
        </p:nvSpPr>
        <p:spPr>
          <a:xfrm>
            <a:off x="9101749" y="1348608"/>
            <a:ext cx="1865248" cy="4361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000" dirty="0" err="1"/>
              <a:t>Lithuanian</a:t>
            </a:r>
            <a:r>
              <a:rPr lang="fi-FI" sz="2000" dirty="0"/>
              <a:t> =</a:t>
            </a:r>
          </a:p>
          <a:p>
            <a:r>
              <a:rPr lang="fi-FI" sz="2000" dirty="0"/>
              <a:t>Latvian = </a:t>
            </a:r>
          </a:p>
          <a:p>
            <a:r>
              <a:rPr lang="fi-FI" sz="2000" dirty="0"/>
              <a:t>Catalan =</a:t>
            </a:r>
          </a:p>
          <a:p>
            <a:r>
              <a:rPr lang="fi-FI" sz="2000" dirty="0" err="1"/>
              <a:t>Flemish</a:t>
            </a:r>
            <a:r>
              <a:rPr lang="fi-FI" sz="2000" dirty="0"/>
              <a:t> = </a:t>
            </a:r>
          </a:p>
          <a:p>
            <a:r>
              <a:rPr lang="fi-FI" sz="2000" dirty="0" err="1"/>
              <a:t>Norwegian</a:t>
            </a:r>
            <a:r>
              <a:rPr lang="fi-FI" sz="2000" dirty="0"/>
              <a:t> =</a:t>
            </a:r>
          </a:p>
          <a:p>
            <a:r>
              <a:rPr lang="fi-FI" sz="2000" dirty="0" err="1"/>
              <a:t>Javanese</a:t>
            </a:r>
            <a:r>
              <a:rPr lang="fi-FI" sz="2000" dirty="0"/>
              <a:t> =</a:t>
            </a:r>
          </a:p>
          <a:p>
            <a:r>
              <a:rPr lang="fi-FI" sz="2000" dirty="0"/>
              <a:t>Zulu </a:t>
            </a:r>
          </a:p>
          <a:p>
            <a:r>
              <a:rPr lang="fi-FI" sz="2000" dirty="0" err="1"/>
              <a:t>Czech</a:t>
            </a:r>
            <a:endParaRPr lang="fi-FI" sz="2000" dirty="0"/>
          </a:p>
          <a:p>
            <a:r>
              <a:rPr lang="fi-FI" sz="2000" dirty="0"/>
              <a:t>Dari</a:t>
            </a:r>
          </a:p>
          <a:p>
            <a:r>
              <a:rPr lang="fi-FI" sz="2000" dirty="0" err="1"/>
              <a:t>Amharic</a:t>
            </a:r>
            <a:endParaRPr lang="fi-FI" sz="2000" dirty="0"/>
          </a:p>
          <a:p>
            <a:r>
              <a:rPr lang="fi-FI" sz="2000" dirty="0"/>
              <a:t>Persian</a:t>
            </a:r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75C7AE1F-5F69-CCF2-64EC-E6AC9A3733C9}"/>
              </a:ext>
            </a:extLst>
          </p:cNvPr>
          <p:cNvSpPr txBox="1">
            <a:spLocks/>
          </p:cNvSpPr>
          <p:nvPr/>
        </p:nvSpPr>
        <p:spPr>
          <a:xfrm>
            <a:off x="5135249" y="1343771"/>
            <a:ext cx="2040831" cy="4361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000" dirty="0"/>
              <a:t>turkki</a:t>
            </a:r>
          </a:p>
          <a:p>
            <a:pPr marL="0" indent="0">
              <a:buNone/>
            </a:pPr>
            <a:r>
              <a:rPr lang="fi-FI" sz="2000" dirty="0"/>
              <a:t>hollanti</a:t>
            </a:r>
          </a:p>
          <a:p>
            <a:pPr marL="0" indent="0">
              <a:buNone/>
            </a:pPr>
            <a:r>
              <a:rPr lang="fi-FI" sz="2000" dirty="0"/>
              <a:t>saksa</a:t>
            </a:r>
          </a:p>
          <a:p>
            <a:pPr marL="0" indent="0">
              <a:buNone/>
            </a:pPr>
            <a:r>
              <a:rPr lang="fi-FI" sz="2000" dirty="0"/>
              <a:t>hindi-urdu</a:t>
            </a:r>
          </a:p>
          <a:p>
            <a:pPr marL="0" indent="0">
              <a:buNone/>
            </a:pPr>
            <a:r>
              <a:rPr lang="fi-FI" sz="2000" dirty="0"/>
              <a:t>heprea </a:t>
            </a:r>
          </a:p>
          <a:p>
            <a:pPr marL="0" indent="0">
              <a:buNone/>
            </a:pPr>
            <a:r>
              <a:rPr lang="fi-FI" sz="2000" dirty="0"/>
              <a:t>suomi</a:t>
            </a:r>
          </a:p>
          <a:p>
            <a:pPr marL="0" indent="0">
              <a:buNone/>
            </a:pPr>
            <a:r>
              <a:rPr lang="fi-FI" sz="2000" dirty="0"/>
              <a:t>vietnam</a:t>
            </a:r>
          </a:p>
          <a:p>
            <a:pPr marL="0" indent="0">
              <a:buNone/>
            </a:pPr>
            <a:r>
              <a:rPr lang="fi-FI" sz="2000" dirty="0"/>
              <a:t>puola</a:t>
            </a:r>
          </a:p>
          <a:p>
            <a:pPr marL="0" indent="0">
              <a:buNone/>
            </a:pPr>
            <a:r>
              <a:rPr lang="fi-FI" sz="2000" dirty="0"/>
              <a:t>kreikka</a:t>
            </a:r>
          </a:p>
          <a:p>
            <a:pPr marL="0" indent="0">
              <a:buNone/>
            </a:pPr>
            <a:r>
              <a:rPr lang="fi-FI" sz="2000" dirty="0"/>
              <a:t>korea</a:t>
            </a:r>
          </a:p>
          <a:p>
            <a:pPr marL="0" indent="0">
              <a:buNone/>
            </a:pPr>
            <a:r>
              <a:rPr lang="fi-FI" sz="2000" dirty="0"/>
              <a:t>iiri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10DF6B8E-62D6-8B47-BD99-27C19FBDA978}"/>
              </a:ext>
            </a:extLst>
          </p:cNvPr>
          <p:cNvSpPr txBox="1">
            <a:spLocks/>
          </p:cNvSpPr>
          <p:nvPr/>
        </p:nvSpPr>
        <p:spPr>
          <a:xfrm>
            <a:off x="7779046" y="1308984"/>
            <a:ext cx="1858600" cy="4361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000" dirty="0"/>
              <a:t>ruotsi</a:t>
            </a:r>
          </a:p>
          <a:p>
            <a:pPr marL="0" indent="0">
              <a:buNone/>
            </a:pPr>
            <a:r>
              <a:rPr lang="fi-FI" sz="2000" dirty="0"/>
              <a:t>viro / eesti</a:t>
            </a:r>
          </a:p>
          <a:p>
            <a:pPr marL="0" indent="0">
              <a:buNone/>
            </a:pPr>
            <a:r>
              <a:rPr lang="fi-FI" sz="2000" dirty="0" err="1"/>
              <a:t>hausa</a:t>
            </a:r>
            <a:endParaRPr lang="fi-FI" sz="2000" dirty="0"/>
          </a:p>
          <a:p>
            <a:pPr marL="0" indent="0">
              <a:buNone/>
            </a:pPr>
            <a:r>
              <a:rPr lang="fi-FI" sz="2000" dirty="0"/>
              <a:t>swahili</a:t>
            </a:r>
          </a:p>
          <a:p>
            <a:pPr marL="0" indent="0">
              <a:buNone/>
            </a:pPr>
            <a:r>
              <a:rPr lang="fi-FI" sz="2000" dirty="0"/>
              <a:t> romania</a:t>
            </a:r>
          </a:p>
          <a:p>
            <a:pPr marL="0" indent="0">
              <a:buNone/>
            </a:pPr>
            <a:r>
              <a:rPr lang="fi-FI" sz="2000" dirty="0"/>
              <a:t>bengali</a:t>
            </a:r>
          </a:p>
          <a:p>
            <a:pPr marL="0" indent="0">
              <a:buNone/>
            </a:pPr>
            <a:r>
              <a:rPr lang="fi-FI" sz="2000" dirty="0"/>
              <a:t>thai </a:t>
            </a:r>
          </a:p>
          <a:p>
            <a:pPr marL="0" indent="0">
              <a:buNone/>
            </a:pPr>
            <a:r>
              <a:rPr lang="fi-FI" sz="2000" dirty="0" err="1"/>
              <a:t>malaji</a:t>
            </a:r>
            <a:r>
              <a:rPr lang="fi-FI" sz="2000" dirty="0"/>
              <a:t> </a:t>
            </a:r>
          </a:p>
          <a:p>
            <a:pPr marL="0" indent="0">
              <a:buNone/>
            </a:pPr>
            <a:r>
              <a:rPr lang="fi-FI" sz="2000" dirty="0"/>
              <a:t>punjabi</a:t>
            </a:r>
          </a:p>
          <a:p>
            <a:pPr marL="0" indent="0">
              <a:buNone/>
            </a:pPr>
            <a:r>
              <a:rPr lang="fi-FI" sz="2000" dirty="0"/>
              <a:t>kurdi </a:t>
            </a:r>
          </a:p>
          <a:p>
            <a:pPr marL="0" indent="0">
              <a:buNone/>
            </a:pPr>
            <a:r>
              <a:rPr lang="fi-FI" sz="2000" dirty="0" err="1"/>
              <a:t>slovenia</a:t>
            </a:r>
            <a:endParaRPr lang="fi-FI" sz="2000" dirty="0"/>
          </a:p>
        </p:txBody>
      </p:sp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8F730EA6-B28A-BC96-998D-5AF9DC42C90C}"/>
              </a:ext>
            </a:extLst>
          </p:cNvPr>
          <p:cNvSpPr txBox="1">
            <a:spLocks/>
          </p:cNvSpPr>
          <p:nvPr/>
        </p:nvSpPr>
        <p:spPr>
          <a:xfrm>
            <a:off x="10795542" y="1398503"/>
            <a:ext cx="1865248" cy="4361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000" dirty="0"/>
              <a:t>liettua </a:t>
            </a:r>
          </a:p>
          <a:p>
            <a:pPr marL="0" indent="0">
              <a:buNone/>
            </a:pPr>
            <a:r>
              <a:rPr lang="fi-FI" sz="2000" dirty="0"/>
              <a:t>latvia </a:t>
            </a:r>
          </a:p>
          <a:p>
            <a:pPr marL="0" indent="0">
              <a:buNone/>
            </a:pPr>
            <a:r>
              <a:rPr lang="fi-FI" sz="2000" dirty="0"/>
              <a:t>katalaani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i-FI" sz="2000" dirty="0"/>
              <a:t>flaami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i-FI" sz="2000" dirty="0"/>
              <a:t>norja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i-FI" sz="2000" dirty="0" err="1"/>
              <a:t>jaava</a:t>
            </a:r>
            <a:endParaRPr lang="fi-FI" sz="2000" dirty="0"/>
          </a:p>
          <a:p>
            <a:pPr marL="0" indent="0">
              <a:buNone/>
            </a:pPr>
            <a:r>
              <a:rPr lang="fi-FI" sz="2000" dirty="0"/>
              <a:t>zulu</a:t>
            </a:r>
          </a:p>
          <a:p>
            <a:pPr marL="0" indent="0">
              <a:buNone/>
            </a:pPr>
            <a:r>
              <a:rPr lang="fi-FI" sz="2000" dirty="0" err="1"/>
              <a:t>tsekki</a:t>
            </a:r>
            <a:endParaRPr lang="fi-FI" sz="2000" dirty="0"/>
          </a:p>
          <a:p>
            <a:pPr marL="0" indent="0">
              <a:buNone/>
            </a:pPr>
            <a:r>
              <a:rPr lang="fi-FI" sz="2000" dirty="0"/>
              <a:t>dari</a:t>
            </a:r>
          </a:p>
          <a:p>
            <a:pPr marL="0" indent="0">
              <a:buNone/>
            </a:pPr>
            <a:r>
              <a:rPr lang="fi-FI" sz="2000" dirty="0"/>
              <a:t>amhara</a:t>
            </a:r>
          </a:p>
          <a:p>
            <a:pPr marL="0" indent="0">
              <a:buNone/>
            </a:pPr>
            <a:r>
              <a:rPr lang="fi-FI" sz="2000" dirty="0"/>
              <a:t>persia</a:t>
            </a:r>
          </a:p>
        </p:txBody>
      </p:sp>
    </p:spTree>
    <p:extLst>
      <p:ext uri="{BB962C8B-B14F-4D97-AF65-F5344CB8AC3E}">
        <p14:creationId xmlns:p14="http://schemas.microsoft.com/office/powerpoint/2010/main" val="250678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07237-9409-9CD1-FAD3-20283E656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773" y="414626"/>
            <a:ext cx="10058400" cy="1371600"/>
          </a:xfrm>
        </p:spPr>
        <p:txBody>
          <a:bodyPr/>
          <a:lstStyle/>
          <a:p>
            <a:r>
              <a:rPr lang="fi-FI" dirty="0"/>
              <a:t>Miten hyvin tunnistat eri kieliä?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F88333E-58FB-B1C6-FC69-EB4460B64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347" y="2014193"/>
            <a:ext cx="9522789" cy="4376837"/>
          </a:xfrm>
        </p:spPr>
        <p:txBody>
          <a:bodyPr>
            <a:normAutofit/>
          </a:bodyPr>
          <a:lstStyle/>
          <a:p>
            <a:r>
              <a:rPr lang="fi-FI" sz="2800" dirty="0"/>
              <a:t>Ota kuulokkeet.</a:t>
            </a:r>
          </a:p>
          <a:p>
            <a:r>
              <a:rPr lang="fi-FI" sz="2800" dirty="0"/>
              <a:t>Klikkaa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sz="2800" dirty="0"/>
              <a:t>Language Squad –linkkiä luvun 2.1 lopussa. </a:t>
            </a:r>
          </a:p>
          <a:p>
            <a:r>
              <a:rPr lang="fi-FI" sz="2800" dirty="0"/>
              <a:t>Valitse taso, jolla haluat pelata. Suosittelen aloittamaan helposta = EASY</a:t>
            </a:r>
          </a:p>
          <a:p>
            <a:r>
              <a:rPr lang="fi-FI" dirty="0"/>
              <a:t>Klikkaa </a:t>
            </a:r>
            <a:r>
              <a:rPr lang="fi-FI" dirty="0" err="1"/>
              <a:t>Start</a:t>
            </a:r>
            <a:r>
              <a:rPr lang="fi-FI" dirty="0"/>
              <a:t> </a:t>
            </a:r>
            <a:r>
              <a:rPr lang="fi-FI" dirty="0" err="1"/>
              <a:t>game</a:t>
            </a:r>
            <a:r>
              <a:rPr lang="fi-FI" dirty="0"/>
              <a:t>.</a:t>
            </a:r>
            <a:endParaRPr lang="fi-FI" sz="2800" dirty="0"/>
          </a:p>
          <a:p>
            <a:r>
              <a:rPr lang="fi-FI" sz="2800" dirty="0"/>
              <a:t>Kuuntele kieltä ja valitse vaihtoehdoista, mikä se on.</a:t>
            </a:r>
          </a:p>
          <a:p>
            <a:r>
              <a:rPr lang="fi-FI" dirty="0"/>
              <a:t>Voit kokeilla myös </a:t>
            </a:r>
            <a:r>
              <a:rPr lang="fi-FI" dirty="0" err="1"/>
              <a:t>Alphabet</a:t>
            </a:r>
            <a:r>
              <a:rPr lang="fi-FI" dirty="0"/>
              <a:t>-peliä, jossa tunnistetaan kirjoitusta.</a:t>
            </a:r>
            <a:endParaRPr lang="fi-FI" sz="2800" dirty="0"/>
          </a:p>
        </p:txBody>
      </p:sp>
      <p:pic>
        <p:nvPicPr>
          <p:cNvPr id="6" name="Kuva 5" descr="Lähikuva valkoisesta kuulokkeesta">
            <a:extLst>
              <a:ext uri="{FF2B5EF4-FFF2-40B4-BE49-F238E27FC236}">
                <a16:creationId xmlns:a16="http://schemas.microsoft.com/office/drawing/2014/main" id="{489385A3-0110-E480-92CD-7B6922A2A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2816" y="666750"/>
            <a:ext cx="1858822" cy="156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3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9011D36-A45A-A84F-9A62-DA5EF7B9F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695" y="1120511"/>
            <a:ext cx="3765200" cy="1734544"/>
          </a:xfrm>
        </p:spPr>
        <p:txBody>
          <a:bodyPr>
            <a:normAutofit/>
          </a:bodyPr>
          <a:lstStyle/>
          <a:p>
            <a:pPr algn="ctr"/>
            <a:r>
              <a:rPr lang="fi-FI" dirty="0"/>
              <a:t>Mitä kieli on?</a:t>
            </a:r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C2099B79-EE48-4164-B403-503F397044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4167157"/>
              </p:ext>
            </p:extLst>
          </p:nvPr>
        </p:nvGraphicFramePr>
        <p:xfrm>
          <a:off x="5712410" y="813641"/>
          <a:ext cx="5906181" cy="5230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Kuva 3">
            <a:extLst>
              <a:ext uri="{FF2B5EF4-FFF2-40B4-BE49-F238E27FC236}">
                <a16:creationId xmlns:a16="http://schemas.microsoft.com/office/drawing/2014/main" id="{32325935-7DAB-A94F-9582-8B7D0DBC2E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409" y="3429000"/>
            <a:ext cx="4828674" cy="230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122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BA8DC7D-FB08-9C42-998E-8D92F94C5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Kieli on symbolijärjestelmä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F85E91A-930A-2C43-8867-78B7A939A4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00625"/>
            <a:ext cx="9498496" cy="527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386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7854"/>
            <a:ext cx="12192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B6B9DA9-EDF2-8C48-92C3-C437AD38C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5957" y="755312"/>
            <a:ext cx="6781800" cy="1338696"/>
          </a:xfrm>
        </p:spPr>
        <p:txBody>
          <a:bodyPr>
            <a:normAutofit/>
          </a:bodyPr>
          <a:lstStyle/>
          <a:p>
            <a:r>
              <a:rPr lang="fi-FI" dirty="0"/>
              <a:t>Kieli on symbolista</a:t>
            </a:r>
          </a:p>
        </p:txBody>
      </p:sp>
      <p:pic>
        <p:nvPicPr>
          <p:cNvPr id="2050" name="Picture 2" descr="red rose flowers on white surface">
            <a:extLst>
              <a:ext uri="{FF2B5EF4-FFF2-40B4-BE49-F238E27FC236}">
                <a16:creationId xmlns:a16="http://schemas.microsoft.com/office/drawing/2014/main" id="{42C4C73F-376E-F74A-BBA6-967B85AD11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"/>
          <a:stretch/>
        </p:blipFill>
        <p:spPr bwMode="auto">
          <a:xfrm>
            <a:off x="20" y="10"/>
            <a:ext cx="375473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9570D5B-9290-2B42-93C8-51F016793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5957" y="2201958"/>
            <a:ext cx="8020878" cy="390073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fi-FI" sz="3200" dirty="0"/>
              <a:t>Luonnollinen kieli on </a:t>
            </a:r>
          </a:p>
          <a:p>
            <a:pPr marL="0" indent="0">
              <a:buNone/>
            </a:pPr>
            <a:r>
              <a:rPr lang="fi-FI" sz="3200" b="1" dirty="0"/>
              <a:t>symbolijärjestelmä</a:t>
            </a:r>
            <a:r>
              <a:rPr lang="fi-FI" sz="3200" dirty="0"/>
              <a:t>, jossa </a:t>
            </a:r>
          </a:p>
          <a:p>
            <a:pPr lvl="1"/>
            <a:r>
              <a:rPr lang="fi-FI" sz="3200" dirty="0"/>
              <a:t>sanat muodostuvat äänteistä, joiden symboleja ovat kirjaimet. </a:t>
            </a:r>
          </a:p>
          <a:p>
            <a:pPr marL="914400" lvl="2" indent="0">
              <a:buNone/>
            </a:pPr>
            <a:r>
              <a:rPr lang="fi-FI" sz="2400" dirty="0"/>
              <a:t>Esimerkiksi sanassa ruusu on äänteet r, u &amp; s</a:t>
            </a:r>
          </a:p>
          <a:p>
            <a:pPr lvl="1"/>
            <a:r>
              <a:rPr lang="fi-FI" sz="3200" dirty="0"/>
              <a:t>sanat symboloivat jotakin kohdetta eli tarkoitetta.</a:t>
            </a:r>
          </a:p>
          <a:p>
            <a:pPr marL="914400" lvl="2" indent="0">
              <a:buNone/>
            </a:pPr>
            <a:r>
              <a:rPr lang="fi-FI" sz="2400" dirty="0"/>
              <a:t>Esimerkiksi sanan </a:t>
            </a:r>
            <a:r>
              <a:rPr lang="fi-FI" sz="2400" i="1" dirty="0"/>
              <a:t>ruusu</a:t>
            </a:r>
            <a:r>
              <a:rPr lang="fi-FI" sz="2400" dirty="0"/>
              <a:t> tarkoite on piikikäs kukka.</a:t>
            </a:r>
          </a:p>
          <a:p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557979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7854"/>
            <a:ext cx="12192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31794BD-FC9F-F247-9163-058243AD5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1" y="601744"/>
            <a:ext cx="6781800" cy="1338696"/>
          </a:xfrm>
        </p:spPr>
        <p:txBody>
          <a:bodyPr>
            <a:normAutofit/>
          </a:bodyPr>
          <a:lstStyle/>
          <a:p>
            <a:r>
              <a:rPr lang="fi-FI" dirty="0"/>
              <a:t>Kieli on sopimuksenvaraista</a:t>
            </a:r>
          </a:p>
        </p:txBody>
      </p:sp>
      <p:pic>
        <p:nvPicPr>
          <p:cNvPr id="4" name="Kuva 3" descr="Kuva, joka sisältää kohteen kukka, kasvi, vaaleanpunainen, varuste&#10;&#10;Kuvaus luotu automaattisesti">
            <a:extLst>
              <a:ext uri="{FF2B5EF4-FFF2-40B4-BE49-F238E27FC236}">
                <a16:creationId xmlns:a16="http://schemas.microsoft.com/office/drawing/2014/main" id="{B5B39AB0-D54F-4B44-AD24-9378233880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72" r="21478"/>
          <a:stretch/>
        </p:blipFill>
        <p:spPr>
          <a:xfrm>
            <a:off x="20" y="10"/>
            <a:ext cx="375473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A731A87-547E-5448-9B3F-97038CF0A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1" y="2201958"/>
            <a:ext cx="6781800" cy="390073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fi-FI" sz="3200" dirty="0"/>
              <a:t>Sanat ovat sovittuja merkkejä </a:t>
            </a:r>
            <a:r>
              <a:rPr lang="fi-FI" sz="3200" b="1" dirty="0"/>
              <a:t>tarkoitteille</a:t>
            </a:r>
            <a:r>
              <a:rPr lang="fi-FI" sz="3200" dirty="0"/>
              <a:t>.</a:t>
            </a:r>
          </a:p>
          <a:p>
            <a:pPr marL="0" indent="0">
              <a:buNone/>
            </a:pPr>
            <a:r>
              <a:rPr lang="fi-FI" sz="3200" dirty="0"/>
              <a:t>= sanalla ja sen tarkoitteella ei ole muuta yhteistä kuin ihmisten tekemä sopimus niiden yhteenliittymisestä.</a:t>
            </a:r>
          </a:p>
          <a:p>
            <a:pPr marL="0" indent="0">
              <a:buNone/>
            </a:pPr>
            <a:r>
              <a:rPr lang="fi-FI" sz="3200" dirty="0"/>
              <a:t> </a:t>
            </a:r>
          </a:p>
          <a:p>
            <a:pPr marL="0" indent="0">
              <a:buNone/>
            </a:pPr>
            <a:r>
              <a:rPr lang="fi-FI" sz="3200" dirty="0"/>
              <a:t>Ruusun nimi voisi olla mikä vain muu, jos niin olisi sovittu.</a:t>
            </a:r>
          </a:p>
        </p:txBody>
      </p:sp>
    </p:spTree>
    <p:extLst>
      <p:ext uri="{BB962C8B-B14F-4D97-AF65-F5344CB8AC3E}">
        <p14:creationId xmlns:p14="http://schemas.microsoft.com/office/powerpoint/2010/main" val="7959249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151F3819-4351-4730-8E02-40BF286E0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DAE5130-F148-4C5A-A6CB-48165DC76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2"/>
            <a:ext cx="12191996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DEFB742-47E4-B543-B892-B13553BA7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3887" y="609600"/>
            <a:ext cx="6564574" cy="1330518"/>
          </a:xfrm>
        </p:spPr>
        <p:txBody>
          <a:bodyPr>
            <a:normAutofit/>
          </a:bodyPr>
          <a:lstStyle/>
          <a:p>
            <a:r>
              <a:rPr lang="fi-FI" dirty="0"/>
              <a:t>Kieli on kuvallista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FA9A156-BE99-864B-BDCB-08BA61600A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26" b="-1707"/>
          <a:stretch/>
        </p:blipFill>
        <p:spPr bwMode="auto">
          <a:xfrm>
            <a:off x="1153277" y="3233621"/>
            <a:ext cx="3008882" cy="3109240"/>
          </a:xfrm>
          <a:custGeom>
            <a:avLst/>
            <a:gdLst/>
            <a:ahLst/>
            <a:cxnLst/>
            <a:rect l="l" t="t" r="r" b="b"/>
            <a:pathLst>
              <a:path w="4038600" h="3428999">
                <a:moveTo>
                  <a:pt x="0" y="0"/>
                </a:moveTo>
                <a:lnTo>
                  <a:pt x="3832764" y="0"/>
                </a:lnTo>
                <a:lnTo>
                  <a:pt x="3833410" y="4411"/>
                </a:lnTo>
                <a:cubicBezTo>
                  <a:pt x="3834310" y="12542"/>
                  <a:pt x="3834933" y="20617"/>
                  <a:pt x="3835321" y="28434"/>
                </a:cubicBezTo>
                <a:cubicBezTo>
                  <a:pt x="3843020" y="30350"/>
                  <a:pt x="3840588" y="61692"/>
                  <a:pt x="3852266" y="50998"/>
                </a:cubicBezTo>
                <a:cubicBezTo>
                  <a:pt x="3853153" y="61314"/>
                  <a:pt x="3849223" y="70391"/>
                  <a:pt x="3856614" y="62023"/>
                </a:cubicBezTo>
                <a:cubicBezTo>
                  <a:pt x="3857136" y="65272"/>
                  <a:pt x="3858208" y="66796"/>
                  <a:pt x="3859557" y="67517"/>
                </a:cubicBezTo>
                <a:lnTo>
                  <a:pt x="3860141" y="67604"/>
                </a:lnTo>
                <a:lnTo>
                  <a:pt x="3861913" y="90672"/>
                </a:lnTo>
                <a:lnTo>
                  <a:pt x="3863084" y="93141"/>
                </a:lnTo>
                <a:cubicBezTo>
                  <a:pt x="3863070" y="98407"/>
                  <a:pt x="3863057" y="103672"/>
                  <a:pt x="3863043" y="108938"/>
                </a:cubicBezTo>
                <a:lnTo>
                  <a:pt x="3863660" y="116693"/>
                </a:lnTo>
                <a:lnTo>
                  <a:pt x="3862518" y="119721"/>
                </a:lnTo>
                <a:cubicBezTo>
                  <a:pt x="3862017" y="122528"/>
                  <a:pt x="3862239" y="125949"/>
                  <a:pt x="3864097" y="130743"/>
                </a:cubicBezTo>
                <a:lnTo>
                  <a:pt x="3864775" y="131693"/>
                </a:lnTo>
                <a:lnTo>
                  <a:pt x="3864231" y="141960"/>
                </a:lnTo>
                <a:cubicBezTo>
                  <a:pt x="3863734" y="145469"/>
                  <a:pt x="3862886" y="148837"/>
                  <a:pt x="3861543" y="151981"/>
                </a:cubicBezTo>
                <a:cubicBezTo>
                  <a:pt x="3876816" y="176028"/>
                  <a:pt x="3873891" y="209754"/>
                  <a:pt x="3881956" y="241275"/>
                </a:cubicBezTo>
                <a:cubicBezTo>
                  <a:pt x="3880805" y="282291"/>
                  <a:pt x="3871108" y="290637"/>
                  <a:pt x="3883245" y="317540"/>
                </a:cubicBezTo>
                <a:cubicBezTo>
                  <a:pt x="3887431" y="330343"/>
                  <a:pt x="3884915" y="349601"/>
                  <a:pt x="3894824" y="382132"/>
                </a:cubicBezTo>
                <a:cubicBezTo>
                  <a:pt x="3902184" y="412768"/>
                  <a:pt x="3905028" y="440981"/>
                  <a:pt x="3912029" y="468465"/>
                </a:cubicBezTo>
                <a:cubicBezTo>
                  <a:pt x="3918870" y="501219"/>
                  <a:pt x="3919171" y="493504"/>
                  <a:pt x="3923563" y="512872"/>
                </a:cubicBezTo>
                <a:cubicBezTo>
                  <a:pt x="3925161" y="516259"/>
                  <a:pt x="3933257" y="548851"/>
                  <a:pt x="3935302" y="551780"/>
                </a:cubicBezTo>
                <a:cubicBezTo>
                  <a:pt x="3940193" y="569420"/>
                  <a:pt x="3948108" y="591435"/>
                  <a:pt x="3952908" y="618713"/>
                </a:cubicBezTo>
                <a:cubicBezTo>
                  <a:pt x="3949597" y="640336"/>
                  <a:pt x="3968857" y="662091"/>
                  <a:pt x="3964097" y="689135"/>
                </a:cubicBezTo>
                <a:cubicBezTo>
                  <a:pt x="3963409" y="698730"/>
                  <a:pt x="3967777" y="726290"/>
                  <a:pt x="3972561" y="730194"/>
                </a:cubicBezTo>
                <a:cubicBezTo>
                  <a:pt x="3974287" y="735671"/>
                  <a:pt x="3973869" y="742863"/>
                  <a:pt x="3978553" y="744105"/>
                </a:cubicBezTo>
                <a:cubicBezTo>
                  <a:pt x="3984369" y="746793"/>
                  <a:pt x="3979392" y="769550"/>
                  <a:pt x="3985056" y="764665"/>
                </a:cubicBezTo>
                <a:cubicBezTo>
                  <a:pt x="3981721" y="780759"/>
                  <a:pt x="3994221" y="788526"/>
                  <a:pt x="3998681" y="799644"/>
                </a:cubicBezTo>
                <a:cubicBezTo>
                  <a:pt x="3996807" y="806167"/>
                  <a:pt x="3999133" y="812044"/>
                  <a:pt x="4002586" y="819512"/>
                </a:cubicBezTo>
                <a:lnTo>
                  <a:pt x="4007152" y="829775"/>
                </a:lnTo>
                <a:cubicBezTo>
                  <a:pt x="4007290" y="831346"/>
                  <a:pt x="4007429" y="832918"/>
                  <a:pt x="4007568" y="834489"/>
                </a:cubicBezTo>
                <a:cubicBezTo>
                  <a:pt x="4008582" y="842878"/>
                  <a:pt x="4012501" y="870527"/>
                  <a:pt x="4013238" y="880111"/>
                </a:cubicBezTo>
                <a:lnTo>
                  <a:pt x="4011990" y="891990"/>
                </a:lnTo>
                <a:cubicBezTo>
                  <a:pt x="4012878" y="895711"/>
                  <a:pt x="4017741" y="899277"/>
                  <a:pt x="4018561" y="902435"/>
                </a:cubicBezTo>
                <a:lnTo>
                  <a:pt x="4016914" y="910937"/>
                </a:lnTo>
                <a:cubicBezTo>
                  <a:pt x="4021666" y="910045"/>
                  <a:pt x="4017754" y="920062"/>
                  <a:pt x="4017630" y="927631"/>
                </a:cubicBezTo>
                <a:cubicBezTo>
                  <a:pt x="4017765" y="943134"/>
                  <a:pt x="4017899" y="958638"/>
                  <a:pt x="4018033" y="974141"/>
                </a:cubicBezTo>
                <a:lnTo>
                  <a:pt x="4020844" y="1002853"/>
                </a:lnTo>
                <a:lnTo>
                  <a:pt x="4019159" y="1011649"/>
                </a:lnTo>
                <a:cubicBezTo>
                  <a:pt x="4018755" y="1030805"/>
                  <a:pt x="4025427" y="1051984"/>
                  <a:pt x="4019983" y="1065586"/>
                </a:cubicBezTo>
                <a:cubicBezTo>
                  <a:pt x="4019342" y="1071115"/>
                  <a:pt x="4019489" y="1076118"/>
                  <a:pt x="4020124" y="1080768"/>
                </a:cubicBezTo>
                <a:lnTo>
                  <a:pt x="4023046" y="1093182"/>
                </a:lnTo>
                <a:lnTo>
                  <a:pt x="4030993" y="1117768"/>
                </a:lnTo>
                <a:cubicBezTo>
                  <a:pt x="4017255" y="1119010"/>
                  <a:pt x="4036257" y="1175819"/>
                  <a:pt x="4024084" y="1169607"/>
                </a:cubicBezTo>
                <a:cubicBezTo>
                  <a:pt x="4026558" y="1192318"/>
                  <a:pt x="4002019" y="1213340"/>
                  <a:pt x="4015242" y="1235237"/>
                </a:cubicBezTo>
                <a:cubicBezTo>
                  <a:pt x="4014162" y="1269305"/>
                  <a:pt x="4018570" y="1317827"/>
                  <a:pt x="4017602" y="1350990"/>
                </a:cubicBezTo>
                <a:cubicBezTo>
                  <a:pt x="4023169" y="1344874"/>
                  <a:pt x="4021893" y="1374627"/>
                  <a:pt x="4021736" y="1378298"/>
                </a:cubicBezTo>
                <a:cubicBezTo>
                  <a:pt x="4018952" y="1400570"/>
                  <a:pt x="4019832" y="1419813"/>
                  <a:pt x="4016278" y="1458310"/>
                </a:cubicBezTo>
                <a:cubicBezTo>
                  <a:pt x="4018014" y="1492373"/>
                  <a:pt x="4008830" y="1521984"/>
                  <a:pt x="4018868" y="1553366"/>
                </a:cubicBezTo>
                <a:cubicBezTo>
                  <a:pt x="4016990" y="1555494"/>
                  <a:pt x="4015540" y="1558122"/>
                  <a:pt x="4014402" y="1561090"/>
                </a:cubicBezTo>
                <a:lnTo>
                  <a:pt x="4011936" y="1570307"/>
                </a:lnTo>
                <a:lnTo>
                  <a:pt x="4012405" y="1571592"/>
                </a:lnTo>
                <a:cubicBezTo>
                  <a:pt x="4013272" y="1577147"/>
                  <a:pt x="4012836" y="1580457"/>
                  <a:pt x="4011825" y="1582767"/>
                </a:cubicBezTo>
                <a:lnTo>
                  <a:pt x="4010160" y="1584906"/>
                </a:lnTo>
                <a:lnTo>
                  <a:pt x="4009282" y="1592480"/>
                </a:lnTo>
                <a:lnTo>
                  <a:pt x="4004224" y="1632608"/>
                </a:lnTo>
                <a:lnTo>
                  <a:pt x="4004766" y="1633033"/>
                </a:lnTo>
                <a:cubicBezTo>
                  <a:pt x="4005917" y="1634501"/>
                  <a:pt x="4006652" y="1636551"/>
                  <a:pt x="4006536" y="1639879"/>
                </a:cubicBezTo>
                <a:cubicBezTo>
                  <a:pt x="4015184" y="1636475"/>
                  <a:pt x="4009709" y="1642588"/>
                  <a:pt x="4008603" y="1652696"/>
                </a:cubicBezTo>
                <a:cubicBezTo>
                  <a:pt x="4021787" y="1649666"/>
                  <a:pt x="4013526" y="1677353"/>
                  <a:pt x="4020520" y="1683689"/>
                </a:cubicBezTo>
                <a:cubicBezTo>
                  <a:pt x="4019410" y="1691182"/>
                  <a:pt x="4018476" y="1699055"/>
                  <a:pt x="4017793" y="1707144"/>
                </a:cubicBezTo>
                <a:cubicBezTo>
                  <a:pt x="4017716" y="1708742"/>
                  <a:pt x="4017637" y="1710339"/>
                  <a:pt x="4017559" y="1711937"/>
                </a:cubicBezTo>
                <a:lnTo>
                  <a:pt x="4017686" y="1712065"/>
                </a:lnTo>
                <a:cubicBezTo>
                  <a:pt x="4017911" y="1713173"/>
                  <a:pt x="4017938" y="1714774"/>
                  <a:pt x="4017696" y="1717183"/>
                </a:cubicBezTo>
                <a:lnTo>
                  <a:pt x="4017133" y="1720681"/>
                </a:lnTo>
                <a:lnTo>
                  <a:pt x="4016678" y="1729981"/>
                </a:lnTo>
                <a:lnTo>
                  <a:pt x="4017384" y="1733388"/>
                </a:lnTo>
                <a:lnTo>
                  <a:pt x="4018907" y="1735034"/>
                </a:lnTo>
                <a:cubicBezTo>
                  <a:pt x="4018834" y="1735303"/>
                  <a:pt x="4018762" y="1735573"/>
                  <a:pt x="4018689" y="1735842"/>
                </a:cubicBezTo>
                <a:cubicBezTo>
                  <a:pt x="4015637" y="1741502"/>
                  <a:pt x="4011570" y="1742214"/>
                  <a:pt x="4022227" y="1754258"/>
                </a:cubicBezTo>
                <a:cubicBezTo>
                  <a:pt x="4017088" y="1767842"/>
                  <a:pt x="4023675" y="1773031"/>
                  <a:pt x="4025215" y="1794468"/>
                </a:cubicBezTo>
                <a:cubicBezTo>
                  <a:pt x="4020602" y="1801685"/>
                  <a:pt x="4021846" y="1809129"/>
                  <a:pt x="4024929" y="1817026"/>
                </a:cubicBezTo>
                <a:cubicBezTo>
                  <a:pt x="4022135" y="1836468"/>
                  <a:pt x="4026097" y="1856359"/>
                  <a:pt x="4026330" y="1879330"/>
                </a:cubicBezTo>
                <a:lnTo>
                  <a:pt x="4036998" y="1941432"/>
                </a:lnTo>
                <a:lnTo>
                  <a:pt x="4036084" y="2000732"/>
                </a:lnTo>
                <a:cubicBezTo>
                  <a:pt x="4034263" y="2008113"/>
                  <a:pt x="4032229" y="2015157"/>
                  <a:pt x="4030076" y="2021755"/>
                </a:cubicBezTo>
                <a:cubicBezTo>
                  <a:pt x="4035967" y="2031320"/>
                  <a:pt x="4023973" y="2053600"/>
                  <a:pt x="4037221" y="2057342"/>
                </a:cubicBezTo>
                <a:cubicBezTo>
                  <a:pt x="4034697" y="2066435"/>
                  <a:pt x="4028501" y="2069516"/>
                  <a:pt x="4037394" y="2070619"/>
                </a:cubicBezTo>
                <a:cubicBezTo>
                  <a:pt x="4036804" y="2073734"/>
                  <a:pt x="4037226" y="2076065"/>
                  <a:pt x="4038135" y="2078045"/>
                </a:cubicBezTo>
                <a:lnTo>
                  <a:pt x="4038600" y="2078724"/>
                </a:lnTo>
                <a:lnTo>
                  <a:pt x="4032779" y="2098845"/>
                </a:lnTo>
                <a:lnTo>
                  <a:pt x="4032983" y="2102024"/>
                </a:lnTo>
                <a:lnTo>
                  <a:pt x="4027939" y="2114492"/>
                </a:lnTo>
                <a:lnTo>
                  <a:pt x="4018466" y="2141885"/>
                </a:lnTo>
                <a:cubicBezTo>
                  <a:pt x="4016935" y="2144144"/>
                  <a:pt x="4008999" y="2172239"/>
                  <a:pt x="4006867" y="2173326"/>
                </a:cubicBezTo>
                <a:cubicBezTo>
                  <a:pt x="4012131" y="2208338"/>
                  <a:pt x="3995887" y="2179358"/>
                  <a:pt x="3992697" y="2212754"/>
                </a:cubicBezTo>
                <a:cubicBezTo>
                  <a:pt x="4005768" y="2234675"/>
                  <a:pt x="3987982" y="2231911"/>
                  <a:pt x="3984358" y="2281700"/>
                </a:cubicBezTo>
                <a:cubicBezTo>
                  <a:pt x="3976909" y="2307292"/>
                  <a:pt x="3981397" y="2321058"/>
                  <a:pt x="3966554" y="2358247"/>
                </a:cubicBezTo>
                <a:cubicBezTo>
                  <a:pt x="3960999" y="2394590"/>
                  <a:pt x="3953833" y="2470676"/>
                  <a:pt x="3951025" y="2499761"/>
                </a:cubicBezTo>
                <a:cubicBezTo>
                  <a:pt x="3960739" y="2527319"/>
                  <a:pt x="3950548" y="2509832"/>
                  <a:pt x="3949702" y="2532758"/>
                </a:cubicBezTo>
                <a:cubicBezTo>
                  <a:pt x="3938760" y="2520705"/>
                  <a:pt x="3952389" y="2562520"/>
                  <a:pt x="3938861" y="2556795"/>
                </a:cubicBezTo>
                <a:cubicBezTo>
                  <a:pt x="3939134" y="2561148"/>
                  <a:pt x="3939827" y="2565547"/>
                  <a:pt x="3940623" y="2570003"/>
                </a:cubicBezTo>
                <a:cubicBezTo>
                  <a:pt x="3940759" y="2570781"/>
                  <a:pt x="3940897" y="2571558"/>
                  <a:pt x="3941033" y="2572336"/>
                </a:cubicBezTo>
                <a:lnTo>
                  <a:pt x="3940366" y="2580478"/>
                </a:lnTo>
                <a:lnTo>
                  <a:pt x="3943063" y="2584265"/>
                </a:lnTo>
                <a:lnTo>
                  <a:pt x="3944125" y="2597587"/>
                </a:lnTo>
                <a:cubicBezTo>
                  <a:pt x="3944077" y="2602348"/>
                  <a:pt x="3943504" y="2607198"/>
                  <a:pt x="3942089" y="2612155"/>
                </a:cubicBezTo>
                <a:cubicBezTo>
                  <a:pt x="3932438" y="2625816"/>
                  <a:pt x="3941792" y="2663179"/>
                  <a:pt x="3929196" y="2679622"/>
                </a:cubicBezTo>
                <a:cubicBezTo>
                  <a:pt x="3925571" y="2686502"/>
                  <a:pt x="3920517" y="2712894"/>
                  <a:pt x="3923315" y="2720986"/>
                </a:cubicBezTo>
                <a:cubicBezTo>
                  <a:pt x="3923036" y="2727128"/>
                  <a:pt x="3920401" y="2732389"/>
                  <a:pt x="3923961" y="2738269"/>
                </a:cubicBezTo>
                <a:cubicBezTo>
                  <a:pt x="3928018" y="2746479"/>
                  <a:pt x="3916599" y="2759296"/>
                  <a:pt x="3922927" y="2761348"/>
                </a:cubicBezTo>
                <a:cubicBezTo>
                  <a:pt x="3919813" y="2786694"/>
                  <a:pt x="3907933" y="2868089"/>
                  <a:pt x="3905273" y="2890343"/>
                </a:cubicBezTo>
                <a:cubicBezTo>
                  <a:pt x="3905945" y="2891698"/>
                  <a:pt x="3906516" y="2893225"/>
                  <a:pt x="3906968" y="2894872"/>
                </a:cubicBezTo>
                <a:cubicBezTo>
                  <a:pt x="3909594" y="2904456"/>
                  <a:pt x="3907729" y="2916058"/>
                  <a:pt x="3902804" y="2920783"/>
                </a:cubicBezTo>
                <a:cubicBezTo>
                  <a:pt x="3885416" y="2946524"/>
                  <a:pt x="3880691" y="2976695"/>
                  <a:pt x="3873409" y="3003309"/>
                </a:cubicBezTo>
                <a:cubicBezTo>
                  <a:pt x="3866483" y="3034202"/>
                  <a:pt x="3883685" y="3021162"/>
                  <a:pt x="3865677" y="3054172"/>
                </a:cubicBezTo>
                <a:cubicBezTo>
                  <a:pt x="3869656" y="3061216"/>
                  <a:pt x="3869021" y="3066386"/>
                  <a:pt x="3865322" y="3073552"/>
                </a:cubicBezTo>
                <a:cubicBezTo>
                  <a:pt x="3862309" y="3088769"/>
                  <a:pt x="3874353" y="3094511"/>
                  <a:pt x="3864576" y="3105939"/>
                </a:cubicBezTo>
                <a:cubicBezTo>
                  <a:pt x="3871414" y="3106866"/>
                  <a:pt x="3862070" y="3136685"/>
                  <a:pt x="3869897" y="3133416"/>
                </a:cubicBezTo>
                <a:cubicBezTo>
                  <a:pt x="3873987" y="3146871"/>
                  <a:pt x="3863598" y="3146263"/>
                  <a:pt x="3866944" y="3159200"/>
                </a:cubicBezTo>
                <a:cubicBezTo>
                  <a:pt x="3866209" y="3171160"/>
                  <a:pt x="3861238" y="3148758"/>
                  <a:pt x="3858655" y="3160960"/>
                </a:cubicBezTo>
                <a:cubicBezTo>
                  <a:pt x="3856672" y="3176428"/>
                  <a:pt x="3845007" y="3169580"/>
                  <a:pt x="3857964" y="3189916"/>
                </a:cubicBezTo>
                <a:cubicBezTo>
                  <a:pt x="3851730" y="3203678"/>
                  <a:pt x="3857918" y="3210651"/>
                  <a:pt x="3857749" y="3234304"/>
                </a:cubicBezTo>
                <a:lnTo>
                  <a:pt x="3855596" y="3240571"/>
                </a:lnTo>
                <a:lnTo>
                  <a:pt x="3861634" y="3248569"/>
                </a:lnTo>
                <a:cubicBezTo>
                  <a:pt x="3864052" y="3253014"/>
                  <a:pt x="3865516" y="3258342"/>
                  <a:pt x="3864663" y="3265444"/>
                </a:cubicBezTo>
                <a:cubicBezTo>
                  <a:pt x="3848300" y="3307894"/>
                  <a:pt x="3875588" y="3268090"/>
                  <a:pt x="3865146" y="3338829"/>
                </a:cubicBezTo>
                <a:cubicBezTo>
                  <a:pt x="3862730" y="3342195"/>
                  <a:pt x="3864130" y="3351680"/>
                  <a:pt x="3867052" y="3351725"/>
                </a:cubicBezTo>
                <a:cubicBezTo>
                  <a:pt x="3865794" y="3356006"/>
                  <a:pt x="3859439" y="3365106"/>
                  <a:pt x="3863912" y="3367707"/>
                </a:cubicBezTo>
                <a:cubicBezTo>
                  <a:pt x="3863241" y="3379301"/>
                  <a:pt x="3861774" y="3390600"/>
                  <a:pt x="3859561" y="3401335"/>
                </a:cubicBezTo>
                <a:lnTo>
                  <a:pt x="3853212" y="3423129"/>
                </a:lnTo>
                <a:lnTo>
                  <a:pt x="3856572" y="3428759"/>
                </a:lnTo>
                <a:lnTo>
                  <a:pt x="3856601" y="3428999"/>
                </a:lnTo>
                <a:lnTo>
                  <a:pt x="0" y="342899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1F887A3-0805-F14A-8E71-6EA1CA8CE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" t="-4135" r="-7835" b="-2564"/>
          <a:stretch/>
        </p:blipFill>
        <p:spPr bwMode="auto">
          <a:xfrm>
            <a:off x="350088" y="-4"/>
            <a:ext cx="3008882" cy="2990332"/>
          </a:xfrm>
          <a:custGeom>
            <a:avLst/>
            <a:gdLst/>
            <a:ahLst/>
            <a:cxnLst/>
            <a:rect l="l" t="t" r="r" b="b"/>
            <a:pathLst>
              <a:path w="3832765" h="3429000">
                <a:moveTo>
                  <a:pt x="0" y="0"/>
                </a:moveTo>
                <a:lnTo>
                  <a:pt x="3647227" y="0"/>
                </a:lnTo>
                <a:lnTo>
                  <a:pt x="3639550" y="38855"/>
                </a:lnTo>
                <a:cubicBezTo>
                  <a:pt x="3636650" y="54773"/>
                  <a:pt x="3634345" y="68219"/>
                  <a:pt x="3632595" y="77266"/>
                </a:cubicBezTo>
                <a:cubicBezTo>
                  <a:pt x="3626536" y="79781"/>
                  <a:pt x="3626501" y="84794"/>
                  <a:pt x="3629067" y="94172"/>
                </a:cubicBezTo>
                <a:cubicBezTo>
                  <a:pt x="3627578" y="163765"/>
                  <a:pt x="3557526" y="242917"/>
                  <a:pt x="3584106" y="259179"/>
                </a:cubicBezTo>
                <a:cubicBezTo>
                  <a:pt x="3583700" y="275569"/>
                  <a:pt x="3606846" y="331307"/>
                  <a:pt x="3599938" y="369872"/>
                </a:cubicBezTo>
                <a:cubicBezTo>
                  <a:pt x="3585388" y="383902"/>
                  <a:pt x="3596928" y="466732"/>
                  <a:pt x="3595032" y="485807"/>
                </a:cubicBezTo>
                <a:cubicBezTo>
                  <a:pt x="3585943" y="488250"/>
                  <a:pt x="3592517" y="521115"/>
                  <a:pt x="3579338" y="516547"/>
                </a:cubicBezTo>
                <a:cubicBezTo>
                  <a:pt x="3573622" y="519766"/>
                  <a:pt x="3573367" y="529229"/>
                  <a:pt x="3578241" y="534293"/>
                </a:cubicBezTo>
                <a:cubicBezTo>
                  <a:pt x="3576722" y="545474"/>
                  <a:pt x="3569890" y="551581"/>
                  <a:pt x="3577790" y="563888"/>
                </a:cubicBezTo>
                <a:cubicBezTo>
                  <a:pt x="3576008" y="579306"/>
                  <a:pt x="3555937" y="592508"/>
                  <a:pt x="3568362" y="606614"/>
                </a:cubicBezTo>
                <a:cubicBezTo>
                  <a:pt x="3548060" y="617296"/>
                  <a:pt x="3566748" y="665721"/>
                  <a:pt x="3562360" y="696544"/>
                </a:cubicBezTo>
                <a:cubicBezTo>
                  <a:pt x="3540870" y="749643"/>
                  <a:pt x="3563552" y="814684"/>
                  <a:pt x="3525923" y="839698"/>
                </a:cubicBezTo>
                <a:cubicBezTo>
                  <a:pt x="3535181" y="895191"/>
                  <a:pt x="3521523" y="937628"/>
                  <a:pt x="3518879" y="980382"/>
                </a:cubicBezTo>
                <a:cubicBezTo>
                  <a:pt x="3513995" y="999599"/>
                  <a:pt x="3527321" y="1012505"/>
                  <a:pt x="3515302" y="1028426"/>
                </a:cubicBezTo>
                <a:cubicBezTo>
                  <a:pt x="3518279" y="1066840"/>
                  <a:pt x="3496325" y="1148092"/>
                  <a:pt x="3536738" y="1210870"/>
                </a:cubicBezTo>
                <a:lnTo>
                  <a:pt x="3591526" y="1380154"/>
                </a:lnTo>
                <a:cubicBezTo>
                  <a:pt x="3610626" y="1430030"/>
                  <a:pt x="3618402" y="1446676"/>
                  <a:pt x="3627364" y="1475232"/>
                </a:cubicBezTo>
                <a:cubicBezTo>
                  <a:pt x="3630584" y="1500131"/>
                  <a:pt x="3621205" y="1517302"/>
                  <a:pt x="3629315" y="1551492"/>
                </a:cubicBezTo>
                <a:cubicBezTo>
                  <a:pt x="3627771" y="1569255"/>
                  <a:pt x="3642142" y="1604305"/>
                  <a:pt x="3642065" y="1616703"/>
                </a:cubicBezTo>
                <a:cubicBezTo>
                  <a:pt x="3644190" y="1615867"/>
                  <a:pt x="3646228" y="1622618"/>
                  <a:pt x="3644837" y="1625880"/>
                </a:cubicBezTo>
                <a:cubicBezTo>
                  <a:pt x="3644873" y="1682450"/>
                  <a:pt x="3660396" y="1644242"/>
                  <a:pt x="3653089" y="1681195"/>
                </a:cubicBezTo>
                <a:cubicBezTo>
                  <a:pt x="3653672" y="1703685"/>
                  <a:pt x="3678100" y="1693642"/>
                  <a:pt x="3669268" y="1720463"/>
                </a:cubicBezTo>
                <a:cubicBezTo>
                  <a:pt x="3672709" y="1747068"/>
                  <a:pt x="3683894" y="1760489"/>
                  <a:pt x="3680555" y="1787683"/>
                </a:cubicBezTo>
                <a:cubicBezTo>
                  <a:pt x="3683815" y="1812577"/>
                  <a:pt x="3690283" y="1832624"/>
                  <a:pt x="3690144" y="1854892"/>
                </a:cubicBezTo>
                <a:cubicBezTo>
                  <a:pt x="3694176" y="1862246"/>
                  <a:pt x="3696364" y="1869845"/>
                  <a:pt x="3692847" y="1879545"/>
                </a:cubicBezTo>
                <a:lnTo>
                  <a:pt x="3705899" y="1950159"/>
                </a:lnTo>
                <a:cubicBezTo>
                  <a:pt x="3705811" y="1963349"/>
                  <a:pt x="3696947" y="1944883"/>
                  <a:pt x="3698529" y="1956744"/>
                </a:cubicBezTo>
                <a:cubicBezTo>
                  <a:pt x="3704089" y="1967128"/>
                  <a:pt x="3694319" y="1972691"/>
                  <a:pt x="3700670" y="1983128"/>
                </a:cubicBezTo>
                <a:cubicBezTo>
                  <a:pt x="3707325" y="1975376"/>
                  <a:pt x="3704290" y="2019261"/>
                  <a:pt x="3710819" y="2016104"/>
                </a:cubicBezTo>
                <a:cubicBezTo>
                  <a:pt x="3703899" y="2032806"/>
                  <a:pt x="3716180" y="2041037"/>
                  <a:pt x="3716263" y="2057358"/>
                </a:cubicBezTo>
                <a:cubicBezTo>
                  <a:pt x="3714181" y="2066395"/>
                  <a:pt x="3708419" y="2088153"/>
                  <a:pt x="3713451" y="2092532"/>
                </a:cubicBezTo>
                <a:cubicBezTo>
                  <a:pt x="3702969" y="2134723"/>
                  <a:pt x="3713408" y="2112089"/>
                  <a:pt x="3712825" y="2145702"/>
                </a:cubicBezTo>
                <a:cubicBezTo>
                  <a:pt x="3711099" y="2175441"/>
                  <a:pt x="3721651" y="2170882"/>
                  <a:pt x="3710370" y="2205762"/>
                </a:cubicBezTo>
                <a:cubicBezTo>
                  <a:pt x="3706686" y="2213193"/>
                  <a:pt x="3707151" y="2225380"/>
                  <a:pt x="3711407" y="2232983"/>
                </a:cubicBezTo>
                <a:cubicBezTo>
                  <a:pt x="3712139" y="2234292"/>
                  <a:pt x="3712959" y="2235411"/>
                  <a:pt x="3713840" y="2236309"/>
                </a:cubicBezTo>
                <a:cubicBezTo>
                  <a:pt x="3705311" y="2258197"/>
                  <a:pt x="3712810" y="2264929"/>
                  <a:pt x="3706371" y="2276362"/>
                </a:cubicBezTo>
                <a:cubicBezTo>
                  <a:pt x="3707813" y="2303313"/>
                  <a:pt x="3719116" y="2319717"/>
                  <a:pt x="3713548" y="2330164"/>
                </a:cubicBezTo>
                <a:cubicBezTo>
                  <a:pt x="3716700" y="2349548"/>
                  <a:pt x="3722681" y="2379563"/>
                  <a:pt x="3725281" y="2392669"/>
                </a:cubicBezTo>
                <a:cubicBezTo>
                  <a:pt x="3729704" y="2396182"/>
                  <a:pt x="3728251" y="2402767"/>
                  <a:pt x="3729156" y="2408800"/>
                </a:cubicBezTo>
                <a:cubicBezTo>
                  <a:pt x="3733288" y="2414878"/>
                  <a:pt x="3733591" y="2443086"/>
                  <a:pt x="3731527" y="2451803"/>
                </a:cubicBezTo>
                <a:lnTo>
                  <a:pt x="3736702" y="2478754"/>
                </a:lnTo>
                <a:cubicBezTo>
                  <a:pt x="3728550" y="2525478"/>
                  <a:pt x="3760386" y="2545889"/>
                  <a:pt x="3730701" y="2582746"/>
                </a:cubicBezTo>
                <a:cubicBezTo>
                  <a:pt x="3730821" y="2599785"/>
                  <a:pt x="3740171" y="2587220"/>
                  <a:pt x="3740291" y="2604259"/>
                </a:cubicBezTo>
                <a:cubicBezTo>
                  <a:pt x="3743848" y="2626667"/>
                  <a:pt x="3731064" y="2615985"/>
                  <a:pt x="3745312" y="2636571"/>
                </a:cubicBezTo>
                <a:cubicBezTo>
                  <a:pt x="3741774" y="2677126"/>
                  <a:pt x="3756230" y="2698390"/>
                  <a:pt x="3745913" y="2734956"/>
                </a:cubicBezTo>
                <a:cubicBezTo>
                  <a:pt x="3751211" y="2727858"/>
                  <a:pt x="3750682" y="2814031"/>
                  <a:pt x="3749695" y="2825841"/>
                </a:cubicBezTo>
                <a:cubicBezTo>
                  <a:pt x="3749942" y="2850991"/>
                  <a:pt x="3747920" y="2877551"/>
                  <a:pt x="3747393" y="2915771"/>
                </a:cubicBezTo>
                <a:cubicBezTo>
                  <a:pt x="3750755" y="2949567"/>
                  <a:pt x="3739923" y="2933903"/>
                  <a:pt x="3751447" y="2964244"/>
                </a:cubicBezTo>
                <a:cubicBezTo>
                  <a:pt x="3751616" y="2982921"/>
                  <a:pt x="3749341" y="3024704"/>
                  <a:pt x="3748411" y="3027834"/>
                </a:cubicBezTo>
                <a:lnTo>
                  <a:pt x="3748938" y="3029071"/>
                </a:lnTo>
                <a:cubicBezTo>
                  <a:pt x="3750070" y="3034527"/>
                  <a:pt x="3749794" y="3037871"/>
                  <a:pt x="3748894" y="3040270"/>
                </a:cubicBezTo>
                <a:lnTo>
                  <a:pt x="3747334" y="3042558"/>
                </a:lnTo>
                <a:cubicBezTo>
                  <a:pt x="3747162" y="3045102"/>
                  <a:pt x="3746989" y="3047646"/>
                  <a:pt x="3746817" y="3050190"/>
                </a:cubicBezTo>
                <a:lnTo>
                  <a:pt x="3744491" y="3065086"/>
                </a:lnTo>
                <a:lnTo>
                  <a:pt x="3745283" y="3068003"/>
                </a:lnTo>
                <a:lnTo>
                  <a:pt x="3743686" y="3090671"/>
                </a:lnTo>
                <a:lnTo>
                  <a:pt x="3744246" y="3091046"/>
                </a:lnTo>
                <a:cubicBezTo>
                  <a:pt x="3745467" y="3092400"/>
                  <a:pt x="3746300" y="3094375"/>
                  <a:pt x="3746343" y="3097703"/>
                </a:cubicBezTo>
                <a:cubicBezTo>
                  <a:pt x="3754816" y="3093496"/>
                  <a:pt x="3749641" y="3100105"/>
                  <a:pt x="3749018" y="3110287"/>
                </a:cubicBezTo>
                <a:cubicBezTo>
                  <a:pt x="3762039" y="3106026"/>
                  <a:pt x="3755113" y="3134407"/>
                  <a:pt x="3762400" y="3140063"/>
                </a:cubicBezTo>
                <a:cubicBezTo>
                  <a:pt x="3761648" y="3147641"/>
                  <a:pt x="3761093" y="3155576"/>
                  <a:pt x="3760798" y="3163705"/>
                </a:cubicBezTo>
                <a:cubicBezTo>
                  <a:pt x="3760796" y="3165306"/>
                  <a:pt x="3760795" y="3166906"/>
                  <a:pt x="3760793" y="3168507"/>
                </a:cubicBezTo>
                <a:lnTo>
                  <a:pt x="3760925" y="3168621"/>
                </a:lnTo>
                <a:cubicBezTo>
                  <a:pt x="3761203" y="3169703"/>
                  <a:pt x="3761307" y="3171298"/>
                  <a:pt x="3761180" y="3173722"/>
                </a:cubicBezTo>
                <a:lnTo>
                  <a:pt x="3760784" y="3177263"/>
                </a:lnTo>
                <a:lnTo>
                  <a:pt x="3760776" y="3186578"/>
                </a:lnTo>
                <a:lnTo>
                  <a:pt x="3761644" y="3189908"/>
                </a:lnTo>
                <a:cubicBezTo>
                  <a:pt x="3767239" y="3200999"/>
                  <a:pt x="3784386" y="3192521"/>
                  <a:pt x="3778090" y="3215620"/>
                </a:cubicBezTo>
                <a:cubicBezTo>
                  <a:pt x="3782929" y="3238942"/>
                  <a:pt x="3794645" y="3248487"/>
                  <a:pt x="3792860" y="3273934"/>
                </a:cubicBezTo>
                <a:cubicBezTo>
                  <a:pt x="3797428" y="3295746"/>
                  <a:pt x="3804878" y="3312408"/>
                  <a:pt x="3805965" y="3332638"/>
                </a:cubicBezTo>
                <a:cubicBezTo>
                  <a:pt x="3810325" y="3338359"/>
                  <a:pt x="3812891" y="3344736"/>
                  <a:pt x="3809972" y="3354360"/>
                </a:cubicBezTo>
                <a:cubicBezTo>
                  <a:pt x="3815463" y="3373933"/>
                  <a:pt x="3822569" y="3374995"/>
                  <a:pt x="3820366" y="3391014"/>
                </a:cubicBezTo>
                <a:cubicBezTo>
                  <a:pt x="3832550" y="3396219"/>
                  <a:pt x="3828906" y="3399305"/>
                  <a:pt x="3827143" y="3406519"/>
                </a:cubicBezTo>
                <a:cubicBezTo>
                  <a:pt x="3827126" y="3406819"/>
                  <a:pt x="3827110" y="3407118"/>
                  <a:pt x="3827093" y="3407418"/>
                </a:cubicBezTo>
                <a:lnTo>
                  <a:pt x="3828820" y="3408091"/>
                </a:lnTo>
                <a:lnTo>
                  <a:pt x="3830121" y="3410929"/>
                </a:lnTo>
                <a:lnTo>
                  <a:pt x="3831461" y="3420084"/>
                </a:lnTo>
                <a:cubicBezTo>
                  <a:pt x="3831507" y="3421309"/>
                  <a:pt x="3831554" y="3422534"/>
                  <a:pt x="3831600" y="3423759"/>
                </a:cubicBezTo>
                <a:cubicBezTo>
                  <a:pt x="3831831" y="3426205"/>
                  <a:pt x="3832160" y="3427719"/>
                  <a:pt x="3832580" y="3428642"/>
                </a:cubicBezTo>
                <a:cubicBezTo>
                  <a:pt x="3832626" y="3428658"/>
                  <a:pt x="3832672" y="3428675"/>
                  <a:pt x="3832719" y="3428690"/>
                </a:cubicBezTo>
                <a:lnTo>
                  <a:pt x="3832765" y="3429000"/>
                </a:lnTo>
                <a:lnTo>
                  <a:pt x="0" y="3429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1B38B1C-8E5D-BC41-B329-6DAD85FE3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3887" y="2193779"/>
            <a:ext cx="7188025" cy="4293518"/>
          </a:xfrm>
        </p:spPr>
        <p:txBody>
          <a:bodyPr>
            <a:normAutofit lnSpcReduction="10000"/>
          </a:bodyPr>
          <a:lstStyle/>
          <a:p>
            <a:r>
              <a:rPr lang="fi-FI" sz="3200" dirty="0"/>
              <a:t>Kuvallisuus tarkoittaa sitä, että vastaanottajalle tuotetaan </a:t>
            </a:r>
            <a:r>
              <a:rPr lang="fi-FI" sz="3200" b="1" dirty="0"/>
              <a:t>mielikuvia</a:t>
            </a:r>
            <a:r>
              <a:rPr lang="fi-FI" sz="3200" dirty="0"/>
              <a:t> sananvalinnoilla ja kielikuvilla. </a:t>
            </a:r>
          </a:p>
          <a:p>
            <a:r>
              <a:rPr lang="fi-FI" sz="3200" dirty="0"/>
              <a:t>Kuvallisia ilmauksia on sekä asiateksteissä, arkipuheessa että kaunokirjallisuudessa. </a:t>
            </a:r>
          </a:p>
          <a:p>
            <a:r>
              <a:rPr lang="fi-FI" sz="3200" dirty="0"/>
              <a:t> Kuvallisuus herättää vastaanottajan mielenkiinnon ja tehostaa oman viestin välittymistä. </a:t>
            </a:r>
          </a:p>
          <a:p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20912612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6A0FC13-EC6B-7B41-80A5-6C4051E40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411" y="3544210"/>
            <a:ext cx="4337858" cy="2398713"/>
          </a:xfrm>
        </p:spPr>
        <p:txBody>
          <a:bodyPr>
            <a:normAutofit/>
          </a:bodyPr>
          <a:lstStyle/>
          <a:p>
            <a:pPr algn="ctr"/>
            <a:r>
              <a:rPr lang="fi-FI" sz="4000" dirty="0"/>
              <a:t>Kielikuva pitää tulkita</a:t>
            </a:r>
          </a:p>
        </p:txBody>
      </p:sp>
      <p:pic>
        <p:nvPicPr>
          <p:cNvPr id="6146" name="Picture 2" descr="closeup photo of woman's face">
            <a:extLst>
              <a:ext uri="{FF2B5EF4-FFF2-40B4-BE49-F238E27FC236}">
                <a16:creationId xmlns:a16="http://schemas.microsoft.com/office/drawing/2014/main" id="{25F2EFA9-CDB6-5149-A387-2E5CE604D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1" b="41703"/>
          <a:stretch/>
        </p:blipFill>
        <p:spPr bwMode="auto">
          <a:xfrm>
            <a:off x="2" y="10"/>
            <a:ext cx="12191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4125B99-4412-7D46-A3EA-618F0DF65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6734" y="3516446"/>
            <a:ext cx="7412855" cy="3055171"/>
          </a:xfrm>
        </p:spPr>
        <p:txBody>
          <a:bodyPr anchor="ctr">
            <a:normAutofit/>
          </a:bodyPr>
          <a:lstStyle/>
          <a:p>
            <a:r>
              <a:rPr lang="fi-FI" sz="3200" b="1" dirty="0"/>
              <a:t> Kielikuva</a:t>
            </a:r>
            <a:r>
              <a:rPr lang="fi-FI" sz="3200" dirty="0"/>
              <a:t> on sana tai ilmaus, jonka merkitys ei ole sama kuin sen suora, kirjaimellinen merkitys. </a:t>
            </a:r>
          </a:p>
          <a:p>
            <a:r>
              <a:rPr lang="fi-FI" sz="3200" dirty="0"/>
              <a:t> Jotta kielikuvan voi ymmärtää, pitää osata ajatella sana tai ilmaus uudella tavalla, kuvaannollisesti. </a:t>
            </a:r>
          </a:p>
        </p:txBody>
      </p:sp>
      <p:sp>
        <p:nvSpPr>
          <p:cNvPr id="5" name="7-kärkinen tähti 4">
            <a:extLst>
              <a:ext uri="{FF2B5EF4-FFF2-40B4-BE49-F238E27FC236}">
                <a16:creationId xmlns:a16="http://schemas.microsoft.com/office/drawing/2014/main" id="{80D0D8D9-7A05-DF47-8CD3-566D3B1CFF5C}"/>
              </a:ext>
            </a:extLst>
          </p:cNvPr>
          <p:cNvSpPr/>
          <p:nvPr/>
        </p:nvSpPr>
        <p:spPr>
          <a:xfrm>
            <a:off x="3188043" y="1705232"/>
            <a:ext cx="617838" cy="494271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9" name="7-kärkinen tähti 8">
            <a:extLst>
              <a:ext uri="{FF2B5EF4-FFF2-40B4-BE49-F238E27FC236}">
                <a16:creationId xmlns:a16="http://schemas.microsoft.com/office/drawing/2014/main" id="{37BAB92B-5ADD-284E-8559-A3D27256C02C}"/>
              </a:ext>
            </a:extLst>
          </p:cNvPr>
          <p:cNvSpPr/>
          <p:nvPr/>
        </p:nvSpPr>
        <p:spPr>
          <a:xfrm>
            <a:off x="8262588" y="1577017"/>
            <a:ext cx="617838" cy="494271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480821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92F9D1C-8626-A04F-805E-4BE8DC1A8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67" y="3688566"/>
            <a:ext cx="4337858" cy="239871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/>
              <a:t>vertaus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0F9450CA-FA77-3349-8410-702E7F1A0157}"/>
              </a:ext>
            </a:extLst>
          </p:cNvPr>
          <p:cNvSpPr txBox="1"/>
          <p:nvPr/>
        </p:nvSpPr>
        <p:spPr>
          <a:xfrm>
            <a:off x="3880022" y="3703975"/>
            <a:ext cx="7473778" cy="2398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dirty="0"/>
              <a:t>Sinä olet kuin aurinko.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89B0207-91CD-331C-FE38-543B95F4B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667" y="149867"/>
            <a:ext cx="12192000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Käsinkirjoitus 2">
                <a:extLst>
                  <a:ext uri="{FF2B5EF4-FFF2-40B4-BE49-F238E27FC236}">
                    <a16:creationId xmlns:a16="http://schemas.microsoft.com/office/drawing/2014/main" id="{149E587F-098C-BCCE-6168-B87E82A2CE8C}"/>
                  </a:ext>
                </a:extLst>
              </p14:cNvPr>
              <p14:cNvContentPartPr/>
              <p14:nvPr/>
            </p14:nvContentPartPr>
            <p14:xfrm>
              <a:off x="5571671" y="5278418"/>
              <a:ext cx="1282680" cy="798120"/>
            </p14:xfrm>
          </p:contentPart>
        </mc:Choice>
        <mc:Fallback xmlns="">
          <p:pic>
            <p:nvPicPr>
              <p:cNvPr id="3" name="Käsinkirjoitus 2">
                <a:extLst>
                  <a:ext uri="{FF2B5EF4-FFF2-40B4-BE49-F238E27FC236}">
                    <a16:creationId xmlns:a16="http://schemas.microsoft.com/office/drawing/2014/main" id="{149E587F-098C-BCCE-6168-B87E82A2CE8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63031" y="5269778"/>
                <a:ext cx="1300320" cy="81576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kstiruutu 3">
            <a:extLst>
              <a:ext uri="{FF2B5EF4-FFF2-40B4-BE49-F238E27FC236}">
                <a16:creationId xmlns:a16="http://schemas.microsoft.com/office/drawing/2014/main" id="{B770444F-877B-748D-F2A6-4C8C4AF31469}"/>
              </a:ext>
            </a:extLst>
          </p:cNvPr>
          <p:cNvSpPr txBox="1"/>
          <p:nvPr/>
        </p:nvSpPr>
        <p:spPr>
          <a:xfrm>
            <a:off x="3880022" y="6203092"/>
            <a:ext cx="4028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Vertauksessa on kuin-sana tai jokin muu tapa ilmaista vertailu.</a:t>
            </a:r>
          </a:p>
        </p:txBody>
      </p:sp>
    </p:spTree>
    <p:extLst>
      <p:ext uri="{BB962C8B-B14F-4D97-AF65-F5344CB8AC3E}">
        <p14:creationId xmlns:p14="http://schemas.microsoft.com/office/powerpoint/2010/main" val="302609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F14D990-908B-FE46-BCB8-E2246BA98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87" y="4501440"/>
            <a:ext cx="2772883" cy="10343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/>
              <a:t>metafora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FEAE387D-29A8-1947-B38E-371928D3D774}"/>
              </a:ext>
            </a:extLst>
          </p:cNvPr>
          <p:cNvSpPr txBox="1"/>
          <p:nvPr/>
        </p:nvSpPr>
        <p:spPr>
          <a:xfrm>
            <a:off x="7081710" y="4796452"/>
            <a:ext cx="5257800" cy="1199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dirty="0"/>
              <a:t>Sinä olet aurinkoni.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0C1C2A0-63E0-9A2E-059B-899890304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363" y="-486243"/>
            <a:ext cx="8943890" cy="602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Ryhmä 15">
            <a:extLst>
              <a:ext uri="{FF2B5EF4-FFF2-40B4-BE49-F238E27FC236}">
                <a16:creationId xmlns:a16="http://schemas.microsoft.com/office/drawing/2014/main" id="{EFECA134-66F7-802D-2B59-F3E4862C8920}"/>
              </a:ext>
            </a:extLst>
          </p:cNvPr>
          <p:cNvGrpSpPr/>
          <p:nvPr/>
        </p:nvGrpSpPr>
        <p:grpSpPr>
          <a:xfrm>
            <a:off x="7358351" y="5881778"/>
            <a:ext cx="623160" cy="241920"/>
            <a:chOff x="7358351" y="5881778"/>
            <a:chExt cx="623160" cy="24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" name="Käsinkirjoitus 3">
                  <a:extLst>
                    <a:ext uri="{FF2B5EF4-FFF2-40B4-BE49-F238E27FC236}">
                      <a16:creationId xmlns:a16="http://schemas.microsoft.com/office/drawing/2014/main" id="{37194C3D-A00B-E21A-3769-1A71FFAD3B0F}"/>
                    </a:ext>
                  </a:extLst>
                </p14:cNvPr>
                <p14:cNvContentPartPr/>
                <p14:nvPr/>
              </p14:nvContentPartPr>
              <p14:xfrm>
                <a:off x="7358351" y="5887538"/>
                <a:ext cx="172080" cy="179640"/>
              </p14:xfrm>
            </p:contentPart>
          </mc:Choice>
          <mc:Fallback xmlns="">
            <p:pic>
              <p:nvPicPr>
                <p:cNvPr id="4" name="Käsinkirjoitus 3">
                  <a:extLst>
                    <a:ext uri="{FF2B5EF4-FFF2-40B4-BE49-F238E27FC236}">
                      <a16:creationId xmlns:a16="http://schemas.microsoft.com/office/drawing/2014/main" id="{37194C3D-A00B-E21A-3769-1A71FFAD3B0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49711" y="5878898"/>
                  <a:ext cx="18972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Käsinkirjoitus 5">
                  <a:extLst>
                    <a:ext uri="{FF2B5EF4-FFF2-40B4-BE49-F238E27FC236}">
                      <a16:creationId xmlns:a16="http://schemas.microsoft.com/office/drawing/2014/main" id="{D7E509FC-5658-D14A-37FB-999C661CF366}"/>
                    </a:ext>
                  </a:extLst>
                </p14:cNvPr>
                <p14:cNvContentPartPr/>
                <p14:nvPr/>
              </p14:nvContentPartPr>
              <p14:xfrm>
                <a:off x="7607111" y="5962778"/>
                <a:ext cx="34560" cy="109080"/>
              </p14:xfrm>
            </p:contentPart>
          </mc:Choice>
          <mc:Fallback xmlns="">
            <p:pic>
              <p:nvPicPr>
                <p:cNvPr id="6" name="Käsinkirjoitus 5">
                  <a:extLst>
                    <a:ext uri="{FF2B5EF4-FFF2-40B4-BE49-F238E27FC236}">
                      <a16:creationId xmlns:a16="http://schemas.microsoft.com/office/drawing/2014/main" id="{D7E509FC-5658-D14A-37FB-999C661CF36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598471" y="5953778"/>
                  <a:ext cx="5220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Käsinkirjoitus 6">
                  <a:extLst>
                    <a:ext uri="{FF2B5EF4-FFF2-40B4-BE49-F238E27FC236}">
                      <a16:creationId xmlns:a16="http://schemas.microsoft.com/office/drawing/2014/main" id="{D8FEB45B-BA6C-5606-74E5-0CE25232544C}"/>
                    </a:ext>
                  </a:extLst>
                </p14:cNvPr>
                <p14:cNvContentPartPr/>
                <p14:nvPr/>
              </p14:nvContentPartPr>
              <p14:xfrm>
                <a:off x="7612511" y="5881778"/>
                <a:ext cx="360" cy="5040"/>
              </p14:xfrm>
            </p:contentPart>
          </mc:Choice>
          <mc:Fallback xmlns="">
            <p:pic>
              <p:nvPicPr>
                <p:cNvPr id="7" name="Käsinkirjoitus 6">
                  <a:extLst>
                    <a:ext uri="{FF2B5EF4-FFF2-40B4-BE49-F238E27FC236}">
                      <a16:creationId xmlns:a16="http://schemas.microsoft.com/office/drawing/2014/main" id="{D8FEB45B-BA6C-5606-74E5-0CE25232544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603511" y="5872778"/>
                  <a:ext cx="1800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Käsinkirjoitus 7">
                  <a:extLst>
                    <a:ext uri="{FF2B5EF4-FFF2-40B4-BE49-F238E27FC236}">
                      <a16:creationId xmlns:a16="http://schemas.microsoft.com/office/drawing/2014/main" id="{6F1C0617-79BE-7534-29C5-836E3DE86C2F}"/>
                    </a:ext>
                  </a:extLst>
                </p14:cNvPr>
                <p14:cNvContentPartPr/>
                <p14:nvPr/>
              </p14:nvContentPartPr>
              <p14:xfrm>
                <a:off x="7715471" y="5983658"/>
                <a:ext cx="90000" cy="118800"/>
              </p14:xfrm>
            </p:contentPart>
          </mc:Choice>
          <mc:Fallback xmlns="">
            <p:pic>
              <p:nvPicPr>
                <p:cNvPr id="8" name="Käsinkirjoitus 7">
                  <a:extLst>
                    <a:ext uri="{FF2B5EF4-FFF2-40B4-BE49-F238E27FC236}">
                      <a16:creationId xmlns:a16="http://schemas.microsoft.com/office/drawing/2014/main" id="{6F1C0617-79BE-7534-29C5-836E3DE86C2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706831" y="5975018"/>
                  <a:ext cx="10764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Käsinkirjoitus 8">
                  <a:extLst>
                    <a:ext uri="{FF2B5EF4-FFF2-40B4-BE49-F238E27FC236}">
                      <a16:creationId xmlns:a16="http://schemas.microsoft.com/office/drawing/2014/main" id="{13FD4CC7-FDF4-9788-139D-81C89021015B}"/>
                    </a:ext>
                  </a:extLst>
                </p14:cNvPr>
                <p14:cNvContentPartPr/>
                <p14:nvPr/>
              </p14:nvContentPartPr>
              <p14:xfrm>
                <a:off x="7863431" y="5981498"/>
                <a:ext cx="118080" cy="142200"/>
              </p14:xfrm>
            </p:contentPart>
          </mc:Choice>
          <mc:Fallback xmlns="">
            <p:pic>
              <p:nvPicPr>
                <p:cNvPr id="9" name="Käsinkirjoitus 8">
                  <a:extLst>
                    <a:ext uri="{FF2B5EF4-FFF2-40B4-BE49-F238E27FC236}">
                      <a16:creationId xmlns:a16="http://schemas.microsoft.com/office/drawing/2014/main" id="{13FD4CC7-FDF4-9788-139D-81C89021015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854791" y="5972858"/>
                  <a:ext cx="13572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Käsinkirjoitus 9">
                  <a:extLst>
                    <a:ext uri="{FF2B5EF4-FFF2-40B4-BE49-F238E27FC236}">
                      <a16:creationId xmlns:a16="http://schemas.microsoft.com/office/drawing/2014/main" id="{A89796DA-AC92-B43D-B0B4-89BFA99B3842}"/>
                    </a:ext>
                  </a:extLst>
                </p14:cNvPr>
                <p14:cNvContentPartPr/>
                <p14:nvPr/>
              </p14:nvContentPartPr>
              <p14:xfrm>
                <a:off x="7878551" y="5895458"/>
                <a:ext cx="2520" cy="22320"/>
              </p14:xfrm>
            </p:contentPart>
          </mc:Choice>
          <mc:Fallback xmlns="">
            <p:pic>
              <p:nvPicPr>
                <p:cNvPr id="10" name="Käsinkirjoitus 9">
                  <a:extLst>
                    <a:ext uri="{FF2B5EF4-FFF2-40B4-BE49-F238E27FC236}">
                      <a16:creationId xmlns:a16="http://schemas.microsoft.com/office/drawing/2014/main" id="{A89796DA-AC92-B43D-B0B4-89BFA99B384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869911" y="5886458"/>
                  <a:ext cx="2016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Käsinkirjoitus 10">
                  <a:extLst>
                    <a:ext uri="{FF2B5EF4-FFF2-40B4-BE49-F238E27FC236}">
                      <a16:creationId xmlns:a16="http://schemas.microsoft.com/office/drawing/2014/main" id="{D6EEC395-3EA6-F687-DAD1-9224B5B7D307}"/>
                    </a:ext>
                  </a:extLst>
                </p14:cNvPr>
                <p14:cNvContentPartPr/>
                <p14:nvPr/>
              </p14:nvContentPartPr>
              <p14:xfrm>
                <a:off x="7919951" y="5899058"/>
                <a:ext cx="7200" cy="18720"/>
              </p14:xfrm>
            </p:contentPart>
          </mc:Choice>
          <mc:Fallback xmlns="">
            <p:pic>
              <p:nvPicPr>
                <p:cNvPr id="11" name="Käsinkirjoitus 10">
                  <a:extLst>
                    <a:ext uri="{FF2B5EF4-FFF2-40B4-BE49-F238E27FC236}">
                      <a16:creationId xmlns:a16="http://schemas.microsoft.com/office/drawing/2014/main" id="{D6EEC395-3EA6-F687-DAD1-9224B5B7D30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911311" y="5890058"/>
                  <a:ext cx="24840" cy="36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Ryhmä 29">
            <a:extLst>
              <a:ext uri="{FF2B5EF4-FFF2-40B4-BE49-F238E27FC236}">
                <a16:creationId xmlns:a16="http://schemas.microsoft.com/office/drawing/2014/main" id="{8DC63180-20D6-BCF6-CE44-1A2DFA3398BD}"/>
              </a:ext>
            </a:extLst>
          </p:cNvPr>
          <p:cNvGrpSpPr/>
          <p:nvPr/>
        </p:nvGrpSpPr>
        <p:grpSpPr>
          <a:xfrm>
            <a:off x="8144591" y="6016418"/>
            <a:ext cx="122760" cy="88920"/>
            <a:chOff x="8144591" y="6016418"/>
            <a:chExt cx="122760" cy="8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Käsinkirjoitus 11">
                  <a:extLst>
                    <a:ext uri="{FF2B5EF4-FFF2-40B4-BE49-F238E27FC236}">
                      <a16:creationId xmlns:a16="http://schemas.microsoft.com/office/drawing/2014/main" id="{2244A595-40BB-908F-FEBE-1764B3E816CA}"/>
                    </a:ext>
                  </a:extLst>
                </p14:cNvPr>
                <p14:cNvContentPartPr/>
                <p14:nvPr/>
              </p14:nvContentPartPr>
              <p14:xfrm>
                <a:off x="8144591" y="6016418"/>
                <a:ext cx="122760" cy="21240"/>
              </p14:xfrm>
            </p:contentPart>
          </mc:Choice>
          <mc:Fallback xmlns="">
            <p:pic>
              <p:nvPicPr>
                <p:cNvPr id="12" name="Käsinkirjoitus 11">
                  <a:extLst>
                    <a:ext uri="{FF2B5EF4-FFF2-40B4-BE49-F238E27FC236}">
                      <a16:creationId xmlns:a16="http://schemas.microsoft.com/office/drawing/2014/main" id="{2244A595-40BB-908F-FEBE-1764B3E816C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135591" y="6007778"/>
                  <a:ext cx="1404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7" name="Käsinkirjoitus 16">
                  <a:extLst>
                    <a:ext uri="{FF2B5EF4-FFF2-40B4-BE49-F238E27FC236}">
                      <a16:creationId xmlns:a16="http://schemas.microsoft.com/office/drawing/2014/main" id="{642E44F7-616E-3EE6-122E-ED90907123BA}"/>
                    </a:ext>
                  </a:extLst>
                </p14:cNvPr>
                <p14:cNvContentPartPr/>
                <p14:nvPr/>
              </p14:nvContentPartPr>
              <p14:xfrm>
                <a:off x="8169071" y="6095618"/>
                <a:ext cx="94680" cy="9720"/>
              </p14:xfrm>
            </p:contentPart>
          </mc:Choice>
          <mc:Fallback xmlns="">
            <p:pic>
              <p:nvPicPr>
                <p:cNvPr id="17" name="Käsinkirjoitus 16">
                  <a:extLst>
                    <a:ext uri="{FF2B5EF4-FFF2-40B4-BE49-F238E27FC236}">
                      <a16:creationId xmlns:a16="http://schemas.microsoft.com/office/drawing/2014/main" id="{642E44F7-616E-3EE6-122E-ED90907123B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160431" y="6086618"/>
                  <a:ext cx="112320" cy="27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Ryhmä 27">
            <a:extLst>
              <a:ext uri="{FF2B5EF4-FFF2-40B4-BE49-F238E27FC236}">
                <a16:creationId xmlns:a16="http://schemas.microsoft.com/office/drawing/2014/main" id="{41FAC7A5-0194-89A8-5A7B-F133E226B616}"/>
              </a:ext>
            </a:extLst>
          </p:cNvPr>
          <p:cNvGrpSpPr/>
          <p:nvPr/>
        </p:nvGrpSpPr>
        <p:grpSpPr>
          <a:xfrm>
            <a:off x="8482631" y="5951978"/>
            <a:ext cx="1159920" cy="298440"/>
            <a:chOff x="8482631" y="5951978"/>
            <a:chExt cx="1159920" cy="29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8" name="Käsinkirjoitus 17">
                  <a:extLst>
                    <a:ext uri="{FF2B5EF4-FFF2-40B4-BE49-F238E27FC236}">
                      <a16:creationId xmlns:a16="http://schemas.microsoft.com/office/drawing/2014/main" id="{67AC1248-D721-6D53-9E38-DAF2F87B3322}"/>
                    </a:ext>
                  </a:extLst>
                </p14:cNvPr>
                <p14:cNvContentPartPr/>
                <p14:nvPr/>
              </p14:nvContentPartPr>
              <p14:xfrm>
                <a:off x="8482631" y="6000218"/>
                <a:ext cx="359280" cy="218880"/>
              </p14:xfrm>
            </p:contentPart>
          </mc:Choice>
          <mc:Fallback xmlns="">
            <p:pic>
              <p:nvPicPr>
                <p:cNvPr id="18" name="Käsinkirjoitus 17">
                  <a:extLst>
                    <a:ext uri="{FF2B5EF4-FFF2-40B4-BE49-F238E27FC236}">
                      <a16:creationId xmlns:a16="http://schemas.microsoft.com/office/drawing/2014/main" id="{67AC1248-D721-6D53-9E38-DAF2F87B332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473991" y="5991578"/>
                  <a:ext cx="37692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9" name="Käsinkirjoitus 18">
                  <a:extLst>
                    <a:ext uri="{FF2B5EF4-FFF2-40B4-BE49-F238E27FC236}">
                      <a16:creationId xmlns:a16="http://schemas.microsoft.com/office/drawing/2014/main" id="{975189BF-5288-22A8-0A62-407C245A1EF3}"/>
                    </a:ext>
                  </a:extLst>
                </p14:cNvPr>
                <p14:cNvContentPartPr/>
                <p14:nvPr/>
              </p14:nvContentPartPr>
              <p14:xfrm>
                <a:off x="8879711" y="6036578"/>
                <a:ext cx="181080" cy="174600"/>
              </p14:xfrm>
            </p:contentPart>
          </mc:Choice>
          <mc:Fallback xmlns="">
            <p:pic>
              <p:nvPicPr>
                <p:cNvPr id="19" name="Käsinkirjoitus 18">
                  <a:extLst>
                    <a:ext uri="{FF2B5EF4-FFF2-40B4-BE49-F238E27FC236}">
                      <a16:creationId xmlns:a16="http://schemas.microsoft.com/office/drawing/2014/main" id="{975189BF-5288-22A8-0A62-407C245A1EF3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870711" y="6027938"/>
                  <a:ext cx="19872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1" name="Käsinkirjoitus 20">
                  <a:extLst>
                    <a:ext uri="{FF2B5EF4-FFF2-40B4-BE49-F238E27FC236}">
                      <a16:creationId xmlns:a16="http://schemas.microsoft.com/office/drawing/2014/main" id="{DB2C3F3B-09CA-AD96-83B7-F087C3CE130E}"/>
                    </a:ext>
                  </a:extLst>
                </p14:cNvPr>
                <p14:cNvContentPartPr/>
                <p14:nvPr/>
              </p14:nvContentPartPr>
              <p14:xfrm>
                <a:off x="9122711" y="6081218"/>
                <a:ext cx="34920" cy="147960"/>
              </p14:xfrm>
            </p:contentPart>
          </mc:Choice>
          <mc:Fallback xmlns="">
            <p:pic>
              <p:nvPicPr>
                <p:cNvPr id="21" name="Käsinkirjoitus 20">
                  <a:extLst>
                    <a:ext uri="{FF2B5EF4-FFF2-40B4-BE49-F238E27FC236}">
                      <a16:creationId xmlns:a16="http://schemas.microsoft.com/office/drawing/2014/main" id="{DB2C3F3B-09CA-AD96-83B7-F087C3CE130E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113711" y="6072578"/>
                  <a:ext cx="5256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2" name="Käsinkirjoitus 21">
                  <a:extLst>
                    <a:ext uri="{FF2B5EF4-FFF2-40B4-BE49-F238E27FC236}">
                      <a16:creationId xmlns:a16="http://schemas.microsoft.com/office/drawing/2014/main" id="{B63EF3C1-8BBA-FC43-B064-BA5BE25C7D47}"/>
                    </a:ext>
                  </a:extLst>
                </p14:cNvPr>
                <p14:cNvContentPartPr/>
                <p14:nvPr/>
              </p14:nvContentPartPr>
              <p14:xfrm>
                <a:off x="9147191" y="5951978"/>
                <a:ext cx="360" cy="5040"/>
              </p14:xfrm>
            </p:contentPart>
          </mc:Choice>
          <mc:Fallback xmlns="">
            <p:pic>
              <p:nvPicPr>
                <p:cNvPr id="22" name="Käsinkirjoitus 21">
                  <a:extLst>
                    <a:ext uri="{FF2B5EF4-FFF2-40B4-BE49-F238E27FC236}">
                      <a16:creationId xmlns:a16="http://schemas.microsoft.com/office/drawing/2014/main" id="{B63EF3C1-8BBA-FC43-B064-BA5BE25C7D4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138191" y="5943338"/>
                  <a:ext cx="1800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3" name="Käsinkirjoitus 22">
                  <a:extLst>
                    <a:ext uri="{FF2B5EF4-FFF2-40B4-BE49-F238E27FC236}">
                      <a16:creationId xmlns:a16="http://schemas.microsoft.com/office/drawing/2014/main" id="{129C3508-92F2-F344-754A-7F95DDE21D92}"/>
                    </a:ext>
                  </a:extLst>
                </p14:cNvPr>
                <p14:cNvContentPartPr/>
                <p14:nvPr/>
              </p14:nvContentPartPr>
              <p14:xfrm>
                <a:off x="9199391" y="6069698"/>
                <a:ext cx="118080" cy="156600"/>
              </p14:xfrm>
            </p:contentPart>
          </mc:Choice>
          <mc:Fallback xmlns="">
            <p:pic>
              <p:nvPicPr>
                <p:cNvPr id="23" name="Käsinkirjoitus 22">
                  <a:extLst>
                    <a:ext uri="{FF2B5EF4-FFF2-40B4-BE49-F238E27FC236}">
                      <a16:creationId xmlns:a16="http://schemas.microsoft.com/office/drawing/2014/main" id="{129C3508-92F2-F344-754A-7F95DDE21D9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9190391" y="6061058"/>
                  <a:ext cx="13572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5" name="Käsinkirjoitus 24">
                  <a:extLst>
                    <a:ext uri="{FF2B5EF4-FFF2-40B4-BE49-F238E27FC236}">
                      <a16:creationId xmlns:a16="http://schemas.microsoft.com/office/drawing/2014/main" id="{A52EE4F3-9C35-A7E7-1AEC-6AF99CFBF4FE}"/>
                    </a:ext>
                  </a:extLst>
                </p14:cNvPr>
                <p14:cNvContentPartPr/>
                <p14:nvPr/>
              </p14:nvContentPartPr>
              <p14:xfrm>
                <a:off x="9354911" y="5966738"/>
                <a:ext cx="15840" cy="283680"/>
              </p14:xfrm>
            </p:contentPart>
          </mc:Choice>
          <mc:Fallback xmlns="">
            <p:pic>
              <p:nvPicPr>
                <p:cNvPr id="25" name="Käsinkirjoitus 24">
                  <a:extLst>
                    <a:ext uri="{FF2B5EF4-FFF2-40B4-BE49-F238E27FC236}">
                      <a16:creationId xmlns:a16="http://schemas.microsoft.com/office/drawing/2014/main" id="{A52EE4F3-9C35-A7E7-1AEC-6AF99CFBF4F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9345911" y="5957738"/>
                  <a:ext cx="3348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6" name="Käsinkirjoitus 25">
                  <a:extLst>
                    <a:ext uri="{FF2B5EF4-FFF2-40B4-BE49-F238E27FC236}">
                      <a16:creationId xmlns:a16="http://schemas.microsoft.com/office/drawing/2014/main" id="{7FCBB4A2-FA86-1600-7FDF-FA52DAD2DBC1}"/>
                    </a:ext>
                  </a:extLst>
                </p14:cNvPr>
                <p14:cNvContentPartPr/>
                <p14:nvPr/>
              </p14:nvContentPartPr>
              <p14:xfrm>
                <a:off x="9388751" y="6078698"/>
                <a:ext cx="67320" cy="165240"/>
              </p14:xfrm>
            </p:contentPart>
          </mc:Choice>
          <mc:Fallback xmlns="">
            <p:pic>
              <p:nvPicPr>
                <p:cNvPr id="26" name="Käsinkirjoitus 25">
                  <a:extLst>
                    <a:ext uri="{FF2B5EF4-FFF2-40B4-BE49-F238E27FC236}">
                      <a16:creationId xmlns:a16="http://schemas.microsoft.com/office/drawing/2014/main" id="{7FCBB4A2-FA86-1600-7FDF-FA52DAD2DBC1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9379751" y="6069698"/>
                  <a:ext cx="8496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7" name="Käsinkirjoitus 26">
                  <a:extLst>
                    <a:ext uri="{FF2B5EF4-FFF2-40B4-BE49-F238E27FC236}">
                      <a16:creationId xmlns:a16="http://schemas.microsoft.com/office/drawing/2014/main" id="{405C5FDD-9662-C9A4-6D43-2E1D937A037F}"/>
                    </a:ext>
                  </a:extLst>
                </p14:cNvPr>
                <p14:cNvContentPartPr/>
                <p14:nvPr/>
              </p14:nvContentPartPr>
              <p14:xfrm>
                <a:off x="9493151" y="6055298"/>
                <a:ext cx="149400" cy="171360"/>
              </p14:xfrm>
            </p:contentPart>
          </mc:Choice>
          <mc:Fallback xmlns="">
            <p:pic>
              <p:nvPicPr>
                <p:cNvPr id="27" name="Käsinkirjoitus 26">
                  <a:extLst>
                    <a:ext uri="{FF2B5EF4-FFF2-40B4-BE49-F238E27FC236}">
                      <a16:creationId xmlns:a16="http://schemas.microsoft.com/office/drawing/2014/main" id="{405C5FDD-9662-C9A4-6D43-2E1D937A037F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9484151" y="6046658"/>
                  <a:ext cx="167040" cy="189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9" name="Tekstiruutu 28">
            <a:extLst>
              <a:ext uri="{FF2B5EF4-FFF2-40B4-BE49-F238E27FC236}">
                <a16:creationId xmlns:a16="http://schemas.microsoft.com/office/drawing/2014/main" id="{85D1FAD9-3EFC-EBDA-AF03-E2667B15A77D}"/>
              </a:ext>
            </a:extLst>
          </p:cNvPr>
          <p:cNvSpPr txBox="1"/>
          <p:nvPr/>
        </p:nvSpPr>
        <p:spPr>
          <a:xfrm>
            <a:off x="7149716" y="6259868"/>
            <a:ext cx="444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Metafora ei vertaile, vaan yhdistää 2 asiaa.</a:t>
            </a:r>
          </a:p>
        </p:txBody>
      </p:sp>
    </p:spTree>
    <p:extLst>
      <p:ext uri="{BB962C8B-B14F-4D97-AF65-F5344CB8AC3E}">
        <p14:creationId xmlns:p14="http://schemas.microsoft.com/office/powerpoint/2010/main" val="2845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8701085-C3B7-5A40-A075-9B32DDB55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849" y="3120925"/>
            <a:ext cx="1751252" cy="15367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/>
              <a:t>symboli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E4925018-C933-4A42-8B12-AB9BBBFB4603}"/>
              </a:ext>
            </a:extLst>
          </p:cNvPr>
          <p:cNvSpPr txBox="1"/>
          <p:nvPr/>
        </p:nvSpPr>
        <p:spPr>
          <a:xfrm>
            <a:off x="1359804" y="4360112"/>
            <a:ext cx="7739374" cy="2398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4800" dirty="0"/>
              <a:t>Pimeys</a:t>
            </a:r>
            <a:r>
              <a:rPr lang="en-US" sz="4800" dirty="0"/>
              <a:t> laskeutuu päälleni, enkä näe aurinkoa.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D9B9DAB5-F73A-9DA7-4ACE-832738087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28" y="285004"/>
            <a:ext cx="9152238" cy="514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C06B3286-F542-285E-1488-F7E2C7B0E025}"/>
              </a:ext>
            </a:extLst>
          </p:cNvPr>
          <p:cNvSpPr txBox="1"/>
          <p:nvPr/>
        </p:nvSpPr>
        <p:spPr>
          <a:xfrm>
            <a:off x="8747411" y="4453344"/>
            <a:ext cx="30050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Symboli = vertauskuva, jossa s</a:t>
            </a:r>
            <a:r>
              <a:rPr lang="fi-FI" sz="1800" dirty="0"/>
              <a:t>ana </a:t>
            </a:r>
            <a:r>
              <a:rPr lang="fi-FI" sz="1100" dirty="0"/>
              <a:t>(tai kuva) </a:t>
            </a:r>
            <a:r>
              <a:rPr lang="fi-FI" sz="1800" dirty="0"/>
              <a:t>tarkoittaa jotain muuta kuin sen perusmerkitys (kirjaimellinen merkitys).</a:t>
            </a:r>
          </a:p>
          <a:p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F4731DB4-E02B-EAFF-E96A-0B1979D108DC}"/>
              </a:ext>
            </a:extLst>
          </p:cNvPr>
          <p:cNvSpPr txBox="1"/>
          <p:nvPr/>
        </p:nvSpPr>
        <p:spPr>
          <a:xfrm>
            <a:off x="1025610" y="4657634"/>
            <a:ext cx="360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surun tai  masennuksen symboli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1A971AB3-97AE-41AD-6FEC-1BF0F4054C6F}"/>
              </a:ext>
            </a:extLst>
          </p:cNvPr>
          <p:cNvSpPr txBox="1"/>
          <p:nvPr/>
        </p:nvSpPr>
        <p:spPr>
          <a:xfrm>
            <a:off x="5229491" y="6183450"/>
            <a:ext cx="1467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ilon symboli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8" name="Käsinkirjoitus 7">
                <a:extLst>
                  <a:ext uri="{FF2B5EF4-FFF2-40B4-BE49-F238E27FC236}">
                    <a16:creationId xmlns:a16="http://schemas.microsoft.com/office/drawing/2014/main" id="{11F4893F-9625-39A5-3B6F-21753322AB89}"/>
                  </a:ext>
                </a:extLst>
              </p14:cNvPr>
              <p14:cNvContentPartPr/>
              <p14:nvPr/>
            </p14:nvContentPartPr>
            <p14:xfrm>
              <a:off x="998134" y="4498930"/>
              <a:ext cx="3290400" cy="1078560"/>
            </p14:xfrm>
          </p:contentPart>
        </mc:Choice>
        <mc:Fallback xmlns="">
          <p:pic>
            <p:nvPicPr>
              <p:cNvPr id="8" name="Käsinkirjoitus 7">
                <a:extLst>
                  <a:ext uri="{FF2B5EF4-FFF2-40B4-BE49-F238E27FC236}">
                    <a16:creationId xmlns:a16="http://schemas.microsoft.com/office/drawing/2014/main" id="{11F4893F-9625-39A5-3B6F-21753322AB8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5134" y="4120930"/>
                <a:ext cx="3416040" cy="18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10" name="Käsinkirjoitus 9">
                <a:extLst>
                  <a:ext uri="{FF2B5EF4-FFF2-40B4-BE49-F238E27FC236}">
                    <a16:creationId xmlns:a16="http://schemas.microsoft.com/office/drawing/2014/main" id="{1FD66F3B-0F7C-C03B-B984-32FD6C65ED47}"/>
                  </a:ext>
                </a:extLst>
              </p14:cNvPr>
              <p14:cNvContentPartPr/>
              <p14:nvPr/>
            </p14:nvContentPartPr>
            <p14:xfrm>
              <a:off x="3745654" y="5546170"/>
              <a:ext cx="2898360" cy="1174320"/>
            </p14:xfrm>
          </p:contentPart>
        </mc:Choice>
        <mc:Fallback xmlns="">
          <p:pic>
            <p:nvPicPr>
              <p:cNvPr id="10" name="Käsinkirjoitus 9">
                <a:extLst>
                  <a:ext uri="{FF2B5EF4-FFF2-40B4-BE49-F238E27FC236}">
                    <a16:creationId xmlns:a16="http://schemas.microsoft.com/office/drawing/2014/main" id="{1FD66F3B-0F7C-C03B-B984-32FD6C65ED4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82654" y="5168530"/>
                <a:ext cx="3024000" cy="1929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8318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0811073-89F5-46D6-83D8-BA7644649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3442855"/>
          </a:xfrm>
          <a:custGeom>
            <a:avLst/>
            <a:gdLst>
              <a:gd name="connsiteX0" fmla="*/ 3459907 w 12192000"/>
              <a:gd name="connsiteY0" fmla="*/ 0 h 3442855"/>
              <a:gd name="connsiteX1" fmla="*/ 12192000 w 12192000"/>
              <a:gd name="connsiteY1" fmla="*/ 0 h 3442855"/>
              <a:gd name="connsiteX2" fmla="*/ 12192000 w 12192000"/>
              <a:gd name="connsiteY2" fmla="*/ 3442855 h 3442855"/>
              <a:gd name="connsiteX3" fmla="*/ 12076094 w 12192000"/>
              <a:gd name="connsiteY3" fmla="*/ 3423357 h 3442855"/>
              <a:gd name="connsiteX4" fmla="*/ 11974360 w 12192000"/>
              <a:gd name="connsiteY4" fmla="*/ 3396494 h 3442855"/>
              <a:gd name="connsiteX5" fmla="*/ 11825709 w 12192000"/>
              <a:gd name="connsiteY5" fmla="*/ 3356473 h 3442855"/>
              <a:gd name="connsiteX6" fmla="*/ 11731940 w 12192000"/>
              <a:gd name="connsiteY6" fmla="*/ 3297768 h 3442855"/>
              <a:gd name="connsiteX7" fmla="*/ 11676634 w 12192000"/>
              <a:gd name="connsiteY7" fmla="*/ 3269119 h 3442855"/>
              <a:gd name="connsiteX8" fmla="*/ 11639416 w 12192000"/>
              <a:gd name="connsiteY8" fmla="*/ 3243537 h 3442855"/>
              <a:gd name="connsiteX9" fmla="*/ 11528409 w 12192000"/>
              <a:gd name="connsiteY9" fmla="*/ 3203904 h 3442855"/>
              <a:gd name="connsiteX10" fmla="*/ 11337600 w 12192000"/>
              <a:gd name="connsiteY10" fmla="*/ 3148858 h 3442855"/>
              <a:gd name="connsiteX11" fmla="*/ 11298612 w 12192000"/>
              <a:gd name="connsiteY11" fmla="*/ 3134803 h 3442855"/>
              <a:gd name="connsiteX12" fmla="*/ 11271588 w 12192000"/>
              <a:gd name="connsiteY12" fmla="*/ 3113441 h 3442855"/>
              <a:gd name="connsiteX13" fmla="*/ 11270977 w 12192000"/>
              <a:gd name="connsiteY13" fmla="*/ 3100396 h 3442855"/>
              <a:gd name="connsiteX14" fmla="*/ 11250574 w 12192000"/>
              <a:gd name="connsiteY14" fmla="*/ 3091174 h 3442855"/>
              <a:gd name="connsiteX15" fmla="*/ 11246505 w 12192000"/>
              <a:gd name="connsiteY15" fmla="*/ 3086783 h 3442855"/>
              <a:gd name="connsiteX16" fmla="*/ 11221805 w 12192000"/>
              <a:gd name="connsiteY16" fmla="*/ 3063540 h 3442855"/>
              <a:gd name="connsiteX17" fmla="*/ 11135382 w 12192000"/>
              <a:gd name="connsiteY17" fmla="*/ 3062095 h 3442855"/>
              <a:gd name="connsiteX18" fmla="*/ 11056771 w 12192000"/>
              <a:gd name="connsiteY18" fmla="*/ 3020684 h 3442855"/>
              <a:gd name="connsiteX19" fmla="*/ 10800887 w 12192000"/>
              <a:gd name="connsiteY19" fmla="*/ 2963080 h 3442855"/>
              <a:gd name="connsiteX20" fmla="*/ 10701230 w 12192000"/>
              <a:gd name="connsiteY20" fmla="*/ 2935785 h 3442855"/>
              <a:gd name="connsiteX21" fmla="*/ 10529686 w 12192000"/>
              <a:gd name="connsiteY21" fmla="*/ 2918071 h 3442855"/>
              <a:gd name="connsiteX22" fmla="*/ 10337584 w 12192000"/>
              <a:gd name="connsiteY22" fmla="*/ 2926238 h 3442855"/>
              <a:gd name="connsiteX23" fmla="*/ 10179941 w 12192000"/>
              <a:gd name="connsiteY23" fmla="*/ 2930174 h 3442855"/>
              <a:gd name="connsiteX24" fmla="*/ 10129038 w 12192000"/>
              <a:gd name="connsiteY24" fmla="*/ 2929992 h 3442855"/>
              <a:gd name="connsiteX25" fmla="*/ 10044809 w 12192000"/>
              <a:gd name="connsiteY25" fmla="*/ 2932587 h 3442855"/>
              <a:gd name="connsiteX26" fmla="*/ 9923926 w 12192000"/>
              <a:gd name="connsiteY26" fmla="*/ 2936679 h 3442855"/>
              <a:gd name="connsiteX27" fmla="*/ 9825938 w 12192000"/>
              <a:gd name="connsiteY27" fmla="*/ 2915287 h 3442855"/>
              <a:gd name="connsiteX28" fmla="*/ 9761662 w 12192000"/>
              <a:gd name="connsiteY28" fmla="*/ 2916695 h 3442855"/>
              <a:gd name="connsiteX29" fmla="*/ 9688436 w 12192000"/>
              <a:gd name="connsiteY29" fmla="*/ 2894364 h 3442855"/>
              <a:gd name="connsiteX30" fmla="*/ 9626359 w 12192000"/>
              <a:gd name="connsiteY30" fmla="*/ 2876388 h 3442855"/>
              <a:gd name="connsiteX31" fmla="*/ 9536686 w 12192000"/>
              <a:gd name="connsiteY31" fmla="*/ 2845662 h 3442855"/>
              <a:gd name="connsiteX32" fmla="*/ 9500517 w 12192000"/>
              <a:gd name="connsiteY32" fmla="*/ 2847197 h 3442855"/>
              <a:gd name="connsiteX33" fmla="*/ 9477612 w 12192000"/>
              <a:gd name="connsiteY33" fmla="*/ 2830281 h 3442855"/>
              <a:gd name="connsiteX34" fmla="*/ 9432874 w 12192000"/>
              <a:gd name="connsiteY34" fmla="*/ 2826106 h 3442855"/>
              <a:gd name="connsiteX35" fmla="*/ 9340481 w 12192000"/>
              <a:gd name="connsiteY35" fmla="*/ 2831628 h 3442855"/>
              <a:gd name="connsiteX36" fmla="*/ 9191002 w 12192000"/>
              <a:gd name="connsiteY36" fmla="*/ 2776544 h 3442855"/>
              <a:gd name="connsiteX37" fmla="*/ 9181756 w 12192000"/>
              <a:gd name="connsiteY37" fmla="*/ 2773801 h 3442855"/>
              <a:gd name="connsiteX38" fmla="*/ 8912415 w 12192000"/>
              <a:gd name="connsiteY38" fmla="*/ 2765023 h 3442855"/>
              <a:gd name="connsiteX39" fmla="*/ 7709716 w 12192000"/>
              <a:gd name="connsiteY39" fmla="*/ 2795956 h 3442855"/>
              <a:gd name="connsiteX40" fmla="*/ 6923164 w 12192000"/>
              <a:gd name="connsiteY40" fmla="*/ 2920980 h 3442855"/>
              <a:gd name="connsiteX41" fmla="*/ 3308915 w 12192000"/>
              <a:gd name="connsiteY41" fmla="*/ 3049912 h 3442855"/>
              <a:gd name="connsiteX42" fmla="*/ 2643050 w 12192000"/>
              <a:gd name="connsiteY42" fmla="*/ 3112559 h 3442855"/>
              <a:gd name="connsiteX43" fmla="*/ 2330471 w 12192000"/>
              <a:gd name="connsiteY43" fmla="*/ 3148294 h 3442855"/>
              <a:gd name="connsiteX44" fmla="*/ 2325930 w 12192000"/>
              <a:gd name="connsiteY44" fmla="*/ 3149646 h 3442855"/>
              <a:gd name="connsiteX45" fmla="*/ 2304043 w 12192000"/>
              <a:gd name="connsiteY45" fmla="*/ 3152858 h 3442855"/>
              <a:gd name="connsiteX46" fmla="*/ 2046141 w 12192000"/>
              <a:gd name="connsiteY46" fmla="*/ 3203263 h 3442855"/>
              <a:gd name="connsiteX47" fmla="*/ 1953987 w 12192000"/>
              <a:gd name="connsiteY47" fmla="*/ 3176250 h 3442855"/>
              <a:gd name="connsiteX48" fmla="*/ 1924440 w 12192000"/>
              <a:gd name="connsiteY48" fmla="*/ 3170393 h 3442855"/>
              <a:gd name="connsiteX49" fmla="*/ 1907653 w 12192000"/>
              <a:gd name="connsiteY49" fmla="*/ 3175484 h 3442855"/>
              <a:gd name="connsiteX50" fmla="*/ 1856828 w 12192000"/>
              <a:gd name="connsiteY50" fmla="*/ 3184705 h 3442855"/>
              <a:gd name="connsiteX51" fmla="*/ 1852083 w 12192000"/>
              <a:gd name="connsiteY51" fmla="*/ 3177905 h 3442855"/>
              <a:gd name="connsiteX52" fmla="*/ 1845479 w 12192000"/>
              <a:gd name="connsiteY52" fmla="*/ 3178329 h 3442855"/>
              <a:gd name="connsiteX53" fmla="*/ 1842652 w 12192000"/>
              <a:gd name="connsiteY53" fmla="*/ 3186535 h 3442855"/>
              <a:gd name="connsiteX54" fmla="*/ 1763355 w 12192000"/>
              <a:gd name="connsiteY54" fmla="*/ 3224928 h 3442855"/>
              <a:gd name="connsiteX55" fmla="*/ 1654444 w 12192000"/>
              <a:gd name="connsiteY55" fmla="*/ 3229661 h 3442855"/>
              <a:gd name="connsiteX56" fmla="*/ 1629483 w 12192000"/>
              <a:gd name="connsiteY56" fmla="*/ 3232675 h 3442855"/>
              <a:gd name="connsiteX57" fmla="*/ 1573012 w 12192000"/>
              <a:gd name="connsiteY57" fmla="*/ 3250275 h 3442855"/>
              <a:gd name="connsiteX58" fmla="*/ 1525936 w 12192000"/>
              <a:gd name="connsiteY58" fmla="*/ 3243056 h 3442855"/>
              <a:gd name="connsiteX59" fmla="*/ 1515932 w 12192000"/>
              <a:gd name="connsiteY59" fmla="*/ 3243699 h 3442855"/>
              <a:gd name="connsiteX60" fmla="*/ 1418247 w 12192000"/>
              <a:gd name="connsiteY60" fmla="*/ 3236042 h 3442855"/>
              <a:gd name="connsiteX61" fmla="*/ 1311781 w 12192000"/>
              <a:gd name="connsiteY61" fmla="*/ 3207733 h 3442855"/>
              <a:gd name="connsiteX62" fmla="*/ 1287526 w 12192000"/>
              <a:gd name="connsiteY62" fmla="*/ 3195564 h 3442855"/>
              <a:gd name="connsiteX63" fmla="*/ 1275912 w 12192000"/>
              <a:gd name="connsiteY63" fmla="*/ 3202348 h 3442855"/>
              <a:gd name="connsiteX64" fmla="*/ 1160923 w 12192000"/>
              <a:gd name="connsiteY64" fmla="*/ 3219676 h 3442855"/>
              <a:gd name="connsiteX65" fmla="*/ 909690 w 12192000"/>
              <a:gd name="connsiteY65" fmla="*/ 3216919 h 3442855"/>
              <a:gd name="connsiteX66" fmla="*/ 764020 w 12192000"/>
              <a:gd name="connsiteY66" fmla="*/ 3235844 h 3442855"/>
              <a:gd name="connsiteX67" fmla="*/ 701915 w 12192000"/>
              <a:gd name="connsiteY67" fmla="*/ 3250223 h 3442855"/>
              <a:gd name="connsiteX68" fmla="*/ 408701 w 12192000"/>
              <a:gd name="connsiteY68" fmla="*/ 3323460 h 3442855"/>
              <a:gd name="connsiteX69" fmla="*/ 369865 w 12192000"/>
              <a:gd name="connsiteY69" fmla="*/ 3339094 h 3442855"/>
              <a:gd name="connsiteX70" fmla="*/ 318911 w 12192000"/>
              <a:gd name="connsiteY70" fmla="*/ 3367912 h 3442855"/>
              <a:gd name="connsiteX71" fmla="*/ 119548 w 12192000"/>
              <a:gd name="connsiteY71" fmla="*/ 3404651 h 3442855"/>
              <a:gd name="connsiteX72" fmla="*/ 0 w 12192000"/>
              <a:gd name="connsiteY72" fmla="*/ 3414000 h 3442855"/>
              <a:gd name="connsiteX73" fmla="*/ 0 w 12192000"/>
              <a:gd name="connsiteY73" fmla="*/ 2 h 3442855"/>
              <a:gd name="connsiteX74" fmla="*/ 3459904 w 12192000"/>
              <a:gd name="connsiteY74" fmla="*/ 1 h 3442855"/>
              <a:gd name="connsiteX0" fmla="*/ 3459907 w 12192000"/>
              <a:gd name="connsiteY0" fmla="*/ 0 h 3442855"/>
              <a:gd name="connsiteX1" fmla="*/ 12192000 w 12192000"/>
              <a:gd name="connsiteY1" fmla="*/ 0 h 3442855"/>
              <a:gd name="connsiteX2" fmla="*/ 12192000 w 12192000"/>
              <a:gd name="connsiteY2" fmla="*/ 3442855 h 3442855"/>
              <a:gd name="connsiteX3" fmla="*/ 12076094 w 12192000"/>
              <a:gd name="connsiteY3" fmla="*/ 3423357 h 3442855"/>
              <a:gd name="connsiteX4" fmla="*/ 11974360 w 12192000"/>
              <a:gd name="connsiteY4" fmla="*/ 3396494 h 3442855"/>
              <a:gd name="connsiteX5" fmla="*/ 11825709 w 12192000"/>
              <a:gd name="connsiteY5" fmla="*/ 3356473 h 3442855"/>
              <a:gd name="connsiteX6" fmla="*/ 11731940 w 12192000"/>
              <a:gd name="connsiteY6" fmla="*/ 3297768 h 3442855"/>
              <a:gd name="connsiteX7" fmla="*/ 11676634 w 12192000"/>
              <a:gd name="connsiteY7" fmla="*/ 3269119 h 3442855"/>
              <a:gd name="connsiteX8" fmla="*/ 11639416 w 12192000"/>
              <a:gd name="connsiteY8" fmla="*/ 3243537 h 3442855"/>
              <a:gd name="connsiteX9" fmla="*/ 11528409 w 12192000"/>
              <a:gd name="connsiteY9" fmla="*/ 3203904 h 3442855"/>
              <a:gd name="connsiteX10" fmla="*/ 11337600 w 12192000"/>
              <a:gd name="connsiteY10" fmla="*/ 3148858 h 3442855"/>
              <a:gd name="connsiteX11" fmla="*/ 11298612 w 12192000"/>
              <a:gd name="connsiteY11" fmla="*/ 3134803 h 3442855"/>
              <a:gd name="connsiteX12" fmla="*/ 11271588 w 12192000"/>
              <a:gd name="connsiteY12" fmla="*/ 3113441 h 3442855"/>
              <a:gd name="connsiteX13" fmla="*/ 11270977 w 12192000"/>
              <a:gd name="connsiteY13" fmla="*/ 3100396 h 3442855"/>
              <a:gd name="connsiteX14" fmla="*/ 11250574 w 12192000"/>
              <a:gd name="connsiteY14" fmla="*/ 3091174 h 3442855"/>
              <a:gd name="connsiteX15" fmla="*/ 11246505 w 12192000"/>
              <a:gd name="connsiteY15" fmla="*/ 3086783 h 3442855"/>
              <a:gd name="connsiteX16" fmla="*/ 11221805 w 12192000"/>
              <a:gd name="connsiteY16" fmla="*/ 3063540 h 3442855"/>
              <a:gd name="connsiteX17" fmla="*/ 11135382 w 12192000"/>
              <a:gd name="connsiteY17" fmla="*/ 3062095 h 3442855"/>
              <a:gd name="connsiteX18" fmla="*/ 11056771 w 12192000"/>
              <a:gd name="connsiteY18" fmla="*/ 3020684 h 3442855"/>
              <a:gd name="connsiteX19" fmla="*/ 10800887 w 12192000"/>
              <a:gd name="connsiteY19" fmla="*/ 2963080 h 3442855"/>
              <a:gd name="connsiteX20" fmla="*/ 10701230 w 12192000"/>
              <a:gd name="connsiteY20" fmla="*/ 2935785 h 3442855"/>
              <a:gd name="connsiteX21" fmla="*/ 10529686 w 12192000"/>
              <a:gd name="connsiteY21" fmla="*/ 2918071 h 3442855"/>
              <a:gd name="connsiteX22" fmla="*/ 10337584 w 12192000"/>
              <a:gd name="connsiteY22" fmla="*/ 2926238 h 3442855"/>
              <a:gd name="connsiteX23" fmla="*/ 10179941 w 12192000"/>
              <a:gd name="connsiteY23" fmla="*/ 2930174 h 3442855"/>
              <a:gd name="connsiteX24" fmla="*/ 10129038 w 12192000"/>
              <a:gd name="connsiteY24" fmla="*/ 2929992 h 3442855"/>
              <a:gd name="connsiteX25" fmla="*/ 10044809 w 12192000"/>
              <a:gd name="connsiteY25" fmla="*/ 2932587 h 3442855"/>
              <a:gd name="connsiteX26" fmla="*/ 9923926 w 12192000"/>
              <a:gd name="connsiteY26" fmla="*/ 2936679 h 3442855"/>
              <a:gd name="connsiteX27" fmla="*/ 9825938 w 12192000"/>
              <a:gd name="connsiteY27" fmla="*/ 2915287 h 3442855"/>
              <a:gd name="connsiteX28" fmla="*/ 9761662 w 12192000"/>
              <a:gd name="connsiteY28" fmla="*/ 2916695 h 3442855"/>
              <a:gd name="connsiteX29" fmla="*/ 9688436 w 12192000"/>
              <a:gd name="connsiteY29" fmla="*/ 2894364 h 3442855"/>
              <a:gd name="connsiteX30" fmla="*/ 9626359 w 12192000"/>
              <a:gd name="connsiteY30" fmla="*/ 2876388 h 3442855"/>
              <a:gd name="connsiteX31" fmla="*/ 9536686 w 12192000"/>
              <a:gd name="connsiteY31" fmla="*/ 2845662 h 3442855"/>
              <a:gd name="connsiteX32" fmla="*/ 9500517 w 12192000"/>
              <a:gd name="connsiteY32" fmla="*/ 2847197 h 3442855"/>
              <a:gd name="connsiteX33" fmla="*/ 9477612 w 12192000"/>
              <a:gd name="connsiteY33" fmla="*/ 2830281 h 3442855"/>
              <a:gd name="connsiteX34" fmla="*/ 9432874 w 12192000"/>
              <a:gd name="connsiteY34" fmla="*/ 2826106 h 3442855"/>
              <a:gd name="connsiteX35" fmla="*/ 9340481 w 12192000"/>
              <a:gd name="connsiteY35" fmla="*/ 2831628 h 3442855"/>
              <a:gd name="connsiteX36" fmla="*/ 9191002 w 12192000"/>
              <a:gd name="connsiteY36" fmla="*/ 2776544 h 3442855"/>
              <a:gd name="connsiteX37" fmla="*/ 9181756 w 12192000"/>
              <a:gd name="connsiteY37" fmla="*/ 2773801 h 3442855"/>
              <a:gd name="connsiteX38" fmla="*/ 8912415 w 12192000"/>
              <a:gd name="connsiteY38" fmla="*/ 2765023 h 3442855"/>
              <a:gd name="connsiteX39" fmla="*/ 7709716 w 12192000"/>
              <a:gd name="connsiteY39" fmla="*/ 2795956 h 3442855"/>
              <a:gd name="connsiteX40" fmla="*/ 6923164 w 12192000"/>
              <a:gd name="connsiteY40" fmla="*/ 2920980 h 3442855"/>
              <a:gd name="connsiteX41" fmla="*/ 3308915 w 12192000"/>
              <a:gd name="connsiteY41" fmla="*/ 3049912 h 3442855"/>
              <a:gd name="connsiteX42" fmla="*/ 2643050 w 12192000"/>
              <a:gd name="connsiteY42" fmla="*/ 3112559 h 3442855"/>
              <a:gd name="connsiteX43" fmla="*/ 2330471 w 12192000"/>
              <a:gd name="connsiteY43" fmla="*/ 3148294 h 3442855"/>
              <a:gd name="connsiteX44" fmla="*/ 2325930 w 12192000"/>
              <a:gd name="connsiteY44" fmla="*/ 3149646 h 3442855"/>
              <a:gd name="connsiteX45" fmla="*/ 2201685 w 12192000"/>
              <a:gd name="connsiteY45" fmla="*/ 3200625 h 3442855"/>
              <a:gd name="connsiteX46" fmla="*/ 2046141 w 12192000"/>
              <a:gd name="connsiteY46" fmla="*/ 3203263 h 3442855"/>
              <a:gd name="connsiteX47" fmla="*/ 1953987 w 12192000"/>
              <a:gd name="connsiteY47" fmla="*/ 3176250 h 3442855"/>
              <a:gd name="connsiteX48" fmla="*/ 1924440 w 12192000"/>
              <a:gd name="connsiteY48" fmla="*/ 3170393 h 3442855"/>
              <a:gd name="connsiteX49" fmla="*/ 1907653 w 12192000"/>
              <a:gd name="connsiteY49" fmla="*/ 3175484 h 3442855"/>
              <a:gd name="connsiteX50" fmla="*/ 1856828 w 12192000"/>
              <a:gd name="connsiteY50" fmla="*/ 3184705 h 3442855"/>
              <a:gd name="connsiteX51" fmla="*/ 1852083 w 12192000"/>
              <a:gd name="connsiteY51" fmla="*/ 3177905 h 3442855"/>
              <a:gd name="connsiteX52" fmla="*/ 1845479 w 12192000"/>
              <a:gd name="connsiteY52" fmla="*/ 3178329 h 3442855"/>
              <a:gd name="connsiteX53" fmla="*/ 1842652 w 12192000"/>
              <a:gd name="connsiteY53" fmla="*/ 3186535 h 3442855"/>
              <a:gd name="connsiteX54" fmla="*/ 1763355 w 12192000"/>
              <a:gd name="connsiteY54" fmla="*/ 3224928 h 3442855"/>
              <a:gd name="connsiteX55" fmla="*/ 1654444 w 12192000"/>
              <a:gd name="connsiteY55" fmla="*/ 3229661 h 3442855"/>
              <a:gd name="connsiteX56" fmla="*/ 1629483 w 12192000"/>
              <a:gd name="connsiteY56" fmla="*/ 3232675 h 3442855"/>
              <a:gd name="connsiteX57" fmla="*/ 1573012 w 12192000"/>
              <a:gd name="connsiteY57" fmla="*/ 3250275 h 3442855"/>
              <a:gd name="connsiteX58" fmla="*/ 1525936 w 12192000"/>
              <a:gd name="connsiteY58" fmla="*/ 3243056 h 3442855"/>
              <a:gd name="connsiteX59" fmla="*/ 1515932 w 12192000"/>
              <a:gd name="connsiteY59" fmla="*/ 3243699 h 3442855"/>
              <a:gd name="connsiteX60" fmla="*/ 1418247 w 12192000"/>
              <a:gd name="connsiteY60" fmla="*/ 3236042 h 3442855"/>
              <a:gd name="connsiteX61" fmla="*/ 1311781 w 12192000"/>
              <a:gd name="connsiteY61" fmla="*/ 3207733 h 3442855"/>
              <a:gd name="connsiteX62" fmla="*/ 1287526 w 12192000"/>
              <a:gd name="connsiteY62" fmla="*/ 3195564 h 3442855"/>
              <a:gd name="connsiteX63" fmla="*/ 1275912 w 12192000"/>
              <a:gd name="connsiteY63" fmla="*/ 3202348 h 3442855"/>
              <a:gd name="connsiteX64" fmla="*/ 1160923 w 12192000"/>
              <a:gd name="connsiteY64" fmla="*/ 3219676 h 3442855"/>
              <a:gd name="connsiteX65" fmla="*/ 909690 w 12192000"/>
              <a:gd name="connsiteY65" fmla="*/ 3216919 h 3442855"/>
              <a:gd name="connsiteX66" fmla="*/ 764020 w 12192000"/>
              <a:gd name="connsiteY66" fmla="*/ 3235844 h 3442855"/>
              <a:gd name="connsiteX67" fmla="*/ 701915 w 12192000"/>
              <a:gd name="connsiteY67" fmla="*/ 3250223 h 3442855"/>
              <a:gd name="connsiteX68" fmla="*/ 408701 w 12192000"/>
              <a:gd name="connsiteY68" fmla="*/ 3323460 h 3442855"/>
              <a:gd name="connsiteX69" fmla="*/ 369865 w 12192000"/>
              <a:gd name="connsiteY69" fmla="*/ 3339094 h 3442855"/>
              <a:gd name="connsiteX70" fmla="*/ 318911 w 12192000"/>
              <a:gd name="connsiteY70" fmla="*/ 3367912 h 3442855"/>
              <a:gd name="connsiteX71" fmla="*/ 119548 w 12192000"/>
              <a:gd name="connsiteY71" fmla="*/ 3404651 h 3442855"/>
              <a:gd name="connsiteX72" fmla="*/ 0 w 12192000"/>
              <a:gd name="connsiteY72" fmla="*/ 3414000 h 3442855"/>
              <a:gd name="connsiteX73" fmla="*/ 0 w 12192000"/>
              <a:gd name="connsiteY73" fmla="*/ 2 h 3442855"/>
              <a:gd name="connsiteX74" fmla="*/ 3459904 w 12192000"/>
              <a:gd name="connsiteY74" fmla="*/ 1 h 3442855"/>
              <a:gd name="connsiteX75" fmla="*/ 3459907 w 12192000"/>
              <a:gd name="connsiteY75" fmla="*/ 0 h 3442855"/>
              <a:gd name="connsiteX0" fmla="*/ 3459907 w 12192000"/>
              <a:gd name="connsiteY0" fmla="*/ 0 h 3442855"/>
              <a:gd name="connsiteX1" fmla="*/ 12192000 w 12192000"/>
              <a:gd name="connsiteY1" fmla="*/ 0 h 3442855"/>
              <a:gd name="connsiteX2" fmla="*/ 12192000 w 12192000"/>
              <a:gd name="connsiteY2" fmla="*/ 3442855 h 3442855"/>
              <a:gd name="connsiteX3" fmla="*/ 12076094 w 12192000"/>
              <a:gd name="connsiteY3" fmla="*/ 3423357 h 3442855"/>
              <a:gd name="connsiteX4" fmla="*/ 11974360 w 12192000"/>
              <a:gd name="connsiteY4" fmla="*/ 3396494 h 3442855"/>
              <a:gd name="connsiteX5" fmla="*/ 11825709 w 12192000"/>
              <a:gd name="connsiteY5" fmla="*/ 3356473 h 3442855"/>
              <a:gd name="connsiteX6" fmla="*/ 11731940 w 12192000"/>
              <a:gd name="connsiteY6" fmla="*/ 3297768 h 3442855"/>
              <a:gd name="connsiteX7" fmla="*/ 11676634 w 12192000"/>
              <a:gd name="connsiteY7" fmla="*/ 3269119 h 3442855"/>
              <a:gd name="connsiteX8" fmla="*/ 11639416 w 12192000"/>
              <a:gd name="connsiteY8" fmla="*/ 3243537 h 3442855"/>
              <a:gd name="connsiteX9" fmla="*/ 11528409 w 12192000"/>
              <a:gd name="connsiteY9" fmla="*/ 3203904 h 3442855"/>
              <a:gd name="connsiteX10" fmla="*/ 11337600 w 12192000"/>
              <a:gd name="connsiteY10" fmla="*/ 3148858 h 3442855"/>
              <a:gd name="connsiteX11" fmla="*/ 11298612 w 12192000"/>
              <a:gd name="connsiteY11" fmla="*/ 3134803 h 3442855"/>
              <a:gd name="connsiteX12" fmla="*/ 11271588 w 12192000"/>
              <a:gd name="connsiteY12" fmla="*/ 3113441 h 3442855"/>
              <a:gd name="connsiteX13" fmla="*/ 11270977 w 12192000"/>
              <a:gd name="connsiteY13" fmla="*/ 3100396 h 3442855"/>
              <a:gd name="connsiteX14" fmla="*/ 11250574 w 12192000"/>
              <a:gd name="connsiteY14" fmla="*/ 3091174 h 3442855"/>
              <a:gd name="connsiteX15" fmla="*/ 11246505 w 12192000"/>
              <a:gd name="connsiteY15" fmla="*/ 3086783 h 3442855"/>
              <a:gd name="connsiteX16" fmla="*/ 11221805 w 12192000"/>
              <a:gd name="connsiteY16" fmla="*/ 3063540 h 3442855"/>
              <a:gd name="connsiteX17" fmla="*/ 11135382 w 12192000"/>
              <a:gd name="connsiteY17" fmla="*/ 3062095 h 3442855"/>
              <a:gd name="connsiteX18" fmla="*/ 11056771 w 12192000"/>
              <a:gd name="connsiteY18" fmla="*/ 3020684 h 3442855"/>
              <a:gd name="connsiteX19" fmla="*/ 10800887 w 12192000"/>
              <a:gd name="connsiteY19" fmla="*/ 2963080 h 3442855"/>
              <a:gd name="connsiteX20" fmla="*/ 10701230 w 12192000"/>
              <a:gd name="connsiteY20" fmla="*/ 2935785 h 3442855"/>
              <a:gd name="connsiteX21" fmla="*/ 10529686 w 12192000"/>
              <a:gd name="connsiteY21" fmla="*/ 2918071 h 3442855"/>
              <a:gd name="connsiteX22" fmla="*/ 10337584 w 12192000"/>
              <a:gd name="connsiteY22" fmla="*/ 2926238 h 3442855"/>
              <a:gd name="connsiteX23" fmla="*/ 10179941 w 12192000"/>
              <a:gd name="connsiteY23" fmla="*/ 2930174 h 3442855"/>
              <a:gd name="connsiteX24" fmla="*/ 10129038 w 12192000"/>
              <a:gd name="connsiteY24" fmla="*/ 2929992 h 3442855"/>
              <a:gd name="connsiteX25" fmla="*/ 10044809 w 12192000"/>
              <a:gd name="connsiteY25" fmla="*/ 2932587 h 3442855"/>
              <a:gd name="connsiteX26" fmla="*/ 9923926 w 12192000"/>
              <a:gd name="connsiteY26" fmla="*/ 2936679 h 3442855"/>
              <a:gd name="connsiteX27" fmla="*/ 9825938 w 12192000"/>
              <a:gd name="connsiteY27" fmla="*/ 2915287 h 3442855"/>
              <a:gd name="connsiteX28" fmla="*/ 9761662 w 12192000"/>
              <a:gd name="connsiteY28" fmla="*/ 2916695 h 3442855"/>
              <a:gd name="connsiteX29" fmla="*/ 9688436 w 12192000"/>
              <a:gd name="connsiteY29" fmla="*/ 2894364 h 3442855"/>
              <a:gd name="connsiteX30" fmla="*/ 9626359 w 12192000"/>
              <a:gd name="connsiteY30" fmla="*/ 2876388 h 3442855"/>
              <a:gd name="connsiteX31" fmla="*/ 9536686 w 12192000"/>
              <a:gd name="connsiteY31" fmla="*/ 2845662 h 3442855"/>
              <a:gd name="connsiteX32" fmla="*/ 9500517 w 12192000"/>
              <a:gd name="connsiteY32" fmla="*/ 2847197 h 3442855"/>
              <a:gd name="connsiteX33" fmla="*/ 9477612 w 12192000"/>
              <a:gd name="connsiteY33" fmla="*/ 2830281 h 3442855"/>
              <a:gd name="connsiteX34" fmla="*/ 9432874 w 12192000"/>
              <a:gd name="connsiteY34" fmla="*/ 2826106 h 3442855"/>
              <a:gd name="connsiteX35" fmla="*/ 9340481 w 12192000"/>
              <a:gd name="connsiteY35" fmla="*/ 2831628 h 3442855"/>
              <a:gd name="connsiteX36" fmla="*/ 9191002 w 12192000"/>
              <a:gd name="connsiteY36" fmla="*/ 2776544 h 3442855"/>
              <a:gd name="connsiteX37" fmla="*/ 9181756 w 12192000"/>
              <a:gd name="connsiteY37" fmla="*/ 2773801 h 3442855"/>
              <a:gd name="connsiteX38" fmla="*/ 8912415 w 12192000"/>
              <a:gd name="connsiteY38" fmla="*/ 2765023 h 3442855"/>
              <a:gd name="connsiteX39" fmla="*/ 7709716 w 12192000"/>
              <a:gd name="connsiteY39" fmla="*/ 2795956 h 3442855"/>
              <a:gd name="connsiteX40" fmla="*/ 6923164 w 12192000"/>
              <a:gd name="connsiteY40" fmla="*/ 2920980 h 3442855"/>
              <a:gd name="connsiteX41" fmla="*/ 3308915 w 12192000"/>
              <a:gd name="connsiteY41" fmla="*/ 3049912 h 3442855"/>
              <a:gd name="connsiteX42" fmla="*/ 2643050 w 12192000"/>
              <a:gd name="connsiteY42" fmla="*/ 3112559 h 3442855"/>
              <a:gd name="connsiteX43" fmla="*/ 2330471 w 12192000"/>
              <a:gd name="connsiteY43" fmla="*/ 3148294 h 3442855"/>
              <a:gd name="connsiteX44" fmla="*/ 2291811 w 12192000"/>
              <a:gd name="connsiteY44" fmla="*/ 3176941 h 3442855"/>
              <a:gd name="connsiteX45" fmla="*/ 2201685 w 12192000"/>
              <a:gd name="connsiteY45" fmla="*/ 3200625 h 3442855"/>
              <a:gd name="connsiteX46" fmla="*/ 2046141 w 12192000"/>
              <a:gd name="connsiteY46" fmla="*/ 3203263 h 3442855"/>
              <a:gd name="connsiteX47" fmla="*/ 1953987 w 12192000"/>
              <a:gd name="connsiteY47" fmla="*/ 3176250 h 3442855"/>
              <a:gd name="connsiteX48" fmla="*/ 1924440 w 12192000"/>
              <a:gd name="connsiteY48" fmla="*/ 3170393 h 3442855"/>
              <a:gd name="connsiteX49" fmla="*/ 1907653 w 12192000"/>
              <a:gd name="connsiteY49" fmla="*/ 3175484 h 3442855"/>
              <a:gd name="connsiteX50" fmla="*/ 1856828 w 12192000"/>
              <a:gd name="connsiteY50" fmla="*/ 3184705 h 3442855"/>
              <a:gd name="connsiteX51" fmla="*/ 1852083 w 12192000"/>
              <a:gd name="connsiteY51" fmla="*/ 3177905 h 3442855"/>
              <a:gd name="connsiteX52" fmla="*/ 1845479 w 12192000"/>
              <a:gd name="connsiteY52" fmla="*/ 3178329 h 3442855"/>
              <a:gd name="connsiteX53" fmla="*/ 1842652 w 12192000"/>
              <a:gd name="connsiteY53" fmla="*/ 3186535 h 3442855"/>
              <a:gd name="connsiteX54" fmla="*/ 1763355 w 12192000"/>
              <a:gd name="connsiteY54" fmla="*/ 3224928 h 3442855"/>
              <a:gd name="connsiteX55" fmla="*/ 1654444 w 12192000"/>
              <a:gd name="connsiteY55" fmla="*/ 3229661 h 3442855"/>
              <a:gd name="connsiteX56" fmla="*/ 1629483 w 12192000"/>
              <a:gd name="connsiteY56" fmla="*/ 3232675 h 3442855"/>
              <a:gd name="connsiteX57" fmla="*/ 1573012 w 12192000"/>
              <a:gd name="connsiteY57" fmla="*/ 3250275 h 3442855"/>
              <a:gd name="connsiteX58" fmla="*/ 1525936 w 12192000"/>
              <a:gd name="connsiteY58" fmla="*/ 3243056 h 3442855"/>
              <a:gd name="connsiteX59" fmla="*/ 1515932 w 12192000"/>
              <a:gd name="connsiteY59" fmla="*/ 3243699 h 3442855"/>
              <a:gd name="connsiteX60" fmla="*/ 1418247 w 12192000"/>
              <a:gd name="connsiteY60" fmla="*/ 3236042 h 3442855"/>
              <a:gd name="connsiteX61" fmla="*/ 1311781 w 12192000"/>
              <a:gd name="connsiteY61" fmla="*/ 3207733 h 3442855"/>
              <a:gd name="connsiteX62" fmla="*/ 1287526 w 12192000"/>
              <a:gd name="connsiteY62" fmla="*/ 3195564 h 3442855"/>
              <a:gd name="connsiteX63" fmla="*/ 1275912 w 12192000"/>
              <a:gd name="connsiteY63" fmla="*/ 3202348 h 3442855"/>
              <a:gd name="connsiteX64" fmla="*/ 1160923 w 12192000"/>
              <a:gd name="connsiteY64" fmla="*/ 3219676 h 3442855"/>
              <a:gd name="connsiteX65" fmla="*/ 909690 w 12192000"/>
              <a:gd name="connsiteY65" fmla="*/ 3216919 h 3442855"/>
              <a:gd name="connsiteX66" fmla="*/ 764020 w 12192000"/>
              <a:gd name="connsiteY66" fmla="*/ 3235844 h 3442855"/>
              <a:gd name="connsiteX67" fmla="*/ 701915 w 12192000"/>
              <a:gd name="connsiteY67" fmla="*/ 3250223 h 3442855"/>
              <a:gd name="connsiteX68" fmla="*/ 408701 w 12192000"/>
              <a:gd name="connsiteY68" fmla="*/ 3323460 h 3442855"/>
              <a:gd name="connsiteX69" fmla="*/ 369865 w 12192000"/>
              <a:gd name="connsiteY69" fmla="*/ 3339094 h 3442855"/>
              <a:gd name="connsiteX70" fmla="*/ 318911 w 12192000"/>
              <a:gd name="connsiteY70" fmla="*/ 3367912 h 3442855"/>
              <a:gd name="connsiteX71" fmla="*/ 119548 w 12192000"/>
              <a:gd name="connsiteY71" fmla="*/ 3404651 h 3442855"/>
              <a:gd name="connsiteX72" fmla="*/ 0 w 12192000"/>
              <a:gd name="connsiteY72" fmla="*/ 3414000 h 3442855"/>
              <a:gd name="connsiteX73" fmla="*/ 0 w 12192000"/>
              <a:gd name="connsiteY73" fmla="*/ 2 h 3442855"/>
              <a:gd name="connsiteX74" fmla="*/ 3459904 w 12192000"/>
              <a:gd name="connsiteY74" fmla="*/ 1 h 3442855"/>
              <a:gd name="connsiteX75" fmla="*/ 3459907 w 12192000"/>
              <a:gd name="connsiteY75" fmla="*/ 0 h 3442855"/>
              <a:gd name="connsiteX0" fmla="*/ 3459907 w 12192000"/>
              <a:gd name="connsiteY0" fmla="*/ 0 h 3442855"/>
              <a:gd name="connsiteX1" fmla="*/ 12192000 w 12192000"/>
              <a:gd name="connsiteY1" fmla="*/ 0 h 3442855"/>
              <a:gd name="connsiteX2" fmla="*/ 12192000 w 12192000"/>
              <a:gd name="connsiteY2" fmla="*/ 3442855 h 3442855"/>
              <a:gd name="connsiteX3" fmla="*/ 12076094 w 12192000"/>
              <a:gd name="connsiteY3" fmla="*/ 3423357 h 3442855"/>
              <a:gd name="connsiteX4" fmla="*/ 11974360 w 12192000"/>
              <a:gd name="connsiteY4" fmla="*/ 3396494 h 3442855"/>
              <a:gd name="connsiteX5" fmla="*/ 11825709 w 12192000"/>
              <a:gd name="connsiteY5" fmla="*/ 3356473 h 3442855"/>
              <a:gd name="connsiteX6" fmla="*/ 11731940 w 12192000"/>
              <a:gd name="connsiteY6" fmla="*/ 3297768 h 3442855"/>
              <a:gd name="connsiteX7" fmla="*/ 11676634 w 12192000"/>
              <a:gd name="connsiteY7" fmla="*/ 3269119 h 3442855"/>
              <a:gd name="connsiteX8" fmla="*/ 11639416 w 12192000"/>
              <a:gd name="connsiteY8" fmla="*/ 3243537 h 3442855"/>
              <a:gd name="connsiteX9" fmla="*/ 11528409 w 12192000"/>
              <a:gd name="connsiteY9" fmla="*/ 3203904 h 3442855"/>
              <a:gd name="connsiteX10" fmla="*/ 11337600 w 12192000"/>
              <a:gd name="connsiteY10" fmla="*/ 3148858 h 3442855"/>
              <a:gd name="connsiteX11" fmla="*/ 11298612 w 12192000"/>
              <a:gd name="connsiteY11" fmla="*/ 3134803 h 3442855"/>
              <a:gd name="connsiteX12" fmla="*/ 11271588 w 12192000"/>
              <a:gd name="connsiteY12" fmla="*/ 3113441 h 3442855"/>
              <a:gd name="connsiteX13" fmla="*/ 11270977 w 12192000"/>
              <a:gd name="connsiteY13" fmla="*/ 3100396 h 3442855"/>
              <a:gd name="connsiteX14" fmla="*/ 11250574 w 12192000"/>
              <a:gd name="connsiteY14" fmla="*/ 3091174 h 3442855"/>
              <a:gd name="connsiteX15" fmla="*/ 11246505 w 12192000"/>
              <a:gd name="connsiteY15" fmla="*/ 3086783 h 3442855"/>
              <a:gd name="connsiteX16" fmla="*/ 11221805 w 12192000"/>
              <a:gd name="connsiteY16" fmla="*/ 3063540 h 3442855"/>
              <a:gd name="connsiteX17" fmla="*/ 11135382 w 12192000"/>
              <a:gd name="connsiteY17" fmla="*/ 3062095 h 3442855"/>
              <a:gd name="connsiteX18" fmla="*/ 11056771 w 12192000"/>
              <a:gd name="connsiteY18" fmla="*/ 3020684 h 3442855"/>
              <a:gd name="connsiteX19" fmla="*/ 10800887 w 12192000"/>
              <a:gd name="connsiteY19" fmla="*/ 2963080 h 3442855"/>
              <a:gd name="connsiteX20" fmla="*/ 10701230 w 12192000"/>
              <a:gd name="connsiteY20" fmla="*/ 2935785 h 3442855"/>
              <a:gd name="connsiteX21" fmla="*/ 10529686 w 12192000"/>
              <a:gd name="connsiteY21" fmla="*/ 2918071 h 3442855"/>
              <a:gd name="connsiteX22" fmla="*/ 10337584 w 12192000"/>
              <a:gd name="connsiteY22" fmla="*/ 2926238 h 3442855"/>
              <a:gd name="connsiteX23" fmla="*/ 10179941 w 12192000"/>
              <a:gd name="connsiteY23" fmla="*/ 2930174 h 3442855"/>
              <a:gd name="connsiteX24" fmla="*/ 10129038 w 12192000"/>
              <a:gd name="connsiteY24" fmla="*/ 2929992 h 3442855"/>
              <a:gd name="connsiteX25" fmla="*/ 10044809 w 12192000"/>
              <a:gd name="connsiteY25" fmla="*/ 2932587 h 3442855"/>
              <a:gd name="connsiteX26" fmla="*/ 9923926 w 12192000"/>
              <a:gd name="connsiteY26" fmla="*/ 2936679 h 3442855"/>
              <a:gd name="connsiteX27" fmla="*/ 9825938 w 12192000"/>
              <a:gd name="connsiteY27" fmla="*/ 2915287 h 3442855"/>
              <a:gd name="connsiteX28" fmla="*/ 9761662 w 12192000"/>
              <a:gd name="connsiteY28" fmla="*/ 2916695 h 3442855"/>
              <a:gd name="connsiteX29" fmla="*/ 9688436 w 12192000"/>
              <a:gd name="connsiteY29" fmla="*/ 2894364 h 3442855"/>
              <a:gd name="connsiteX30" fmla="*/ 9626359 w 12192000"/>
              <a:gd name="connsiteY30" fmla="*/ 2876388 h 3442855"/>
              <a:gd name="connsiteX31" fmla="*/ 9536686 w 12192000"/>
              <a:gd name="connsiteY31" fmla="*/ 2845662 h 3442855"/>
              <a:gd name="connsiteX32" fmla="*/ 9500517 w 12192000"/>
              <a:gd name="connsiteY32" fmla="*/ 2847197 h 3442855"/>
              <a:gd name="connsiteX33" fmla="*/ 9477612 w 12192000"/>
              <a:gd name="connsiteY33" fmla="*/ 2830281 h 3442855"/>
              <a:gd name="connsiteX34" fmla="*/ 9432874 w 12192000"/>
              <a:gd name="connsiteY34" fmla="*/ 2826106 h 3442855"/>
              <a:gd name="connsiteX35" fmla="*/ 9340481 w 12192000"/>
              <a:gd name="connsiteY35" fmla="*/ 2831628 h 3442855"/>
              <a:gd name="connsiteX36" fmla="*/ 9191002 w 12192000"/>
              <a:gd name="connsiteY36" fmla="*/ 2776544 h 3442855"/>
              <a:gd name="connsiteX37" fmla="*/ 9181756 w 12192000"/>
              <a:gd name="connsiteY37" fmla="*/ 2773801 h 3442855"/>
              <a:gd name="connsiteX38" fmla="*/ 8912415 w 12192000"/>
              <a:gd name="connsiteY38" fmla="*/ 2765023 h 3442855"/>
              <a:gd name="connsiteX39" fmla="*/ 7709716 w 12192000"/>
              <a:gd name="connsiteY39" fmla="*/ 2795956 h 3442855"/>
              <a:gd name="connsiteX40" fmla="*/ 6923164 w 12192000"/>
              <a:gd name="connsiteY40" fmla="*/ 2920980 h 3442855"/>
              <a:gd name="connsiteX41" fmla="*/ 3308915 w 12192000"/>
              <a:gd name="connsiteY41" fmla="*/ 3049912 h 3442855"/>
              <a:gd name="connsiteX42" fmla="*/ 2643050 w 12192000"/>
              <a:gd name="connsiteY42" fmla="*/ 3112559 h 3442855"/>
              <a:gd name="connsiteX43" fmla="*/ 2426006 w 12192000"/>
              <a:gd name="connsiteY43" fmla="*/ 3161942 h 3442855"/>
              <a:gd name="connsiteX44" fmla="*/ 2291811 w 12192000"/>
              <a:gd name="connsiteY44" fmla="*/ 3176941 h 3442855"/>
              <a:gd name="connsiteX45" fmla="*/ 2201685 w 12192000"/>
              <a:gd name="connsiteY45" fmla="*/ 3200625 h 3442855"/>
              <a:gd name="connsiteX46" fmla="*/ 2046141 w 12192000"/>
              <a:gd name="connsiteY46" fmla="*/ 3203263 h 3442855"/>
              <a:gd name="connsiteX47" fmla="*/ 1953987 w 12192000"/>
              <a:gd name="connsiteY47" fmla="*/ 3176250 h 3442855"/>
              <a:gd name="connsiteX48" fmla="*/ 1924440 w 12192000"/>
              <a:gd name="connsiteY48" fmla="*/ 3170393 h 3442855"/>
              <a:gd name="connsiteX49" fmla="*/ 1907653 w 12192000"/>
              <a:gd name="connsiteY49" fmla="*/ 3175484 h 3442855"/>
              <a:gd name="connsiteX50" fmla="*/ 1856828 w 12192000"/>
              <a:gd name="connsiteY50" fmla="*/ 3184705 h 3442855"/>
              <a:gd name="connsiteX51" fmla="*/ 1852083 w 12192000"/>
              <a:gd name="connsiteY51" fmla="*/ 3177905 h 3442855"/>
              <a:gd name="connsiteX52" fmla="*/ 1845479 w 12192000"/>
              <a:gd name="connsiteY52" fmla="*/ 3178329 h 3442855"/>
              <a:gd name="connsiteX53" fmla="*/ 1842652 w 12192000"/>
              <a:gd name="connsiteY53" fmla="*/ 3186535 h 3442855"/>
              <a:gd name="connsiteX54" fmla="*/ 1763355 w 12192000"/>
              <a:gd name="connsiteY54" fmla="*/ 3224928 h 3442855"/>
              <a:gd name="connsiteX55" fmla="*/ 1654444 w 12192000"/>
              <a:gd name="connsiteY55" fmla="*/ 3229661 h 3442855"/>
              <a:gd name="connsiteX56" fmla="*/ 1629483 w 12192000"/>
              <a:gd name="connsiteY56" fmla="*/ 3232675 h 3442855"/>
              <a:gd name="connsiteX57" fmla="*/ 1573012 w 12192000"/>
              <a:gd name="connsiteY57" fmla="*/ 3250275 h 3442855"/>
              <a:gd name="connsiteX58" fmla="*/ 1525936 w 12192000"/>
              <a:gd name="connsiteY58" fmla="*/ 3243056 h 3442855"/>
              <a:gd name="connsiteX59" fmla="*/ 1515932 w 12192000"/>
              <a:gd name="connsiteY59" fmla="*/ 3243699 h 3442855"/>
              <a:gd name="connsiteX60" fmla="*/ 1418247 w 12192000"/>
              <a:gd name="connsiteY60" fmla="*/ 3236042 h 3442855"/>
              <a:gd name="connsiteX61" fmla="*/ 1311781 w 12192000"/>
              <a:gd name="connsiteY61" fmla="*/ 3207733 h 3442855"/>
              <a:gd name="connsiteX62" fmla="*/ 1287526 w 12192000"/>
              <a:gd name="connsiteY62" fmla="*/ 3195564 h 3442855"/>
              <a:gd name="connsiteX63" fmla="*/ 1275912 w 12192000"/>
              <a:gd name="connsiteY63" fmla="*/ 3202348 h 3442855"/>
              <a:gd name="connsiteX64" fmla="*/ 1160923 w 12192000"/>
              <a:gd name="connsiteY64" fmla="*/ 3219676 h 3442855"/>
              <a:gd name="connsiteX65" fmla="*/ 909690 w 12192000"/>
              <a:gd name="connsiteY65" fmla="*/ 3216919 h 3442855"/>
              <a:gd name="connsiteX66" fmla="*/ 764020 w 12192000"/>
              <a:gd name="connsiteY66" fmla="*/ 3235844 h 3442855"/>
              <a:gd name="connsiteX67" fmla="*/ 701915 w 12192000"/>
              <a:gd name="connsiteY67" fmla="*/ 3250223 h 3442855"/>
              <a:gd name="connsiteX68" fmla="*/ 408701 w 12192000"/>
              <a:gd name="connsiteY68" fmla="*/ 3323460 h 3442855"/>
              <a:gd name="connsiteX69" fmla="*/ 369865 w 12192000"/>
              <a:gd name="connsiteY69" fmla="*/ 3339094 h 3442855"/>
              <a:gd name="connsiteX70" fmla="*/ 318911 w 12192000"/>
              <a:gd name="connsiteY70" fmla="*/ 3367912 h 3442855"/>
              <a:gd name="connsiteX71" fmla="*/ 119548 w 12192000"/>
              <a:gd name="connsiteY71" fmla="*/ 3404651 h 3442855"/>
              <a:gd name="connsiteX72" fmla="*/ 0 w 12192000"/>
              <a:gd name="connsiteY72" fmla="*/ 3414000 h 3442855"/>
              <a:gd name="connsiteX73" fmla="*/ 0 w 12192000"/>
              <a:gd name="connsiteY73" fmla="*/ 2 h 3442855"/>
              <a:gd name="connsiteX74" fmla="*/ 3459904 w 12192000"/>
              <a:gd name="connsiteY74" fmla="*/ 1 h 3442855"/>
              <a:gd name="connsiteX75" fmla="*/ 3459907 w 12192000"/>
              <a:gd name="connsiteY75" fmla="*/ 0 h 3442855"/>
              <a:gd name="connsiteX0" fmla="*/ 3459907 w 12192000"/>
              <a:gd name="connsiteY0" fmla="*/ 0 h 3442855"/>
              <a:gd name="connsiteX1" fmla="*/ 12192000 w 12192000"/>
              <a:gd name="connsiteY1" fmla="*/ 0 h 3442855"/>
              <a:gd name="connsiteX2" fmla="*/ 12192000 w 12192000"/>
              <a:gd name="connsiteY2" fmla="*/ 3442855 h 3442855"/>
              <a:gd name="connsiteX3" fmla="*/ 12076094 w 12192000"/>
              <a:gd name="connsiteY3" fmla="*/ 3423357 h 3442855"/>
              <a:gd name="connsiteX4" fmla="*/ 11974360 w 12192000"/>
              <a:gd name="connsiteY4" fmla="*/ 3396494 h 3442855"/>
              <a:gd name="connsiteX5" fmla="*/ 11825709 w 12192000"/>
              <a:gd name="connsiteY5" fmla="*/ 3356473 h 3442855"/>
              <a:gd name="connsiteX6" fmla="*/ 11731940 w 12192000"/>
              <a:gd name="connsiteY6" fmla="*/ 3297768 h 3442855"/>
              <a:gd name="connsiteX7" fmla="*/ 11676634 w 12192000"/>
              <a:gd name="connsiteY7" fmla="*/ 3269119 h 3442855"/>
              <a:gd name="connsiteX8" fmla="*/ 11639416 w 12192000"/>
              <a:gd name="connsiteY8" fmla="*/ 3243537 h 3442855"/>
              <a:gd name="connsiteX9" fmla="*/ 11528409 w 12192000"/>
              <a:gd name="connsiteY9" fmla="*/ 3203904 h 3442855"/>
              <a:gd name="connsiteX10" fmla="*/ 11337600 w 12192000"/>
              <a:gd name="connsiteY10" fmla="*/ 3148858 h 3442855"/>
              <a:gd name="connsiteX11" fmla="*/ 11298612 w 12192000"/>
              <a:gd name="connsiteY11" fmla="*/ 3134803 h 3442855"/>
              <a:gd name="connsiteX12" fmla="*/ 11271588 w 12192000"/>
              <a:gd name="connsiteY12" fmla="*/ 3113441 h 3442855"/>
              <a:gd name="connsiteX13" fmla="*/ 11270977 w 12192000"/>
              <a:gd name="connsiteY13" fmla="*/ 3100396 h 3442855"/>
              <a:gd name="connsiteX14" fmla="*/ 11250574 w 12192000"/>
              <a:gd name="connsiteY14" fmla="*/ 3091174 h 3442855"/>
              <a:gd name="connsiteX15" fmla="*/ 11246505 w 12192000"/>
              <a:gd name="connsiteY15" fmla="*/ 3086783 h 3442855"/>
              <a:gd name="connsiteX16" fmla="*/ 11221805 w 12192000"/>
              <a:gd name="connsiteY16" fmla="*/ 3063540 h 3442855"/>
              <a:gd name="connsiteX17" fmla="*/ 11135382 w 12192000"/>
              <a:gd name="connsiteY17" fmla="*/ 3062095 h 3442855"/>
              <a:gd name="connsiteX18" fmla="*/ 11056771 w 12192000"/>
              <a:gd name="connsiteY18" fmla="*/ 3020684 h 3442855"/>
              <a:gd name="connsiteX19" fmla="*/ 10800887 w 12192000"/>
              <a:gd name="connsiteY19" fmla="*/ 2963080 h 3442855"/>
              <a:gd name="connsiteX20" fmla="*/ 10701230 w 12192000"/>
              <a:gd name="connsiteY20" fmla="*/ 2935785 h 3442855"/>
              <a:gd name="connsiteX21" fmla="*/ 10529686 w 12192000"/>
              <a:gd name="connsiteY21" fmla="*/ 2918071 h 3442855"/>
              <a:gd name="connsiteX22" fmla="*/ 10337584 w 12192000"/>
              <a:gd name="connsiteY22" fmla="*/ 2926238 h 3442855"/>
              <a:gd name="connsiteX23" fmla="*/ 10179941 w 12192000"/>
              <a:gd name="connsiteY23" fmla="*/ 2930174 h 3442855"/>
              <a:gd name="connsiteX24" fmla="*/ 10129038 w 12192000"/>
              <a:gd name="connsiteY24" fmla="*/ 2929992 h 3442855"/>
              <a:gd name="connsiteX25" fmla="*/ 10044809 w 12192000"/>
              <a:gd name="connsiteY25" fmla="*/ 2932587 h 3442855"/>
              <a:gd name="connsiteX26" fmla="*/ 9923926 w 12192000"/>
              <a:gd name="connsiteY26" fmla="*/ 2936679 h 3442855"/>
              <a:gd name="connsiteX27" fmla="*/ 9825938 w 12192000"/>
              <a:gd name="connsiteY27" fmla="*/ 2915287 h 3442855"/>
              <a:gd name="connsiteX28" fmla="*/ 9761662 w 12192000"/>
              <a:gd name="connsiteY28" fmla="*/ 2916695 h 3442855"/>
              <a:gd name="connsiteX29" fmla="*/ 9688436 w 12192000"/>
              <a:gd name="connsiteY29" fmla="*/ 2894364 h 3442855"/>
              <a:gd name="connsiteX30" fmla="*/ 9626359 w 12192000"/>
              <a:gd name="connsiteY30" fmla="*/ 2876388 h 3442855"/>
              <a:gd name="connsiteX31" fmla="*/ 9536686 w 12192000"/>
              <a:gd name="connsiteY31" fmla="*/ 2845662 h 3442855"/>
              <a:gd name="connsiteX32" fmla="*/ 9500517 w 12192000"/>
              <a:gd name="connsiteY32" fmla="*/ 2847197 h 3442855"/>
              <a:gd name="connsiteX33" fmla="*/ 9477612 w 12192000"/>
              <a:gd name="connsiteY33" fmla="*/ 2830281 h 3442855"/>
              <a:gd name="connsiteX34" fmla="*/ 9432874 w 12192000"/>
              <a:gd name="connsiteY34" fmla="*/ 2826106 h 3442855"/>
              <a:gd name="connsiteX35" fmla="*/ 9340481 w 12192000"/>
              <a:gd name="connsiteY35" fmla="*/ 2831628 h 3442855"/>
              <a:gd name="connsiteX36" fmla="*/ 9191002 w 12192000"/>
              <a:gd name="connsiteY36" fmla="*/ 2776544 h 3442855"/>
              <a:gd name="connsiteX37" fmla="*/ 9181756 w 12192000"/>
              <a:gd name="connsiteY37" fmla="*/ 2773801 h 3442855"/>
              <a:gd name="connsiteX38" fmla="*/ 8912415 w 12192000"/>
              <a:gd name="connsiteY38" fmla="*/ 2765023 h 3442855"/>
              <a:gd name="connsiteX39" fmla="*/ 7709716 w 12192000"/>
              <a:gd name="connsiteY39" fmla="*/ 2795956 h 3442855"/>
              <a:gd name="connsiteX40" fmla="*/ 6923164 w 12192000"/>
              <a:gd name="connsiteY40" fmla="*/ 2920980 h 3442855"/>
              <a:gd name="connsiteX41" fmla="*/ 3308915 w 12192000"/>
              <a:gd name="connsiteY41" fmla="*/ 3049912 h 3442855"/>
              <a:gd name="connsiteX42" fmla="*/ 2643050 w 12192000"/>
              <a:gd name="connsiteY42" fmla="*/ 3112559 h 3442855"/>
              <a:gd name="connsiteX43" fmla="*/ 2426006 w 12192000"/>
              <a:gd name="connsiteY43" fmla="*/ 3161942 h 3442855"/>
              <a:gd name="connsiteX44" fmla="*/ 2291811 w 12192000"/>
              <a:gd name="connsiteY44" fmla="*/ 3176941 h 3442855"/>
              <a:gd name="connsiteX45" fmla="*/ 2201685 w 12192000"/>
              <a:gd name="connsiteY45" fmla="*/ 3200625 h 3442855"/>
              <a:gd name="connsiteX46" fmla="*/ 2046141 w 12192000"/>
              <a:gd name="connsiteY46" fmla="*/ 3203263 h 3442855"/>
              <a:gd name="connsiteX47" fmla="*/ 1953987 w 12192000"/>
              <a:gd name="connsiteY47" fmla="*/ 3176250 h 3442855"/>
              <a:gd name="connsiteX48" fmla="*/ 1924440 w 12192000"/>
              <a:gd name="connsiteY48" fmla="*/ 3170393 h 3442855"/>
              <a:gd name="connsiteX49" fmla="*/ 1907653 w 12192000"/>
              <a:gd name="connsiteY49" fmla="*/ 3175484 h 3442855"/>
              <a:gd name="connsiteX50" fmla="*/ 1856828 w 12192000"/>
              <a:gd name="connsiteY50" fmla="*/ 3184705 h 3442855"/>
              <a:gd name="connsiteX51" fmla="*/ 1852083 w 12192000"/>
              <a:gd name="connsiteY51" fmla="*/ 3177905 h 3442855"/>
              <a:gd name="connsiteX52" fmla="*/ 1845479 w 12192000"/>
              <a:gd name="connsiteY52" fmla="*/ 3178329 h 3442855"/>
              <a:gd name="connsiteX53" fmla="*/ 1842652 w 12192000"/>
              <a:gd name="connsiteY53" fmla="*/ 3186535 h 3442855"/>
              <a:gd name="connsiteX54" fmla="*/ 1763355 w 12192000"/>
              <a:gd name="connsiteY54" fmla="*/ 3224928 h 3442855"/>
              <a:gd name="connsiteX55" fmla="*/ 1654444 w 12192000"/>
              <a:gd name="connsiteY55" fmla="*/ 3229661 h 3442855"/>
              <a:gd name="connsiteX56" fmla="*/ 1629483 w 12192000"/>
              <a:gd name="connsiteY56" fmla="*/ 3232675 h 3442855"/>
              <a:gd name="connsiteX57" fmla="*/ 1573012 w 12192000"/>
              <a:gd name="connsiteY57" fmla="*/ 3250275 h 3442855"/>
              <a:gd name="connsiteX58" fmla="*/ 1525936 w 12192000"/>
              <a:gd name="connsiteY58" fmla="*/ 3243056 h 3442855"/>
              <a:gd name="connsiteX59" fmla="*/ 1515932 w 12192000"/>
              <a:gd name="connsiteY59" fmla="*/ 3243699 h 3442855"/>
              <a:gd name="connsiteX60" fmla="*/ 1418247 w 12192000"/>
              <a:gd name="connsiteY60" fmla="*/ 3236042 h 3442855"/>
              <a:gd name="connsiteX61" fmla="*/ 1311781 w 12192000"/>
              <a:gd name="connsiteY61" fmla="*/ 3207733 h 3442855"/>
              <a:gd name="connsiteX62" fmla="*/ 1287526 w 12192000"/>
              <a:gd name="connsiteY62" fmla="*/ 3195564 h 3442855"/>
              <a:gd name="connsiteX63" fmla="*/ 1275912 w 12192000"/>
              <a:gd name="connsiteY63" fmla="*/ 3202348 h 3442855"/>
              <a:gd name="connsiteX64" fmla="*/ 1160923 w 12192000"/>
              <a:gd name="connsiteY64" fmla="*/ 3219676 h 3442855"/>
              <a:gd name="connsiteX65" fmla="*/ 909690 w 12192000"/>
              <a:gd name="connsiteY65" fmla="*/ 3216919 h 3442855"/>
              <a:gd name="connsiteX66" fmla="*/ 764020 w 12192000"/>
              <a:gd name="connsiteY66" fmla="*/ 3235844 h 3442855"/>
              <a:gd name="connsiteX67" fmla="*/ 701915 w 12192000"/>
              <a:gd name="connsiteY67" fmla="*/ 3250223 h 3442855"/>
              <a:gd name="connsiteX68" fmla="*/ 463292 w 12192000"/>
              <a:gd name="connsiteY68" fmla="*/ 3316636 h 3442855"/>
              <a:gd name="connsiteX69" fmla="*/ 369865 w 12192000"/>
              <a:gd name="connsiteY69" fmla="*/ 3339094 h 3442855"/>
              <a:gd name="connsiteX70" fmla="*/ 318911 w 12192000"/>
              <a:gd name="connsiteY70" fmla="*/ 3367912 h 3442855"/>
              <a:gd name="connsiteX71" fmla="*/ 119548 w 12192000"/>
              <a:gd name="connsiteY71" fmla="*/ 3404651 h 3442855"/>
              <a:gd name="connsiteX72" fmla="*/ 0 w 12192000"/>
              <a:gd name="connsiteY72" fmla="*/ 3414000 h 3442855"/>
              <a:gd name="connsiteX73" fmla="*/ 0 w 12192000"/>
              <a:gd name="connsiteY73" fmla="*/ 2 h 3442855"/>
              <a:gd name="connsiteX74" fmla="*/ 3459904 w 12192000"/>
              <a:gd name="connsiteY74" fmla="*/ 1 h 3442855"/>
              <a:gd name="connsiteX75" fmla="*/ 3459907 w 12192000"/>
              <a:gd name="connsiteY75" fmla="*/ 0 h 3442855"/>
              <a:gd name="connsiteX0" fmla="*/ 3459907 w 12192000"/>
              <a:gd name="connsiteY0" fmla="*/ 0 h 3442855"/>
              <a:gd name="connsiteX1" fmla="*/ 12192000 w 12192000"/>
              <a:gd name="connsiteY1" fmla="*/ 0 h 3442855"/>
              <a:gd name="connsiteX2" fmla="*/ 12192000 w 12192000"/>
              <a:gd name="connsiteY2" fmla="*/ 3442855 h 3442855"/>
              <a:gd name="connsiteX3" fmla="*/ 12076094 w 12192000"/>
              <a:gd name="connsiteY3" fmla="*/ 3423357 h 3442855"/>
              <a:gd name="connsiteX4" fmla="*/ 11974360 w 12192000"/>
              <a:gd name="connsiteY4" fmla="*/ 3396494 h 3442855"/>
              <a:gd name="connsiteX5" fmla="*/ 11825709 w 12192000"/>
              <a:gd name="connsiteY5" fmla="*/ 3356473 h 3442855"/>
              <a:gd name="connsiteX6" fmla="*/ 11731940 w 12192000"/>
              <a:gd name="connsiteY6" fmla="*/ 3297768 h 3442855"/>
              <a:gd name="connsiteX7" fmla="*/ 11676634 w 12192000"/>
              <a:gd name="connsiteY7" fmla="*/ 3269119 h 3442855"/>
              <a:gd name="connsiteX8" fmla="*/ 11639416 w 12192000"/>
              <a:gd name="connsiteY8" fmla="*/ 3243537 h 3442855"/>
              <a:gd name="connsiteX9" fmla="*/ 11528409 w 12192000"/>
              <a:gd name="connsiteY9" fmla="*/ 3203904 h 3442855"/>
              <a:gd name="connsiteX10" fmla="*/ 11337600 w 12192000"/>
              <a:gd name="connsiteY10" fmla="*/ 3148858 h 3442855"/>
              <a:gd name="connsiteX11" fmla="*/ 11298612 w 12192000"/>
              <a:gd name="connsiteY11" fmla="*/ 3134803 h 3442855"/>
              <a:gd name="connsiteX12" fmla="*/ 11271588 w 12192000"/>
              <a:gd name="connsiteY12" fmla="*/ 3113441 h 3442855"/>
              <a:gd name="connsiteX13" fmla="*/ 11270977 w 12192000"/>
              <a:gd name="connsiteY13" fmla="*/ 3100396 h 3442855"/>
              <a:gd name="connsiteX14" fmla="*/ 11250574 w 12192000"/>
              <a:gd name="connsiteY14" fmla="*/ 3091174 h 3442855"/>
              <a:gd name="connsiteX15" fmla="*/ 11246505 w 12192000"/>
              <a:gd name="connsiteY15" fmla="*/ 3086783 h 3442855"/>
              <a:gd name="connsiteX16" fmla="*/ 11221805 w 12192000"/>
              <a:gd name="connsiteY16" fmla="*/ 3063540 h 3442855"/>
              <a:gd name="connsiteX17" fmla="*/ 11135382 w 12192000"/>
              <a:gd name="connsiteY17" fmla="*/ 3062095 h 3442855"/>
              <a:gd name="connsiteX18" fmla="*/ 11056771 w 12192000"/>
              <a:gd name="connsiteY18" fmla="*/ 3020684 h 3442855"/>
              <a:gd name="connsiteX19" fmla="*/ 10800887 w 12192000"/>
              <a:gd name="connsiteY19" fmla="*/ 2963080 h 3442855"/>
              <a:gd name="connsiteX20" fmla="*/ 10701230 w 12192000"/>
              <a:gd name="connsiteY20" fmla="*/ 2935785 h 3442855"/>
              <a:gd name="connsiteX21" fmla="*/ 10529686 w 12192000"/>
              <a:gd name="connsiteY21" fmla="*/ 2918071 h 3442855"/>
              <a:gd name="connsiteX22" fmla="*/ 10337584 w 12192000"/>
              <a:gd name="connsiteY22" fmla="*/ 2926238 h 3442855"/>
              <a:gd name="connsiteX23" fmla="*/ 10179941 w 12192000"/>
              <a:gd name="connsiteY23" fmla="*/ 2930174 h 3442855"/>
              <a:gd name="connsiteX24" fmla="*/ 10129038 w 12192000"/>
              <a:gd name="connsiteY24" fmla="*/ 2929992 h 3442855"/>
              <a:gd name="connsiteX25" fmla="*/ 10044809 w 12192000"/>
              <a:gd name="connsiteY25" fmla="*/ 2932587 h 3442855"/>
              <a:gd name="connsiteX26" fmla="*/ 9923926 w 12192000"/>
              <a:gd name="connsiteY26" fmla="*/ 2936679 h 3442855"/>
              <a:gd name="connsiteX27" fmla="*/ 9825938 w 12192000"/>
              <a:gd name="connsiteY27" fmla="*/ 2915287 h 3442855"/>
              <a:gd name="connsiteX28" fmla="*/ 9761662 w 12192000"/>
              <a:gd name="connsiteY28" fmla="*/ 2916695 h 3442855"/>
              <a:gd name="connsiteX29" fmla="*/ 9688436 w 12192000"/>
              <a:gd name="connsiteY29" fmla="*/ 2894364 h 3442855"/>
              <a:gd name="connsiteX30" fmla="*/ 9626359 w 12192000"/>
              <a:gd name="connsiteY30" fmla="*/ 2876388 h 3442855"/>
              <a:gd name="connsiteX31" fmla="*/ 9536686 w 12192000"/>
              <a:gd name="connsiteY31" fmla="*/ 2845662 h 3442855"/>
              <a:gd name="connsiteX32" fmla="*/ 9500517 w 12192000"/>
              <a:gd name="connsiteY32" fmla="*/ 2847197 h 3442855"/>
              <a:gd name="connsiteX33" fmla="*/ 9477612 w 12192000"/>
              <a:gd name="connsiteY33" fmla="*/ 2830281 h 3442855"/>
              <a:gd name="connsiteX34" fmla="*/ 9432874 w 12192000"/>
              <a:gd name="connsiteY34" fmla="*/ 2826106 h 3442855"/>
              <a:gd name="connsiteX35" fmla="*/ 9340481 w 12192000"/>
              <a:gd name="connsiteY35" fmla="*/ 2831628 h 3442855"/>
              <a:gd name="connsiteX36" fmla="*/ 9191002 w 12192000"/>
              <a:gd name="connsiteY36" fmla="*/ 2776544 h 3442855"/>
              <a:gd name="connsiteX37" fmla="*/ 9181756 w 12192000"/>
              <a:gd name="connsiteY37" fmla="*/ 2773801 h 3442855"/>
              <a:gd name="connsiteX38" fmla="*/ 8912415 w 12192000"/>
              <a:gd name="connsiteY38" fmla="*/ 2765023 h 3442855"/>
              <a:gd name="connsiteX39" fmla="*/ 7709716 w 12192000"/>
              <a:gd name="connsiteY39" fmla="*/ 2795956 h 3442855"/>
              <a:gd name="connsiteX40" fmla="*/ 6923164 w 12192000"/>
              <a:gd name="connsiteY40" fmla="*/ 2920980 h 3442855"/>
              <a:gd name="connsiteX41" fmla="*/ 3308915 w 12192000"/>
              <a:gd name="connsiteY41" fmla="*/ 3049912 h 3442855"/>
              <a:gd name="connsiteX42" fmla="*/ 2643050 w 12192000"/>
              <a:gd name="connsiteY42" fmla="*/ 3112559 h 3442855"/>
              <a:gd name="connsiteX43" fmla="*/ 2426006 w 12192000"/>
              <a:gd name="connsiteY43" fmla="*/ 3161942 h 3442855"/>
              <a:gd name="connsiteX44" fmla="*/ 2291811 w 12192000"/>
              <a:gd name="connsiteY44" fmla="*/ 3176941 h 3442855"/>
              <a:gd name="connsiteX45" fmla="*/ 2201685 w 12192000"/>
              <a:gd name="connsiteY45" fmla="*/ 3200625 h 3442855"/>
              <a:gd name="connsiteX46" fmla="*/ 2046141 w 12192000"/>
              <a:gd name="connsiteY46" fmla="*/ 3203263 h 3442855"/>
              <a:gd name="connsiteX47" fmla="*/ 1953987 w 12192000"/>
              <a:gd name="connsiteY47" fmla="*/ 3176250 h 3442855"/>
              <a:gd name="connsiteX48" fmla="*/ 1924440 w 12192000"/>
              <a:gd name="connsiteY48" fmla="*/ 3170393 h 3442855"/>
              <a:gd name="connsiteX49" fmla="*/ 1907653 w 12192000"/>
              <a:gd name="connsiteY49" fmla="*/ 3175484 h 3442855"/>
              <a:gd name="connsiteX50" fmla="*/ 1856828 w 12192000"/>
              <a:gd name="connsiteY50" fmla="*/ 3184705 h 3442855"/>
              <a:gd name="connsiteX51" fmla="*/ 1852083 w 12192000"/>
              <a:gd name="connsiteY51" fmla="*/ 3177905 h 3442855"/>
              <a:gd name="connsiteX52" fmla="*/ 1845479 w 12192000"/>
              <a:gd name="connsiteY52" fmla="*/ 3178329 h 3442855"/>
              <a:gd name="connsiteX53" fmla="*/ 1842652 w 12192000"/>
              <a:gd name="connsiteY53" fmla="*/ 3186535 h 3442855"/>
              <a:gd name="connsiteX54" fmla="*/ 1763355 w 12192000"/>
              <a:gd name="connsiteY54" fmla="*/ 3224928 h 3442855"/>
              <a:gd name="connsiteX55" fmla="*/ 1654444 w 12192000"/>
              <a:gd name="connsiteY55" fmla="*/ 3229661 h 3442855"/>
              <a:gd name="connsiteX56" fmla="*/ 1629483 w 12192000"/>
              <a:gd name="connsiteY56" fmla="*/ 3232675 h 3442855"/>
              <a:gd name="connsiteX57" fmla="*/ 1573012 w 12192000"/>
              <a:gd name="connsiteY57" fmla="*/ 3250275 h 3442855"/>
              <a:gd name="connsiteX58" fmla="*/ 1525936 w 12192000"/>
              <a:gd name="connsiteY58" fmla="*/ 3243056 h 3442855"/>
              <a:gd name="connsiteX59" fmla="*/ 1515932 w 12192000"/>
              <a:gd name="connsiteY59" fmla="*/ 3243699 h 3442855"/>
              <a:gd name="connsiteX60" fmla="*/ 1418247 w 12192000"/>
              <a:gd name="connsiteY60" fmla="*/ 3236042 h 3442855"/>
              <a:gd name="connsiteX61" fmla="*/ 1311781 w 12192000"/>
              <a:gd name="connsiteY61" fmla="*/ 3207733 h 3442855"/>
              <a:gd name="connsiteX62" fmla="*/ 1287526 w 12192000"/>
              <a:gd name="connsiteY62" fmla="*/ 3195564 h 3442855"/>
              <a:gd name="connsiteX63" fmla="*/ 1275912 w 12192000"/>
              <a:gd name="connsiteY63" fmla="*/ 3202348 h 3442855"/>
              <a:gd name="connsiteX64" fmla="*/ 1160923 w 12192000"/>
              <a:gd name="connsiteY64" fmla="*/ 3219676 h 3442855"/>
              <a:gd name="connsiteX65" fmla="*/ 909690 w 12192000"/>
              <a:gd name="connsiteY65" fmla="*/ 3216919 h 3442855"/>
              <a:gd name="connsiteX66" fmla="*/ 764020 w 12192000"/>
              <a:gd name="connsiteY66" fmla="*/ 3235844 h 3442855"/>
              <a:gd name="connsiteX67" fmla="*/ 701915 w 12192000"/>
              <a:gd name="connsiteY67" fmla="*/ 3250223 h 3442855"/>
              <a:gd name="connsiteX68" fmla="*/ 463292 w 12192000"/>
              <a:gd name="connsiteY68" fmla="*/ 3316636 h 3442855"/>
              <a:gd name="connsiteX69" fmla="*/ 369865 w 12192000"/>
              <a:gd name="connsiteY69" fmla="*/ 3339094 h 3442855"/>
              <a:gd name="connsiteX70" fmla="*/ 318911 w 12192000"/>
              <a:gd name="connsiteY70" fmla="*/ 3367912 h 3442855"/>
              <a:gd name="connsiteX71" fmla="*/ 119548 w 12192000"/>
              <a:gd name="connsiteY71" fmla="*/ 3404651 h 3442855"/>
              <a:gd name="connsiteX72" fmla="*/ 0 w 12192000"/>
              <a:gd name="connsiteY72" fmla="*/ 3414000 h 3442855"/>
              <a:gd name="connsiteX73" fmla="*/ 0 w 12192000"/>
              <a:gd name="connsiteY73" fmla="*/ 2 h 3442855"/>
              <a:gd name="connsiteX74" fmla="*/ 3459904 w 12192000"/>
              <a:gd name="connsiteY74" fmla="*/ 1 h 3442855"/>
              <a:gd name="connsiteX75" fmla="*/ 3459907 w 12192000"/>
              <a:gd name="connsiteY75" fmla="*/ 0 h 3442855"/>
              <a:gd name="connsiteX0" fmla="*/ 3459907 w 12192000"/>
              <a:gd name="connsiteY0" fmla="*/ 0 h 3442855"/>
              <a:gd name="connsiteX1" fmla="*/ 12192000 w 12192000"/>
              <a:gd name="connsiteY1" fmla="*/ 0 h 3442855"/>
              <a:gd name="connsiteX2" fmla="*/ 12192000 w 12192000"/>
              <a:gd name="connsiteY2" fmla="*/ 3442855 h 3442855"/>
              <a:gd name="connsiteX3" fmla="*/ 12076094 w 12192000"/>
              <a:gd name="connsiteY3" fmla="*/ 3423357 h 3442855"/>
              <a:gd name="connsiteX4" fmla="*/ 11974360 w 12192000"/>
              <a:gd name="connsiteY4" fmla="*/ 3396494 h 3442855"/>
              <a:gd name="connsiteX5" fmla="*/ 11825709 w 12192000"/>
              <a:gd name="connsiteY5" fmla="*/ 3356473 h 3442855"/>
              <a:gd name="connsiteX6" fmla="*/ 11731940 w 12192000"/>
              <a:gd name="connsiteY6" fmla="*/ 3297768 h 3442855"/>
              <a:gd name="connsiteX7" fmla="*/ 11676634 w 12192000"/>
              <a:gd name="connsiteY7" fmla="*/ 3269119 h 3442855"/>
              <a:gd name="connsiteX8" fmla="*/ 11639416 w 12192000"/>
              <a:gd name="connsiteY8" fmla="*/ 3243537 h 3442855"/>
              <a:gd name="connsiteX9" fmla="*/ 11528409 w 12192000"/>
              <a:gd name="connsiteY9" fmla="*/ 3203904 h 3442855"/>
              <a:gd name="connsiteX10" fmla="*/ 11337600 w 12192000"/>
              <a:gd name="connsiteY10" fmla="*/ 3148858 h 3442855"/>
              <a:gd name="connsiteX11" fmla="*/ 11298612 w 12192000"/>
              <a:gd name="connsiteY11" fmla="*/ 3134803 h 3442855"/>
              <a:gd name="connsiteX12" fmla="*/ 11271588 w 12192000"/>
              <a:gd name="connsiteY12" fmla="*/ 3113441 h 3442855"/>
              <a:gd name="connsiteX13" fmla="*/ 11270977 w 12192000"/>
              <a:gd name="connsiteY13" fmla="*/ 3100396 h 3442855"/>
              <a:gd name="connsiteX14" fmla="*/ 11250574 w 12192000"/>
              <a:gd name="connsiteY14" fmla="*/ 3091174 h 3442855"/>
              <a:gd name="connsiteX15" fmla="*/ 11246505 w 12192000"/>
              <a:gd name="connsiteY15" fmla="*/ 3086783 h 3442855"/>
              <a:gd name="connsiteX16" fmla="*/ 11221805 w 12192000"/>
              <a:gd name="connsiteY16" fmla="*/ 3063540 h 3442855"/>
              <a:gd name="connsiteX17" fmla="*/ 11135382 w 12192000"/>
              <a:gd name="connsiteY17" fmla="*/ 3062095 h 3442855"/>
              <a:gd name="connsiteX18" fmla="*/ 11056771 w 12192000"/>
              <a:gd name="connsiteY18" fmla="*/ 3020684 h 3442855"/>
              <a:gd name="connsiteX19" fmla="*/ 10800887 w 12192000"/>
              <a:gd name="connsiteY19" fmla="*/ 2963080 h 3442855"/>
              <a:gd name="connsiteX20" fmla="*/ 10701230 w 12192000"/>
              <a:gd name="connsiteY20" fmla="*/ 2935785 h 3442855"/>
              <a:gd name="connsiteX21" fmla="*/ 10529686 w 12192000"/>
              <a:gd name="connsiteY21" fmla="*/ 2918071 h 3442855"/>
              <a:gd name="connsiteX22" fmla="*/ 10337584 w 12192000"/>
              <a:gd name="connsiteY22" fmla="*/ 2926238 h 3442855"/>
              <a:gd name="connsiteX23" fmla="*/ 10179941 w 12192000"/>
              <a:gd name="connsiteY23" fmla="*/ 2930174 h 3442855"/>
              <a:gd name="connsiteX24" fmla="*/ 10129038 w 12192000"/>
              <a:gd name="connsiteY24" fmla="*/ 2929992 h 3442855"/>
              <a:gd name="connsiteX25" fmla="*/ 10044809 w 12192000"/>
              <a:gd name="connsiteY25" fmla="*/ 2932587 h 3442855"/>
              <a:gd name="connsiteX26" fmla="*/ 9923926 w 12192000"/>
              <a:gd name="connsiteY26" fmla="*/ 2936679 h 3442855"/>
              <a:gd name="connsiteX27" fmla="*/ 9825938 w 12192000"/>
              <a:gd name="connsiteY27" fmla="*/ 2915287 h 3442855"/>
              <a:gd name="connsiteX28" fmla="*/ 9761662 w 12192000"/>
              <a:gd name="connsiteY28" fmla="*/ 2916695 h 3442855"/>
              <a:gd name="connsiteX29" fmla="*/ 9688436 w 12192000"/>
              <a:gd name="connsiteY29" fmla="*/ 2894364 h 3442855"/>
              <a:gd name="connsiteX30" fmla="*/ 9626359 w 12192000"/>
              <a:gd name="connsiteY30" fmla="*/ 2876388 h 3442855"/>
              <a:gd name="connsiteX31" fmla="*/ 9536686 w 12192000"/>
              <a:gd name="connsiteY31" fmla="*/ 2845662 h 3442855"/>
              <a:gd name="connsiteX32" fmla="*/ 9500517 w 12192000"/>
              <a:gd name="connsiteY32" fmla="*/ 2847197 h 3442855"/>
              <a:gd name="connsiteX33" fmla="*/ 9477612 w 12192000"/>
              <a:gd name="connsiteY33" fmla="*/ 2830281 h 3442855"/>
              <a:gd name="connsiteX34" fmla="*/ 9432874 w 12192000"/>
              <a:gd name="connsiteY34" fmla="*/ 2826106 h 3442855"/>
              <a:gd name="connsiteX35" fmla="*/ 9340481 w 12192000"/>
              <a:gd name="connsiteY35" fmla="*/ 2831628 h 3442855"/>
              <a:gd name="connsiteX36" fmla="*/ 9191002 w 12192000"/>
              <a:gd name="connsiteY36" fmla="*/ 2776544 h 3442855"/>
              <a:gd name="connsiteX37" fmla="*/ 9181756 w 12192000"/>
              <a:gd name="connsiteY37" fmla="*/ 2773801 h 3442855"/>
              <a:gd name="connsiteX38" fmla="*/ 8912415 w 12192000"/>
              <a:gd name="connsiteY38" fmla="*/ 2765023 h 3442855"/>
              <a:gd name="connsiteX39" fmla="*/ 7709716 w 12192000"/>
              <a:gd name="connsiteY39" fmla="*/ 2795956 h 3442855"/>
              <a:gd name="connsiteX40" fmla="*/ 6923164 w 12192000"/>
              <a:gd name="connsiteY40" fmla="*/ 2920980 h 3442855"/>
              <a:gd name="connsiteX41" fmla="*/ 3308915 w 12192000"/>
              <a:gd name="connsiteY41" fmla="*/ 3049912 h 3442855"/>
              <a:gd name="connsiteX42" fmla="*/ 2643050 w 12192000"/>
              <a:gd name="connsiteY42" fmla="*/ 3112559 h 3442855"/>
              <a:gd name="connsiteX43" fmla="*/ 2426006 w 12192000"/>
              <a:gd name="connsiteY43" fmla="*/ 3161942 h 3442855"/>
              <a:gd name="connsiteX44" fmla="*/ 2291811 w 12192000"/>
              <a:gd name="connsiteY44" fmla="*/ 3176941 h 3442855"/>
              <a:gd name="connsiteX45" fmla="*/ 2201685 w 12192000"/>
              <a:gd name="connsiteY45" fmla="*/ 3200625 h 3442855"/>
              <a:gd name="connsiteX46" fmla="*/ 2046141 w 12192000"/>
              <a:gd name="connsiteY46" fmla="*/ 3203263 h 3442855"/>
              <a:gd name="connsiteX47" fmla="*/ 1953987 w 12192000"/>
              <a:gd name="connsiteY47" fmla="*/ 3176250 h 3442855"/>
              <a:gd name="connsiteX48" fmla="*/ 1924440 w 12192000"/>
              <a:gd name="connsiteY48" fmla="*/ 3170393 h 3442855"/>
              <a:gd name="connsiteX49" fmla="*/ 1907653 w 12192000"/>
              <a:gd name="connsiteY49" fmla="*/ 3175484 h 3442855"/>
              <a:gd name="connsiteX50" fmla="*/ 1856828 w 12192000"/>
              <a:gd name="connsiteY50" fmla="*/ 3184705 h 3442855"/>
              <a:gd name="connsiteX51" fmla="*/ 1852083 w 12192000"/>
              <a:gd name="connsiteY51" fmla="*/ 3177905 h 3442855"/>
              <a:gd name="connsiteX52" fmla="*/ 1845479 w 12192000"/>
              <a:gd name="connsiteY52" fmla="*/ 3178329 h 3442855"/>
              <a:gd name="connsiteX53" fmla="*/ 1842652 w 12192000"/>
              <a:gd name="connsiteY53" fmla="*/ 3186535 h 3442855"/>
              <a:gd name="connsiteX54" fmla="*/ 1763355 w 12192000"/>
              <a:gd name="connsiteY54" fmla="*/ 3224928 h 3442855"/>
              <a:gd name="connsiteX55" fmla="*/ 1654444 w 12192000"/>
              <a:gd name="connsiteY55" fmla="*/ 3229661 h 3442855"/>
              <a:gd name="connsiteX56" fmla="*/ 1629483 w 12192000"/>
              <a:gd name="connsiteY56" fmla="*/ 3232675 h 3442855"/>
              <a:gd name="connsiteX57" fmla="*/ 1573012 w 12192000"/>
              <a:gd name="connsiteY57" fmla="*/ 3250275 h 3442855"/>
              <a:gd name="connsiteX58" fmla="*/ 1525936 w 12192000"/>
              <a:gd name="connsiteY58" fmla="*/ 3243056 h 3442855"/>
              <a:gd name="connsiteX59" fmla="*/ 1515932 w 12192000"/>
              <a:gd name="connsiteY59" fmla="*/ 3243699 h 3442855"/>
              <a:gd name="connsiteX60" fmla="*/ 1418247 w 12192000"/>
              <a:gd name="connsiteY60" fmla="*/ 3236042 h 3442855"/>
              <a:gd name="connsiteX61" fmla="*/ 1311781 w 12192000"/>
              <a:gd name="connsiteY61" fmla="*/ 3207733 h 3442855"/>
              <a:gd name="connsiteX62" fmla="*/ 1287526 w 12192000"/>
              <a:gd name="connsiteY62" fmla="*/ 3195564 h 3442855"/>
              <a:gd name="connsiteX63" fmla="*/ 1275912 w 12192000"/>
              <a:gd name="connsiteY63" fmla="*/ 3202348 h 3442855"/>
              <a:gd name="connsiteX64" fmla="*/ 1160923 w 12192000"/>
              <a:gd name="connsiteY64" fmla="*/ 3219676 h 3442855"/>
              <a:gd name="connsiteX65" fmla="*/ 909690 w 12192000"/>
              <a:gd name="connsiteY65" fmla="*/ 3216919 h 3442855"/>
              <a:gd name="connsiteX66" fmla="*/ 764020 w 12192000"/>
              <a:gd name="connsiteY66" fmla="*/ 3235844 h 3442855"/>
              <a:gd name="connsiteX67" fmla="*/ 701915 w 12192000"/>
              <a:gd name="connsiteY67" fmla="*/ 3250223 h 3442855"/>
              <a:gd name="connsiteX68" fmla="*/ 463292 w 12192000"/>
              <a:gd name="connsiteY68" fmla="*/ 3316636 h 3442855"/>
              <a:gd name="connsiteX69" fmla="*/ 369865 w 12192000"/>
              <a:gd name="connsiteY69" fmla="*/ 3339094 h 3442855"/>
              <a:gd name="connsiteX70" fmla="*/ 318911 w 12192000"/>
              <a:gd name="connsiteY70" fmla="*/ 3367912 h 3442855"/>
              <a:gd name="connsiteX71" fmla="*/ 119548 w 12192000"/>
              <a:gd name="connsiteY71" fmla="*/ 3404651 h 3442855"/>
              <a:gd name="connsiteX72" fmla="*/ 0 w 12192000"/>
              <a:gd name="connsiteY72" fmla="*/ 3414000 h 3442855"/>
              <a:gd name="connsiteX73" fmla="*/ 0 w 12192000"/>
              <a:gd name="connsiteY73" fmla="*/ 2 h 3442855"/>
              <a:gd name="connsiteX74" fmla="*/ 3459904 w 12192000"/>
              <a:gd name="connsiteY74" fmla="*/ 1 h 3442855"/>
              <a:gd name="connsiteX75" fmla="*/ 3459907 w 12192000"/>
              <a:gd name="connsiteY75" fmla="*/ 0 h 3442855"/>
              <a:gd name="connsiteX0" fmla="*/ 3459907 w 12192000"/>
              <a:gd name="connsiteY0" fmla="*/ 0 h 3442855"/>
              <a:gd name="connsiteX1" fmla="*/ 12192000 w 12192000"/>
              <a:gd name="connsiteY1" fmla="*/ 0 h 3442855"/>
              <a:gd name="connsiteX2" fmla="*/ 12192000 w 12192000"/>
              <a:gd name="connsiteY2" fmla="*/ 3442855 h 3442855"/>
              <a:gd name="connsiteX3" fmla="*/ 12076094 w 12192000"/>
              <a:gd name="connsiteY3" fmla="*/ 3423357 h 3442855"/>
              <a:gd name="connsiteX4" fmla="*/ 11974360 w 12192000"/>
              <a:gd name="connsiteY4" fmla="*/ 3396494 h 3442855"/>
              <a:gd name="connsiteX5" fmla="*/ 11825709 w 12192000"/>
              <a:gd name="connsiteY5" fmla="*/ 3356473 h 3442855"/>
              <a:gd name="connsiteX6" fmla="*/ 11731940 w 12192000"/>
              <a:gd name="connsiteY6" fmla="*/ 3297768 h 3442855"/>
              <a:gd name="connsiteX7" fmla="*/ 11676634 w 12192000"/>
              <a:gd name="connsiteY7" fmla="*/ 3269119 h 3442855"/>
              <a:gd name="connsiteX8" fmla="*/ 11639416 w 12192000"/>
              <a:gd name="connsiteY8" fmla="*/ 3243537 h 3442855"/>
              <a:gd name="connsiteX9" fmla="*/ 11528409 w 12192000"/>
              <a:gd name="connsiteY9" fmla="*/ 3203904 h 3442855"/>
              <a:gd name="connsiteX10" fmla="*/ 11337600 w 12192000"/>
              <a:gd name="connsiteY10" fmla="*/ 3148858 h 3442855"/>
              <a:gd name="connsiteX11" fmla="*/ 11298612 w 12192000"/>
              <a:gd name="connsiteY11" fmla="*/ 3134803 h 3442855"/>
              <a:gd name="connsiteX12" fmla="*/ 11271588 w 12192000"/>
              <a:gd name="connsiteY12" fmla="*/ 3113441 h 3442855"/>
              <a:gd name="connsiteX13" fmla="*/ 11270977 w 12192000"/>
              <a:gd name="connsiteY13" fmla="*/ 3100396 h 3442855"/>
              <a:gd name="connsiteX14" fmla="*/ 11250574 w 12192000"/>
              <a:gd name="connsiteY14" fmla="*/ 3091174 h 3442855"/>
              <a:gd name="connsiteX15" fmla="*/ 11246505 w 12192000"/>
              <a:gd name="connsiteY15" fmla="*/ 3086783 h 3442855"/>
              <a:gd name="connsiteX16" fmla="*/ 11221805 w 12192000"/>
              <a:gd name="connsiteY16" fmla="*/ 3063540 h 3442855"/>
              <a:gd name="connsiteX17" fmla="*/ 11135382 w 12192000"/>
              <a:gd name="connsiteY17" fmla="*/ 3062095 h 3442855"/>
              <a:gd name="connsiteX18" fmla="*/ 11056771 w 12192000"/>
              <a:gd name="connsiteY18" fmla="*/ 3020684 h 3442855"/>
              <a:gd name="connsiteX19" fmla="*/ 10800887 w 12192000"/>
              <a:gd name="connsiteY19" fmla="*/ 2963080 h 3442855"/>
              <a:gd name="connsiteX20" fmla="*/ 10701230 w 12192000"/>
              <a:gd name="connsiteY20" fmla="*/ 2935785 h 3442855"/>
              <a:gd name="connsiteX21" fmla="*/ 10529686 w 12192000"/>
              <a:gd name="connsiteY21" fmla="*/ 2918071 h 3442855"/>
              <a:gd name="connsiteX22" fmla="*/ 10337584 w 12192000"/>
              <a:gd name="connsiteY22" fmla="*/ 2926238 h 3442855"/>
              <a:gd name="connsiteX23" fmla="*/ 10179941 w 12192000"/>
              <a:gd name="connsiteY23" fmla="*/ 2930174 h 3442855"/>
              <a:gd name="connsiteX24" fmla="*/ 10129038 w 12192000"/>
              <a:gd name="connsiteY24" fmla="*/ 2929992 h 3442855"/>
              <a:gd name="connsiteX25" fmla="*/ 10044809 w 12192000"/>
              <a:gd name="connsiteY25" fmla="*/ 2932587 h 3442855"/>
              <a:gd name="connsiteX26" fmla="*/ 9923926 w 12192000"/>
              <a:gd name="connsiteY26" fmla="*/ 2936679 h 3442855"/>
              <a:gd name="connsiteX27" fmla="*/ 9825938 w 12192000"/>
              <a:gd name="connsiteY27" fmla="*/ 2915287 h 3442855"/>
              <a:gd name="connsiteX28" fmla="*/ 9761662 w 12192000"/>
              <a:gd name="connsiteY28" fmla="*/ 2916695 h 3442855"/>
              <a:gd name="connsiteX29" fmla="*/ 9688436 w 12192000"/>
              <a:gd name="connsiteY29" fmla="*/ 2894364 h 3442855"/>
              <a:gd name="connsiteX30" fmla="*/ 9626359 w 12192000"/>
              <a:gd name="connsiteY30" fmla="*/ 2876388 h 3442855"/>
              <a:gd name="connsiteX31" fmla="*/ 9536686 w 12192000"/>
              <a:gd name="connsiteY31" fmla="*/ 2845662 h 3442855"/>
              <a:gd name="connsiteX32" fmla="*/ 9500517 w 12192000"/>
              <a:gd name="connsiteY32" fmla="*/ 2847197 h 3442855"/>
              <a:gd name="connsiteX33" fmla="*/ 9477612 w 12192000"/>
              <a:gd name="connsiteY33" fmla="*/ 2830281 h 3442855"/>
              <a:gd name="connsiteX34" fmla="*/ 9432874 w 12192000"/>
              <a:gd name="connsiteY34" fmla="*/ 2826106 h 3442855"/>
              <a:gd name="connsiteX35" fmla="*/ 9340481 w 12192000"/>
              <a:gd name="connsiteY35" fmla="*/ 2831628 h 3442855"/>
              <a:gd name="connsiteX36" fmla="*/ 9191002 w 12192000"/>
              <a:gd name="connsiteY36" fmla="*/ 2776544 h 3442855"/>
              <a:gd name="connsiteX37" fmla="*/ 9181756 w 12192000"/>
              <a:gd name="connsiteY37" fmla="*/ 2773801 h 3442855"/>
              <a:gd name="connsiteX38" fmla="*/ 8912415 w 12192000"/>
              <a:gd name="connsiteY38" fmla="*/ 2765023 h 3442855"/>
              <a:gd name="connsiteX39" fmla="*/ 7709716 w 12192000"/>
              <a:gd name="connsiteY39" fmla="*/ 2795956 h 3442855"/>
              <a:gd name="connsiteX40" fmla="*/ 6923164 w 12192000"/>
              <a:gd name="connsiteY40" fmla="*/ 2920980 h 3442855"/>
              <a:gd name="connsiteX41" fmla="*/ 3308915 w 12192000"/>
              <a:gd name="connsiteY41" fmla="*/ 3049912 h 3442855"/>
              <a:gd name="connsiteX42" fmla="*/ 2643050 w 12192000"/>
              <a:gd name="connsiteY42" fmla="*/ 3112559 h 3442855"/>
              <a:gd name="connsiteX43" fmla="*/ 2426006 w 12192000"/>
              <a:gd name="connsiteY43" fmla="*/ 3161942 h 3442855"/>
              <a:gd name="connsiteX44" fmla="*/ 2291811 w 12192000"/>
              <a:gd name="connsiteY44" fmla="*/ 3176941 h 3442855"/>
              <a:gd name="connsiteX45" fmla="*/ 2201685 w 12192000"/>
              <a:gd name="connsiteY45" fmla="*/ 3200625 h 3442855"/>
              <a:gd name="connsiteX46" fmla="*/ 2046141 w 12192000"/>
              <a:gd name="connsiteY46" fmla="*/ 3203263 h 3442855"/>
              <a:gd name="connsiteX47" fmla="*/ 1953987 w 12192000"/>
              <a:gd name="connsiteY47" fmla="*/ 3176250 h 3442855"/>
              <a:gd name="connsiteX48" fmla="*/ 1924440 w 12192000"/>
              <a:gd name="connsiteY48" fmla="*/ 3170393 h 3442855"/>
              <a:gd name="connsiteX49" fmla="*/ 1907653 w 12192000"/>
              <a:gd name="connsiteY49" fmla="*/ 3175484 h 3442855"/>
              <a:gd name="connsiteX50" fmla="*/ 1856828 w 12192000"/>
              <a:gd name="connsiteY50" fmla="*/ 3184705 h 3442855"/>
              <a:gd name="connsiteX51" fmla="*/ 1852083 w 12192000"/>
              <a:gd name="connsiteY51" fmla="*/ 3177905 h 3442855"/>
              <a:gd name="connsiteX52" fmla="*/ 1845479 w 12192000"/>
              <a:gd name="connsiteY52" fmla="*/ 3178329 h 3442855"/>
              <a:gd name="connsiteX53" fmla="*/ 1763355 w 12192000"/>
              <a:gd name="connsiteY53" fmla="*/ 3224928 h 3442855"/>
              <a:gd name="connsiteX54" fmla="*/ 1654444 w 12192000"/>
              <a:gd name="connsiteY54" fmla="*/ 3229661 h 3442855"/>
              <a:gd name="connsiteX55" fmla="*/ 1629483 w 12192000"/>
              <a:gd name="connsiteY55" fmla="*/ 3232675 h 3442855"/>
              <a:gd name="connsiteX56" fmla="*/ 1573012 w 12192000"/>
              <a:gd name="connsiteY56" fmla="*/ 3250275 h 3442855"/>
              <a:gd name="connsiteX57" fmla="*/ 1525936 w 12192000"/>
              <a:gd name="connsiteY57" fmla="*/ 3243056 h 3442855"/>
              <a:gd name="connsiteX58" fmla="*/ 1515932 w 12192000"/>
              <a:gd name="connsiteY58" fmla="*/ 3243699 h 3442855"/>
              <a:gd name="connsiteX59" fmla="*/ 1418247 w 12192000"/>
              <a:gd name="connsiteY59" fmla="*/ 3236042 h 3442855"/>
              <a:gd name="connsiteX60" fmla="*/ 1311781 w 12192000"/>
              <a:gd name="connsiteY60" fmla="*/ 3207733 h 3442855"/>
              <a:gd name="connsiteX61" fmla="*/ 1287526 w 12192000"/>
              <a:gd name="connsiteY61" fmla="*/ 3195564 h 3442855"/>
              <a:gd name="connsiteX62" fmla="*/ 1275912 w 12192000"/>
              <a:gd name="connsiteY62" fmla="*/ 3202348 h 3442855"/>
              <a:gd name="connsiteX63" fmla="*/ 1160923 w 12192000"/>
              <a:gd name="connsiteY63" fmla="*/ 3219676 h 3442855"/>
              <a:gd name="connsiteX64" fmla="*/ 909690 w 12192000"/>
              <a:gd name="connsiteY64" fmla="*/ 3216919 h 3442855"/>
              <a:gd name="connsiteX65" fmla="*/ 764020 w 12192000"/>
              <a:gd name="connsiteY65" fmla="*/ 3235844 h 3442855"/>
              <a:gd name="connsiteX66" fmla="*/ 701915 w 12192000"/>
              <a:gd name="connsiteY66" fmla="*/ 3250223 h 3442855"/>
              <a:gd name="connsiteX67" fmla="*/ 463292 w 12192000"/>
              <a:gd name="connsiteY67" fmla="*/ 3316636 h 3442855"/>
              <a:gd name="connsiteX68" fmla="*/ 369865 w 12192000"/>
              <a:gd name="connsiteY68" fmla="*/ 3339094 h 3442855"/>
              <a:gd name="connsiteX69" fmla="*/ 318911 w 12192000"/>
              <a:gd name="connsiteY69" fmla="*/ 3367912 h 3442855"/>
              <a:gd name="connsiteX70" fmla="*/ 119548 w 12192000"/>
              <a:gd name="connsiteY70" fmla="*/ 3404651 h 3442855"/>
              <a:gd name="connsiteX71" fmla="*/ 0 w 12192000"/>
              <a:gd name="connsiteY71" fmla="*/ 3414000 h 3442855"/>
              <a:gd name="connsiteX72" fmla="*/ 0 w 12192000"/>
              <a:gd name="connsiteY72" fmla="*/ 2 h 3442855"/>
              <a:gd name="connsiteX73" fmla="*/ 3459904 w 12192000"/>
              <a:gd name="connsiteY73" fmla="*/ 1 h 3442855"/>
              <a:gd name="connsiteX74" fmla="*/ 3459907 w 12192000"/>
              <a:gd name="connsiteY74" fmla="*/ 0 h 3442855"/>
              <a:gd name="connsiteX0" fmla="*/ 3459907 w 12192000"/>
              <a:gd name="connsiteY0" fmla="*/ 0 h 3442855"/>
              <a:gd name="connsiteX1" fmla="*/ 12192000 w 12192000"/>
              <a:gd name="connsiteY1" fmla="*/ 0 h 3442855"/>
              <a:gd name="connsiteX2" fmla="*/ 12192000 w 12192000"/>
              <a:gd name="connsiteY2" fmla="*/ 3442855 h 3442855"/>
              <a:gd name="connsiteX3" fmla="*/ 12076094 w 12192000"/>
              <a:gd name="connsiteY3" fmla="*/ 3423357 h 3442855"/>
              <a:gd name="connsiteX4" fmla="*/ 11974360 w 12192000"/>
              <a:gd name="connsiteY4" fmla="*/ 3396494 h 3442855"/>
              <a:gd name="connsiteX5" fmla="*/ 11825709 w 12192000"/>
              <a:gd name="connsiteY5" fmla="*/ 3356473 h 3442855"/>
              <a:gd name="connsiteX6" fmla="*/ 11731940 w 12192000"/>
              <a:gd name="connsiteY6" fmla="*/ 3297768 h 3442855"/>
              <a:gd name="connsiteX7" fmla="*/ 11676634 w 12192000"/>
              <a:gd name="connsiteY7" fmla="*/ 3269119 h 3442855"/>
              <a:gd name="connsiteX8" fmla="*/ 11639416 w 12192000"/>
              <a:gd name="connsiteY8" fmla="*/ 3243537 h 3442855"/>
              <a:gd name="connsiteX9" fmla="*/ 11528409 w 12192000"/>
              <a:gd name="connsiteY9" fmla="*/ 3203904 h 3442855"/>
              <a:gd name="connsiteX10" fmla="*/ 11337600 w 12192000"/>
              <a:gd name="connsiteY10" fmla="*/ 3148858 h 3442855"/>
              <a:gd name="connsiteX11" fmla="*/ 11298612 w 12192000"/>
              <a:gd name="connsiteY11" fmla="*/ 3134803 h 3442855"/>
              <a:gd name="connsiteX12" fmla="*/ 11271588 w 12192000"/>
              <a:gd name="connsiteY12" fmla="*/ 3113441 h 3442855"/>
              <a:gd name="connsiteX13" fmla="*/ 11270977 w 12192000"/>
              <a:gd name="connsiteY13" fmla="*/ 3100396 h 3442855"/>
              <a:gd name="connsiteX14" fmla="*/ 11250574 w 12192000"/>
              <a:gd name="connsiteY14" fmla="*/ 3091174 h 3442855"/>
              <a:gd name="connsiteX15" fmla="*/ 11246505 w 12192000"/>
              <a:gd name="connsiteY15" fmla="*/ 3086783 h 3442855"/>
              <a:gd name="connsiteX16" fmla="*/ 11221805 w 12192000"/>
              <a:gd name="connsiteY16" fmla="*/ 3063540 h 3442855"/>
              <a:gd name="connsiteX17" fmla="*/ 11135382 w 12192000"/>
              <a:gd name="connsiteY17" fmla="*/ 3062095 h 3442855"/>
              <a:gd name="connsiteX18" fmla="*/ 11056771 w 12192000"/>
              <a:gd name="connsiteY18" fmla="*/ 3020684 h 3442855"/>
              <a:gd name="connsiteX19" fmla="*/ 10800887 w 12192000"/>
              <a:gd name="connsiteY19" fmla="*/ 2963080 h 3442855"/>
              <a:gd name="connsiteX20" fmla="*/ 10701230 w 12192000"/>
              <a:gd name="connsiteY20" fmla="*/ 2935785 h 3442855"/>
              <a:gd name="connsiteX21" fmla="*/ 10529686 w 12192000"/>
              <a:gd name="connsiteY21" fmla="*/ 2918071 h 3442855"/>
              <a:gd name="connsiteX22" fmla="*/ 10337584 w 12192000"/>
              <a:gd name="connsiteY22" fmla="*/ 2926238 h 3442855"/>
              <a:gd name="connsiteX23" fmla="*/ 10179941 w 12192000"/>
              <a:gd name="connsiteY23" fmla="*/ 2930174 h 3442855"/>
              <a:gd name="connsiteX24" fmla="*/ 10129038 w 12192000"/>
              <a:gd name="connsiteY24" fmla="*/ 2929992 h 3442855"/>
              <a:gd name="connsiteX25" fmla="*/ 10044809 w 12192000"/>
              <a:gd name="connsiteY25" fmla="*/ 2932587 h 3442855"/>
              <a:gd name="connsiteX26" fmla="*/ 9923926 w 12192000"/>
              <a:gd name="connsiteY26" fmla="*/ 2936679 h 3442855"/>
              <a:gd name="connsiteX27" fmla="*/ 9825938 w 12192000"/>
              <a:gd name="connsiteY27" fmla="*/ 2915287 h 3442855"/>
              <a:gd name="connsiteX28" fmla="*/ 9761662 w 12192000"/>
              <a:gd name="connsiteY28" fmla="*/ 2916695 h 3442855"/>
              <a:gd name="connsiteX29" fmla="*/ 9688436 w 12192000"/>
              <a:gd name="connsiteY29" fmla="*/ 2894364 h 3442855"/>
              <a:gd name="connsiteX30" fmla="*/ 9626359 w 12192000"/>
              <a:gd name="connsiteY30" fmla="*/ 2876388 h 3442855"/>
              <a:gd name="connsiteX31" fmla="*/ 9536686 w 12192000"/>
              <a:gd name="connsiteY31" fmla="*/ 2845662 h 3442855"/>
              <a:gd name="connsiteX32" fmla="*/ 9500517 w 12192000"/>
              <a:gd name="connsiteY32" fmla="*/ 2847197 h 3442855"/>
              <a:gd name="connsiteX33" fmla="*/ 9477612 w 12192000"/>
              <a:gd name="connsiteY33" fmla="*/ 2830281 h 3442855"/>
              <a:gd name="connsiteX34" fmla="*/ 9432874 w 12192000"/>
              <a:gd name="connsiteY34" fmla="*/ 2826106 h 3442855"/>
              <a:gd name="connsiteX35" fmla="*/ 9340481 w 12192000"/>
              <a:gd name="connsiteY35" fmla="*/ 2831628 h 3442855"/>
              <a:gd name="connsiteX36" fmla="*/ 9191002 w 12192000"/>
              <a:gd name="connsiteY36" fmla="*/ 2776544 h 3442855"/>
              <a:gd name="connsiteX37" fmla="*/ 9181756 w 12192000"/>
              <a:gd name="connsiteY37" fmla="*/ 2773801 h 3442855"/>
              <a:gd name="connsiteX38" fmla="*/ 8912415 w 12192000"/>
              <a:gd name="connsiteY38" fmla="*/ 2765023 h 3442855"/>
              <a:gd name="connsiteX39" fmla="*/ 7709716 w 12192000"/>
              <a:gd name="connsiteY39" fmla="*/ 2795956 h 3442855"/>
              <a:gd name="connsiteX40" fmla="*/ 6923164 w 12192000"/>
              <a:gd name="connsiteY40" fmla="*/ 2920980 h 3442855"/>
              <a:gd name="connsiteX41" fmla="*/ 3308915 w 12192000"/>
              <a:gd name="connsiteY41" fmla="*/ 3049912 h 3442855"/>
              <a:gd name="connsiteX42" fmla="*/ 2643050 w 12192000"/>
              <a:gd name="connsiteY42" fmla="*/ 3112559 h 3442855"/>
              <a:gd name="connsiteX43" fmla="*/ 2426006 w 12192000"/>
              <a:gd name="connsiteY43" fmla="*/ 3161942 h 3442855"/>
              <a:gd name="connsiteX44" fmla="*/ 2291811 w 12192000"/>
              <a:gd name="connsiteY44" fmla="*/ 3176941 h 3442855"/>
              <a:gd name="connsiteX45" fmla="*/ 2201685 w 12192000"/>
              <a:gd name="connsiteY45" fmla="*/ 3200625 h 3442855"/>
              <a:gd name="connsiteX46" fmla="*/ 2046141 w 12192000"/>
              <a:gd name="connsiteY46" fmla="*/ 3203263 h 3442855"/>
              <a:gd name="connsiteX47" fmla="*/ 1953987 w 12192000"/>
              <a:gd name="connsiteY47" fmla="*/ 3176250 h 3442855"/>
              <a:gd name="connsiteX48" fmla="*/ 1924440 w 12192000"/>
              <a:gd name="connsiteY48" fmla="*/ 3170393 h 3442855"/>
              <a:gd name="connsiteX49" fmla="*/ 1907653 w 12192000"/>
              <a:gd name="connsiteY49" fmla="*/ 3175484 h 3442855"/>
              <a:gd name="connsiteX50" fmla="*/ 1856828 w 12192000"/>
              <a:gd name="connsiteY50" fmla="*/ 3184705 h 3442855"/>
              <a:gd name="connsiteX51" fmla="*/ 1852083 w 12192000"/>
              <a:gd name="connsiteY51" fmla="*/ 3177905 h 3442855"/>
              <a:gd name="connsiteX52" fmla="*/ 1763355 w 12192000"/>
              <a:gd name="connsiteY52" fmla="*/ 3224928 h 3442855"/>
              <a:gd name="connsiteX53" fmla="*/ 1654444 w 12192000"/>
              <a:gd name="connsiteY53" fmla="*/ 3229661 h 3442855"/>
              <a:gd name="connsiteX54" fmla="*/ 1629483 w 12192000"/>
              <a:gd name="connsiteY54" fmla="*/ 3232675 h 3442855"/>
              <a:gd name="connsiteX55" fmla="*/ 1573012 w 12192000"/>
              <a:gd name="connsiteY55" fmla="*/ 3250275 h 3442855"/>
              <a:gd name="connsiteX56" fmla="*/ 1525936 w 12192000"/>
              <a:gd name="connsiteY56" fmla="*/ 3243056 h 3442855"/>
              <a:gd name="connsiteX57" fmla="*/ 1515932 w 12192000"/>
              <a:gd name="connsiteY57" fmla="*/ 3243699 h 3442855"/>
              <a:gd name="connsiteX58" fmla="*/ 1418247 w 12192000"/>
              <a:gd name="connsiteY58" fmla="*/ 3236042 h 3442855"/>
              <a:gd name="connsiteX59" fmla="*/ 1311781 w 12192000"/>
              <a:gd name="connsiteY59" fmla="*/ 3207733 h 3442855"/>
              <a:gd name="connsiteX60" fmla="*/ 1287526 w 12192000"/>
              <a:gd name="connsiteY60" fmla="*/ 3195564 h 3442855"/>
              <a:gd name="connsiteX61" fmla="*/ 1275912 w 12192000"/>
              <a:gd name="connsiteY61" fmla="*/ 3202348 h 3442855"/>
              <a:gd name="connsiteX62" fmla="*/ 1160923 w 12192000"/>
              <a:gd name="connsiteY62" fmla="*/ 3219676 h 3442855"/>
              <a:gd name="connsiteX63" fmla="*/ 909690 w 12192000"/>
              <a:gd name="connsiteY63" fmla="*/ 3216919 h 3442855"/>
              <a:gd name="connsiteX64" fmla="*/ 764020 w 12192000"/>
              <a:gd name="connsiteY64" fmla="*/ 3235844 h 3442855"/>
              <a:gd name="connsiteX65" fmla="*/ 701915 w 12192000"/>
              <a:gd name="connsiteY65" fmla="*/ 3250223 h 3442855"/>
              <a:gd name="connsiteX66" fmla="*/ 463292 w 12192000"/>
              <a:gd name="connsiteY66" fmla="*/ 3316636 h 3442855"/>
              <a:gd name="connsiteX67" fmla="*/ 369865 w 12192000"/>
              <a:gd name="connsiteY67" fmla="*/ 3339094 h 3442855"/>
              <a:gd name="connsiteX68" fmla="*/ 318911 w 12192000"/>
              <a:gd name="connsiteY68" fmla="*/ 3367912 h 3442855"/>
              <a:gd name="connsiteX69" fmla="*/ 119548 w 12192000"/>
              <a:gd name="connsiteY69" fmla="*/ 3404651 h 3442855"/>
              <a:gd name="connsiteX70" fmla="*/ 0 w 12192000"/>
              <a:gd name="connsiteY70" fmla="*/ 3414000 h 3442855"/>
              <a:gd name="connsiteX71" fmla="*/ 0 w 12192000"/>
              <a:gd name="connsiteY71" fmla="*/ 2 h 3442855"/>
              <a:gd name="connsiteX72" fmla="*/ 3459904 w 12192000"/>
              <a:gd name="connsiteY72" fmla="*/ 1 h 3442855"/>
              <a:gd name="connsiteX73" fmla="*/ 3459907 w 12192000"/>
              <a:gd name="connsiteY73" fmla="*/ 0 h 3442855"/>
              <a:gd name="connsiteX0" fmla="*/ 3459907 w 12192000"/>
              <a:gd name="connsiteY0" fmla="*/ 0 h 3442855"/>
              <a:gd name="connsiteX1" fmla="*/ 12192000 w 12192000"/>
              <a:gd name="connsiteY1" fmla="*/ 0 h 3442855"/>
              <a:gd name="connsiteX2" fmla="*/ 12192000 w 12192000"/>
              <a:gd name="connsiteY2" fmla="*/ 3442855 h 3442855"/>
              <a:gd name="connsiteX3" fmla="*/ 12076094 w 12192000"/>
              <a:gd name="connsiteY3" fmla="*/ 3423357 h 3442855"/>
              <a:gd name="connsiteX4" fmla="*/ 11974360 w 12192000"/>
              <a:gd name="connsiteY4" fmla="*/ 3396494 h 3442855"/>
              <a:gd name="connsiteX5" fmla="*/ 11825709 w 12192000"/>
              <a:gd name="connsiteY5" fmla="*/ 3356473 h 3442855"/>
              <a:gd name="connsiteX6" fmla="*/ 11731940 w 12192000"/>
              <a:gd name="connsiteY6" fmla="*/ 3297768 h 3442855"/>
              <a:gd name="connsiteX7" fmla="*/ 11676634 w 12192000"/>
              <a:gd name="connsiteY7" fmla="*/ 3269119 h 3442855"/>
              <a:gd name="connsiteX8" fmla="*/ 11639416 w 12192000"/>
              <a:gd name="connsiteY8" fmla="*/ 3243537 h 3442855"/>
              <a:gd name="connsiteX9" fmla="*/ 11528409 w 12192000"/>
              <a:gd name="connsiteY9" fmla="*/ 3203904 h 3442855"/>
              <a:gd name="connsiteX10" fmla="*/ 11337600 w 12192000"/>
              <a:gd name="connsiteY10" fmla="*/ 3148858 h 3442855"/>
              <a:gd name="connsiteX11" fmla="*/ 11298612 w 12192000"/>
              <a:gd name="connsiteY11" fmla="*/ 3134803 h 3442855"/>
              <a:gd name="connsiteX12" fmla="*/ 11271588 w 12192000"/>
              <a:gd name="connsiteY12" fmla="*/ 3113441 h 3442855"/>
              <a:gd name="connsiteX13" fmla="*/ 11270977 w 12192000"/>
              <a:gd name="connsiteY13" fmla="*/ 3100396 h 3442855"/>
              <a:gd name="connsiteX14" fmla="*/ 11250574 w 12192000"/>
              <a:gd name="connsiteY14" fmla="*/ 3091174 h 3442855"/>
              <a:gd name="connsiteX15" fmla="*/ 11246505 w 12192000"/>
              <a:gd name="connsiteY15" fmla="*/ 3086783 h 3442855"/>
              <a:gd name="connsiteX16" fmla="*/ 11221805 w 12192000"/>
              <a:gd name="connsiteY16" fmla="*/ 3063540 h 3442855"/>
              <a:gd name="connsiteX17" fmla="*/ 11135382 w 12192000"/>
              <a:gd name="connsiteY17" fmla="*/ 3062095 h 3442855"/>
              <a:gd name="connsiteX18" fmla="*/ 11056771 w 12192000"/>
              <a:gd name="connsiteY18" fmla="*/ 3020684 h 3442855"/>
              <a:gd name="connsiteX19" fmla="*/ 10800887 w 12192000"/>
              <a:gd name="connsiteY19" fmla="*/ 2963080 h 3442855"/>
              <a:gd name="connsiteX20" fmla="*/ 10701230 w 12192000"/>
              <a:gd name="connsiteY20" fmla="*/ 2935785 h 3442855"/>
              <a:gd name="connsiteX21" fmla="*/ 10529686 w 12192000"/>
              <a:gd name="connsiteY21" fmla="*/ 2918071 h 3442855"/>
              <a:gd name="connsiteX22" fmla="*/ 10337584 w 12192000"/>
              <a:gd name="connsiteY22" fmla="*/ 2926238 h 3442855"/>
              <a:gd name="connsiteX23" fmla="*/ 10179941 w 12192000"/>
              <a:gd name="connsiteY23" fmla="*/ 2930174 h 3442855"/>
              <a:gd name="connsiteX24" fmla="*/ 10129038 w 12192000"/>
              <a:gd name="connsiteY24" fmla="*/ 2929992 h 3442855"/>
              <a:gd name="connsiteX25" fmla="*/ 10044809 w 12192000"/>
              <a:gd name="connsiteY25" fmla="*/ 2932587 h 3442855"/>
              <a:gd name="connsiteX26" fmla="*/ 9923926 w 12192000"/>
              <a:gd name="connsiteY26" fmla="*/ 2936679 h 3442855"/>
              <a:gd name="connsiteX27" fmla="*/ 9825938 w 12192000"/>
              <a:gd name="connsiteY27" fmla="*/ 2915287 h 3442855"/>
              <a:gd name="connsiteX28" fmla="*/ 9761662 w 12192000"/>
              <a:gd name="connsiteY28" fmla="*/ 2916695 h 3442855"/>
              <a:gd name="connsiteX29" fmla="*/ 9688436 w 12192000"/>
              <a:gd name="connsiteY29" fmla="*/ 2894364 h 3442855"/>
              <a:gd name="connsiteX30" fmla="*/ 9626359 w 12192000"/>
              <a:gd name="connsiteY30" fmla="*/ 2876388 h 3442855"/>
              <a:gd name="connsiteX31" fmla="*/ 9536686 w 12192000"/>
              <a:gd name="connsiteY31" fmla="*/ 2845662 h 3442855"/>
              <a:gd name="connsiteX32" fmla="*/ 9500517 w 12192000"/>
              <a:gd name="connsiteY32" fmla="*/ 2847197 h 3442855"/>
              <a:gd name="connsiteX33" fmla="*/ 9477612 w 12192000"/>
              <a:gd name="connsiteY33" fmla="*/ 2830281 h 3442855"/>
              <a:gd name="connsiteX34" fmla="*/ 9432874 w 12192000"/>
              <a:gd name="connsiteY34" fmla="*/ 2826106 h 3442855"/>
              <a:gd name="connsiteX35" fmla="*/ 9340481 w 12192000"/>
              <a:gd name="connsiteY35" fmla="*/ 2831628 h 3442855"/>
              <a:gd name="connsiteX36" fmla="*/ 9191002 w 12192000"/>
              <a:gd name="connsiteY36" fmla="*/ 2776544 h 3442855"/>
              <a:gd name="connsiteX37" fmla="*/ 9181756 w 12192000"/>
              <a:gd name="connsiteY37" fmla="*/ 2773801 h 3442855"/>
              <a:gd name="connsiteX38" fmla="*/ 8912415 w 12192000"/>
              <a:gd name="connsiteY38" fmla="*/ 2765023 h 3442855"/>
              <a:gd name="connsiteX39" fmla="*/ 7709716 w 12192000"/>
              <a:gd name="connsiteY39" fmla="*/ 2795956 h 3442855"/>
              <a:gd name="connsiteX40" fmla="*/ 6923164 w 12192000"/>
              <a:gd name="connsiteY40" fmla="*/ 2920980 h 3442855"/>
              <a:gd name="connsiteX41" fmla="*/ 3308915 w 12192000"/>
              <a:gd name="connsiteY41" fmla="*/ 3049912 h 3442855"/>
              <a:gd name="connsiteX42" fmla="*/ 2643050 w 12192000"/>
              <a:gd name="connsiteY42" fmla="*/ 3112559 h 3442855"/>
              <a:gd name="connsiteX43" fmla="*/ 2426006 w 12192000"/>
              <a:gd name="connsiteY43" fmla="*/ 3161942 h 3442855"/>
              <a:gd name="connsiteX44" fmla="*/ 2291811 w 12192000"/>
              <a:gd name="connsiteY44" fmla="*/ 3176941 h 3442855"/>
              <a:gd name="connsiteX45" fmla="*/ 2201685 w 12192000"/>
              <a:gd name="connsiteY45" fmla="*/ 3200625 h 3442855"/>
              <a:gd name="connsiteX46" fmla="*/ 2046141 w 12192000"/>
              <a:gd name="connsiteY46" fmla="*/ 3203263 h 3442855"/>
              <a:gd name="connsiteX47" fmla="*/ 1953987 w 12192000"/>
              <a:gd name="connsiteY47" fmla="*/ 3176250 h 3442855"/>
              <a:gd name="connsiteX48" fmla="*/ 1924440 w 12192000"/>
              <a:gd name="connsiteY48" fmla="*/ 3170393 h 3442855"/>
              <a:gd name="connsiteX49" fmla="*/ 1907653 w 12192000"/>
              <a:gd name="connsiteY49" fmla="*/ 3175484 h 3442855"/>
              <a:gd name="connsiteX50" fmla="*/ 1856828 w 12192000"/>
              <a:gd name="connsiteY50" fmla="*/ 3184705 h 3442855"/>
              <a:gd name="connsiteX51" fmla="*/ 1831611 w 12192000"/>
              <a:gd name="connsiteY51" fmla="*/ 3205201 h 3442855"/>
              <a:gd name="connsiteX52" fmla="*/ 1763355 w 12192000"/>
              <a:gd name="connsiteY52" fmla="*/ 3224928 h 3442855"/>
              <a:gd name="connsiteX53" fmla="*/ 1654444 w 12192000"/>
              <a:gd name="connsiteY53" fmla="*/ 3229661 h 3442855"/>
              <a:gd name="connsiteX54" fmla="*/ 1629483 w 12192000"/>
              <a:gd name="connsiteY54" fmla="*/ 3232675 h 3442855"/>
              <a:gd name="connsiteX55" fmla="*/ 1573012 w 12192000"/>
              <a:gd name="connsiteY55" fmla="*/ 3250275 h 3442855"/>
              <a:gd name="connsiteX56" fmla="*/ 1525936 w 12192000"/>
              <a:gd name="connsiteY56" fmla="*/ 3243056 h 3442855"/>
              <a:gd name="connsiteX57" fmla="*/ 1515932 w 12192000"/>
              <a:gd name="connsiteY57" fmla="*/ 3243699 h 3442855"/>
              <a:gd name="connsiteX58" fmla="*/ 1418247 w 12192000"/>
              <a:gd name="connsiteY58" fmla="*/ 3236042 h 3442855"/>
              <a:gd name="connsiteX59" fmla="*/ 1311781 w 12192000"/>
              <a:gd name="connsiteY59" fmla="*/ 3207733 h 3442855"/>
              <a:gd name="connsiteX60" fmla="*/ 1287526 w 12192000"/>
              <a:gd name="connsiteY60" fmla="*/ 3195564 h 3442855"/>
              <a:gd name="connsiteX61" fmla="*/ 1275912 w 12192000"/>
              <a:gd name="connsiteY61" fmla="*/ 3202348 h 3442855"/>
              <a:gd name="connsiteX62" fmla="*/ 1160923 w 12192000"/>
              <a:gd name="connsiteY62" fmla="*/ 3219676 h 3442855"/>
              <a:gd name="connsiteX63" fmla="*/ 909690 w 12192000"/>
              <a:gd name="connsiteY63" fmla="*/ 3216919 h 3442855"/>
              <a:gd name="connsiteX64" fmla="*/ 764020 w 12192000"/>
              <a:gd name="connsiteY64" fmla="*/ 3235844 h 3442855"/>
              <a:gd name="connsiteX65" fmla="*/ 701915 w 12192000"/>
              <a:gd name="connsiteY65" fmla="*/ 3250223 h 3442855"/>
              <a:gd name="connsiteX66" fmla="*/ 463292 w 12192000"/>
              <a:gd name="connsiteY66" fmla="*/ 3316636 h 3442855"/>
              <a:gd name="connsiteX67" fmla="*/ 369865 w 12192000"/>
              <a:gd name="connsiteY67" fmla="*/ 3339094 h 3442855"/>
              <a:gd name="connsiteX68" fmla="*/ 318911 w 12192000"/>
              <a:gd name="connsiteY68" fmla="*/ 3367912 h 3442855"/>
              <a:gd name="connsiteX69" fmla="*/ 119548 w 12192000"/>
              <a:gd name="connsiteY69" fmla="*/ 3404651 h 3442855"/>
              <a:gd name="connsiteX70" fmla="*/ 0 w 12192000"/>
              <a:gd name="connsiteY70" fmla="*/ 3414000 h 3442855"/>
              <a:gd name="connsiteX71" fmla="*/ 0 w 12192000"/>
              <a:gd name="connsiteY71" fmla="*/ 2 h 3442855"/>
              <a:gd name="connsiteX72" fmla="*/ 3459904 w 12192000"/>
              <a:gd name="connsiteY72" fmla="*/ 1 h 3442855"/>
              <a:gd name="connsiteX73" fmla="*/ 3459907 w 12192000"/>
              <a:gd name="connsiteY73" fmla="*/ 0 h 3442855"/>
              <a:gd name="connsiteX0" fmla="*/ 3459907 w 12192000"/>
              <a:gd name="connsiteY0" fmla="*/ 0 h 3442855"/>
              <a:gd name="connsiteX1" fmla="*/ 12192000 w 12192000"/>
              <a:gd name="connsiteY1" fmla="*/ 0 h 3442855"/>
              <a:gd name="connsiteX2" fmla="*/ 12192000 w 12192000"/>
              <a:gd name="connsiteY2" fmla="*/ 3442855 h 3442855"/>
              <a:gd name="connsiteX3" fmla="*/ 12076094 w 12192000"/>
              <a:gd name="connsiteY3" fmla="*/ 3423357 h 3442855"/>
              <a:gd name="connsiteX4" fmla="*/ 11974360 w 12192000"/>
              <a:gd name="connsiteY4" fmla="*/ 3396494 h 3442855"/>
              <a:gd name="connsiteX5" fmla="*/ 11825709 w 12192000"/>
              <a:gd name="connsiteY5" fmla="*/ 3356473 h 3442855"/>
              <a:gd name="connsiteX6" fmla="*/ 11731940 w 12192000"/>
              <a:gd name="connsiteY6" fmla="*/ 3297768 h 3442855"/>
              <a:gd name="connsiteX7" fmla="*/ 11676634 w 12192000"/>
              <a:gd name="connsiteY7" fmla="*/ 3269119 h 3442855"/>
              <a:gd name="connsiteX8" fmla="*/ 11639416 w 12192000"/>
              <a:gd name="connsiteY8" fmla="*/ 3243537 h 3442855"/>
              <a:gd name="connsiteX9" fmla="*/ 11528409 w 12192000"/>
              <a:gd name="connsiteY9" fmla="*/ 3203904 h 3442855"/>
              <a:gd name="connsiteX10" fmla="*/ 11337600 w 12192000"/>
              <a:gd name="connsiteY10" fmla="*/ 3148858 h 3442855"/>
              <a:gd name="connsiteX11" fmla="*/ 11298612 w 12192000"/>
              <a:gd name="connsiteY11" fmla="*/ 3134803 h 3442855"/>
              <a:gd name="connsiteX12" fmla="*/ 11271588 w 12192000"/>
              <a:gd name="connsiteY12" fmla="*/ 3113441 h 3442855"/>
              <a:gd name="connsiteX13" fmla="*/ 11270977 w 12192000"/>
              <a:gd name="connsiteY13" fmla="*/ 3100396 h 3442855"/>
              <a:gd name="connsiteX14" fmla="*/ 11250574 w 12192000"/>
              <a:gd name="connsiteY14" fmla="*/ 3091174 h 3442855"/>
              <a:gd name="connsiteX15" fmla="*/ 11246505 w 12192000"/>
              <a:gd name="connsiteY15" fmla="*/ 3086783 h 3442855"/>
              <a:gd name="connsiteX16" fmla="*/ 11221805 w 12192000"/>
              <a:gd name="connsiteY16" fmla="*/ 3063540 h 3442855"/>
              <a:gd name="connsiteX17" fmla="*/ 11135382 w 12192000"/>
              <a:gd name="connsiteY17" fmla="*/ 3062095 h 3442855"/>
              <a:gd name="connsiteX18" fmla="*/ 11056771 w 12192000"/>
              <a:gd name="connsiteY18" fmla="*/ 3020684 h 3442855"/>
              <a:gd name="connsiteX19" fmla="*/ 10800887 w 12192000"/>
              <a:gd name="connsiteY19" fmla="*/ 2963080 h 3442855"/>
              <a:gd name="connsiteX20" fmla="*/ 10701230 w 12192000"/>
              <a:gd name="connsiteY20" fmla="*/ 2935785 h 3442855"/>
              <a:gd name="connsiteX21" fmla="*/ 10529686 w 12192000"/>
              <a:gd name="connsiteY21" fmla="*/ 2918071 h 3442855"/>
              <a:gd name="connsiteX22" fmla="*/ 10337584 w 12192000"/>
              <a:gd name="connsiteY22" fmla="*/ 2926238 h 3442855"/>
              <a:gd name="connsiteX23" fmla="*/ 10179941 w 12192000"/>
              <a:gd name="connsiteY23" fmla="*/ 2930174 h 3442855"/>
              <a:gd name="connsiteX24" fmla="*/ 10129038 w 12192000"/>
              <a:gd name="connsiteY24" fmla="*/ 2929992 h 3442855"/>
              <a:gd name="connsiteX25" fmla="*/ 10044809 w 12192000"/>
              <a:gd name="connsiteY25" fmla="*/ 2932587 h 3442855"/>
              <a:gd name="connsiteX26" fmla="*/ 9923926 w 12192000"/>
              <a:gd name="connsiteY26" fmla="*/ 2936679 h 3442855"/>
              <a:gd name="connsiteX27" fmla="*/ 9825938 w 12192000"/>
              <a:gd name="connsiteY27" fmla="*/ 2915287 h 3442855"/>
              <a:gd name="connsiteX28" fmla="*/ 9761662 w 12192000"/>
              <a:gd name="connsiteY28" fmla="*/ 2916695 h 3442855"/>
              <a:gd name="connsiteX29" fmla="*/ 9688436 w 12192000"/>
              <a:gd name="connsiteY29" fmla="*/ 2894364 h 3442855"/>
              <a:gd name="connsiteX30" fmla="*/ 9626359 w 12192000"/>
              <a:gd name="connsiteY30" fmla="*/ 2876388 h 3442855"/>
              <a:gd name="connsiteX31" fmla="*/ 9536686 w 12192000"/>
              <a:gd name="connsiteY31" fmla="*/ 2845662 h 3442855"/>
              <a:gd name="connsiteX32" fmla="*/ 9500517 w 12192000"/>
              <a:gd name="connsiteY32" fmla="*/ 2847197 h 3442855"/>
              <a:gd name="connsiteX33" fmla="*/ 9477612 w 12192000"/>
              <a:gd name="connsiteY33" fmla="*/ 2830281 h 3442855"/>
              <a:gd name="connsiteX34" fmla="*/ 9432874 w 12192000"/>
              <a:gd name="connsiteY34" fmla="*/ 2826106 h 3442855"/>
              <a:gd name="connsiteX35" fmla="*/ 9340481 w 12192000"/>
              <a:gd name="connsiteY35" fmla="*/ 2831628 h 3442855"/>
              <a:gd name="connsiteX36" fmla="*/ 9191002 w 12192000"/>
              <a:gd name="connsiteY36" fmla="*/ 2776544 h 3442855"/>
              <a:gd name="connsiteX37" fmla="*/ 9181756 w 12192000"/>
              <a:gd name="connsiteY37" fmla="*/ 2773801 h 3442855"/>
              <a:gd name="connsiteX38" fmla="*/ 8912415 w 12192000"/>
              <a:gd name="connsiteY38" fmla="*/ 2765023 h 3442855"/>
              <a:gd name="connsiteX39" fmla="*/ 7709716 w 12192000"/>
              <a:gd name="connsiteY39" fmla="*/ 2795956 h 3442855"/>
              <a:gd name="connsiteX40" fmla="*/ 6923164 w 12192000"/>
              <a:gd name="connsiteY40" fmla="*/ 2920980 h 3442855"/>
              <a:gd name="connsiteX41" fmla="*/ 3308915 w 12192000"/>
              <a:gd name="connsiteY41" fmla="*/ 3049912 h 3442855"/>
              <a:gd name="connsiteX42" fmla="*/ 2643050 w 12192000"/>
              <a:gd name="connsiteY42" fmla="*/ 3112559 h 3442855"/>
              <a:gd name="connsiteX43" fmla="*/ 2426006 w 12192000"/>
              <a:gd name="connsiteY43" fmla="*/ 3161942 h 3442855"/>
              <a:gd name="connsiteX44" fmla="*/ 2291811 w 12192000"/>
              <a:gd name="connsiteY44" fmla="*/ 3176941 h 3442855"/>
              <a:gd name="connsiteX45" fmla="*/ 2201685 w 12192000"/>
              <a:gd name="connsiteY45" fmla="*/ 3200625 h 3442855"/>
              <a:gd name="connsiteX46" fmla="*/ 2046141 w 12192000"/>
              <a:gd name="connsiteY46" fmla="*/ 3203263 h 3442855"/>
              <a:gd name="connsiteX47" fmla="*/ 1953987 w 12192000"/>
              <a:gd name="connsiteY47" fmla="*/ 3176250 h 3442855"/>
              <a:gd name="connsiteX48" fmla="*/ 1924440 w 12192000"/>
              <a:gd name="connsiteY48" fmla="*/ 3170393 h 3442855"/>
              <a:gd name="connsiteX49" fmla="*/ 1907653 w 12192000"/>
              <a:gd name="connsiteY49" fmla="*/ 3175484 h 3442855"/>
              <a:gd name="connsiteX50" fmla="*/ 1856828 w 12192000"/>
              <a:gd name="connsiteY50" fmla="*/ 3184705 h 3442855"/>
              <a:gd name="connsiteX51" fmla="*/ 1831611 w 12192000"/>
              <a:gd name="connsiteY51" fmla="*/ 3205201 h 3442855"/>
              <a:gd name="connsiteX52" fmla="*/ 1654444 w 12192000"/>
              <a:gd name="connsiteY52" fmla="*/ 3229661 h 3442855"/>
              <a:gd name="connsiteX53" fmla="*/ 1629483 w 12192000"/>
              <a:gd name="connsiteY53" fmla="*/ 3232675 h 3442855"/>
              <a:gd name="connsiteX54" fmla="*/ 1573012 w 12192000"/>
              <a:gd name="connsiteY54" fmla="*/ 3250275 h 3442855"/>
              <a:gd name="connsiteX55" fmla="*/ 1525936 w 12192000"/>
              <a:gd name="connsiteY55" fmla="*/ 3243056 h 3442855"/>
              <a:gd name="connsiteX56" fmla="*/ 1515932 w 12192000"/>
              <a:gd name="connsiteY56" fmla="*/ 3243699 h 3442855"/>
              <a:gd name="connsiteX57" fmla="*/ 1418247 w 12192000"/>
              <a:gd name="connsiteY57" fmla="*/ 3236042 h 3442855"/>
              <a:gd name="connsiteX58" fmla="*/ 1311781 w 12192000"/>
              <a:gd name="connsiteY58" fmla="*/ 3207733 h 3442855"/>
              <a:gd name="connsiteX59" fmla="*/ 1287526 w 12192000"/>
              <a:gd name="connsiteY59" fmla="*/ 3195564 h 3442855"/>
              <a:gd name="connsiteX60" fmla="*/ 1275912 w 12192000"/>
              <a:gd name="connsiteY60" fmla="*/ 3202348 h 3442855"/>
              <a:gd name="connsiteX61" fmla="*/ 1160923 w 12192000"/>
              <a:gd name="connsiteY61" fmla="*/ 3219676 h 3442855"/>
              <a:gd name="connsiteX62" fmla="*/ 909690 w 12192000"/>
              <a:gd name="connsiteY62" fmla="*/ 3216919 h 3442855"/>
              <a:gd name="connsiteX63" fmla="*/ 764020 w 12192000"/>
              <a:gd name="connsiteY63" fmla="*/ 3235844 h 3442855"/>
              <a:gd name="connsiteX64" fmla="*/ 701915 w 12192000"/>
              <a:gd name="connsiteY64" fmla="*/ 3250223 h 3442855"/>
              <a:gd name="connsiteX65" fmla="*/ 463292 w 12192000"/>
              <a:gd name="connsiteY65" fmla="*/ 3316636 h 3442855"/>
              <a:gd name="connsiteX66" fmla="*/ 369865 w 12192000"/>
              <a:gd name="connsiteY66" fmla="*/ 3339094 h 3442855"/>
              <a:gd name="connsiteX67" fmla="*/ 318911 w 12192000"/>
              <a:gd name="connsiteY67" fmla="*/ 3367912 h 3442855"/>
              <a:gd name="connsiteX68" fmla="*/ 119548 w 12192000"/>
              <a:gd name="connsiteY68" fmla="*/ 3404651 h 3442855"/>
              <a:gd name="connsiteX69" fmla="*/ 0 w 12192000"/>
              <a:gd name="connsiteY69" fmla="*/ 3414000 h 3442855"/>
              <a:gd name="connsiteX70" fmla="*/ 0 w 12192000"/>
              <a:gd name="connsiteY70" fmla="*/ 2 h 3442855"/>
              <a:gd name="connsiteX71" fmla="*/ 3459904 w 12192000"/>
              <a:gd name="connsiteY71" fmla="*/ 1 h 3442855"/>
              <a:gd name="connsiteX72" fmla="*/ 3459907 w 12192000"/>
              <a:gd name="connsiteY72" fmla="*/ 0 h 3442855"/>
              <a:gd name="connsiteX0" fmla="*/ 3459907 w 12192000"/>
              <a:gd name="connsiteY0" fmla="*/ 0 h 3442855"/>
              <a:gd name="connsiteX1" fmla="*/ 12192000 w 12192000"/>
              <a:gd name="connsiteY1" fmla="*/ 0 h 3442855"/>
              <a:gd name="connsiteX2" fmla="*/ 12192000 w 12192000"/>
              <a:gd name="connsiteY2" fmla="*/ 3442855 h 3442855"/>
              <a:gd name="connsiteX3" fmla="*/ 12076094 w 12192000"/>
              <a:gd name="connsiteY3" fmla="*/ 3423357 h 3442855"/>
              <a:gd name="connsiteX4" fmla="*/ 11974360 w 12192000"/>
              <a:gd name="connsiteY4" fmla="*/ 3396494 h 3442855"/>
              <a:gd name="connsiteX5" fmla="*/ 11825709 w 12192000"/>
              <a:gd name="connsiteY5" fmla="*/ 3356473 h 3442855"/>
              <a:gd name="connsiteX6" fmla="*/ 11731940 w 12192000"/>
              <a:gd name="connsiteY6" fmla="*/ 3297768 h 3442855"/>
              <a:gd name="connsiteX7" fmla="*/ 11676634 w 12192000"/>
              <a:gd name="connsiteY7" fmla="*/ 3269119 h 3442855"/>
              <a:gd name="connsiteX8" fmla="*/ 11639416 w 12192000"/>
              <a:gd name="connsiteY8" fmla="*/ 3243537 h 3442855"/>
              <a:gd name="connsiteX9" fmla="*/ 11528409 w 12192000"/>
              <a:gd name="connsiteY9" fmla="*/ 3203904 h 3442855"/>
              <a:gd name="connsiteX10" fmla="*/ 11337600 w 12192000"/>
              <a:gd name="connsiteY10" fmla="*/ 3148858 h 3442855"/>
              <a:gd name="connsiteX11" fmla="*/ 11298612 w 12192000"/>
              <a:gd name="connsiteY11" fmla="*/ 3134803 h 3442855"/>
              <a:gd name="connsiteX12" fmla="*/ 11271588 w 12192000"/>
              <a:gd name="connsiteY12" fmla="*/ 3113441 h 3442855"/>
              <a:gd name="connsiteX13" fmla="*/ 11270977 w 12192000"/>
              <a:gd name="connsiteY13" fmla="*/ 3100396 h 3442855"/>
              <a:gd name="connsiteX14" fmla="*/ 11250574 w 12192000"/>
              <a:gd name="connsiteY14" fmla="*/ 3091174 h 3442855"/>
              <a:gd name="connsiteX15" fmla="*/ 11246505 w 12192000"/>
              <a:gd name="connsiteY15" fmla="*/ 3086783 h 3442855"/>
              <a:gd name="connsiteX16" fmla="*/ 11221805 w 12192000"/>
              <a:gd name="connsiteY16" fmla="*/ 3063540 h 3442855"/>
              <a:gd name="connsiteX17" fmla="*/ 11135382 w 12192000"/>
              <a:gd name="connsiteY17" fmla="*/ 3062095 h 3442855"/>
              <a:gd name="connsiteX18" fmla="*/ 11056771 w 12192000"/>
              <a:gd name="connsiteY18" fmla="*/ 3020684 h 3442855"/>
              <a:gd name="connsiteX19" fmla="*/ 10800887 w 12192000"/>
              <a:gd name="connsiteY19" fmla="*/ 2963080 h 3442855"/>
              <a:gd name="connsiteX20" fmla="*/ 10701230 w 12192000"/>
              <a:gd name="connsiteY20" fmla="*/ 2935785 h 3442855"/>
              <a:gd name="connsiteX21" fmla="*/ 10529686 w 12192000"/>
              <a:gd name="connsiteY21" fmla="*/ 2918071 h 3442855"/>
              <a:gd name="connsiteX22" fmla="*/ 10337584 w 12192000"/>
              <a:gd name="connsiteY22" fmla="*/ 2926238 h 3442855"/>
              <a:gd name="connsiteX23" fmla="*/ 10179941 w 12192000"/>
              <a:gd name="connsiteY23" fmla="*/ 2930174 h 3442855"/>
              <a:gd name="connsiteX24" fmla="*/ 10129038 w 12192000"/>
              <a:gd name="connsiteY24" fmla="*/ 2929992 h 3442855"/>
              <a:gd name="connsiteX25" fmla="*/ 10044809 w 12192000"/>
              <a:gd name="connsiteY25" fmla="*/ 2932587 h 3442855"/>
              <a:gd name="connsiteX26" fmla="*/ 9923926 w 12192000"/>
              <a:gd name="connsiteY26" fmla="*/ 2936679 h 3442855"/>
              <a:gd name="connsiteX27" fmla="*/ 9825938 w 12192000"/>
              <a:gd name="connsiteY27" fmla="*/ 2915287 h 3442855"/>
              <a:gd name="connsiteX28" fmla="*/ 9761662 w 12192000"/>
              <a:gd name="connsiteY28" fmla="*/ 2916695 h 3442855"/>
              <a:gd name="connsiteX29" fmla="*/ 9688436 w 12192000"/>
              <a:gd name="connsiteY29" fmla="*/ 2894364 h 3442855"/>
              <a:gd name="connsiteX30" fmla="*/ 9626359 w 12192000"/>
              <a:gd name="connsiteY30" fmla="*/ 2876388 h 3442855"/>
              <a:gd name="connsiteX31" fmla="*/ 9536686 w 12192000"/>
              <a:gd name="connsiteY31" fmla="*/ 2845662 h 3442855"/>
              <a:gd name="connsiteX32" fmla="*/ 9500517 w 12192000"/>
              <a:gd name="connsiteY32" fmla="*/ 2847197 h 3442855"/>
              <a:gd name="connsiteX33" fmla="*/ 9477612 w 12192000"/>
              <a:gd name="connsiteY33" fmla="*/ 2830281 h 3442855"/>
              <a:gd name="connsiteX34" fmla="*/ 9432874 w 12192000"/>
              <a:gd name="connsiteY34" fmla="*/ 2826106 h 3442855"/>
              <a:gd name="connsiteX35" fmla="*/ 9340481 w 12192000"/>
              <a:gd name="connsiteY35" fmla="*/ 2831628 h 3442855"/>
              <a:gd name="connsiteX36" fmla="*/ 9191002 w 12192000"/>
              <a:gd name="connsiteY36" fmla="*/ 2776544 h 3442855"/>
              <a:gd name="connsiteX37" fmla="*/ 9181756 w 12192000"/>
              <a:gd name="connsiteY37" fmla="*/ 2773801 h 3442855"/>
              <a:gd name="connsiteX38" fmla="*/ 8912415 w 12192000"/>
              <a:gd name="connsiteY38" fmla="*/ 2765023 h 3442855"/>
              <a:gd name="connsiteX39" fmla="*/ 7709716 w 12192000"/>
              <a:gd name="connsiteY39" fmla="*/ 2795956 h 3442855"/>
              <a:gd name="connsiteX40" fmla="*/ 6923164 w 12192000"/>
              <a:gd name="connsiteY40" fmla="*/ 2920980 h 3442855"/>
              <a:gd name="connsiteX41" fmla="*/ 3308915 w 12192000"/>
              <a:gd name="connsiteY41" fmla="*/ 3049912 h 3442855"/>
              <a:gd name="connsiteX42" fmla="*/ 2643050 w 12192000"/>
              <a:gd name="connsiteY42" fmla="*/ 3112559 h 3442855"/>
              <a:gd name="connsiteX43" fmla="*/ 2426006 w 12192000"/>
              <a:gd name="connsiteY43" fmla="*/ 3161942 h 3442855"/>
              <a:gd name="connsiteX44" fmla="*/ 2291811 w 12192000"/>
              <a:gd name="connsiteY44" fmla="*/ 3176941 h 3442855"/>
              <a:gd name="connsiteX45" fmla="*/ 2201685 w 12192000"/>
              <a:gd name="connsiteY45" fmla="*/ 3200625 h 3442855"/>
              <a:gd name="connsiteX46" fmla="*/ 2046141 w 12192000"/>
              <a:gd name="connsiteY46" fmla="*/ 3203263 h 3442855"/>
              <a:gd name="connsiteX47" fmla="*/ 1953987 w 12192000"/>
              <a:gd name="connsiteY47" fmla="*/ 3176250 h 3442855"/>
              <a:gd name="connsiteX48" fmla="*/ 1924440 w 12192000"/>
              <a:gd name="connsiteY48" fmla="*/ 3170393 h 3442855"/>
              <a:gd name="connsiteX49" fmla="*/ 1907653 w 12192000"/>
              <a:gd name="connsiteY49" fmla="*/ 3175484 h 3442855"/>
              <a:gd name="connsiteX50" fmla="*/ 1856828 w 12192000"/>
              <a:gd name="connsiteY50" fmla="*/ 3184705 h 3442855"/>
              <a:gd name="connsiteX51" fmla="*/ 1831611 w 12192000"/>
              <a:gd name="connsiteY51" fmla="*/ 3205201 h 3442855"/>
              <a:gd name="connsiteX52" fmla="*/ 1654444 w 12192000"/>
              <a:gd name="connsiteY52" fmla="*/ 3229661 h 3442855"/>
              <a:gd name="connsiteX53" fmla="*/ 1573012 w 12192000"/>
              <a:gd name="connsiteY53" fmla="*/ 3250275 h 3442855"/>
              <a:gd name="connsiteX54" fmla="*/ 1525936 w 12192000"/>
              <a:gd name="connsiteY54" fmla="*/ 3243056 h 3442855"/>
              <a:gd name="connsiteX55" fmla="*/ 1515932 w 12192000"/>
              <a:gd name="connsiteY55" fmla="*/ 3243699 h 3442855"/>
              <a:gd name="connsiteX56" fmla="*/ 1418247 w 12192000"/>
              <a:gd name="connsiteY56" fmla="*/ 3236042 h 3442855"/>
              <a:gd name="connsiteX57" fmla="*/ 1311781 w 12192000"/>
              <a:gd name="connsiteY57" fmla="*/ 3207733 h 3442855"/>
              <a:gd name="connsiteX58" fmla="*/ 1287526 w 12192000"/>
              <a:gd name="connsiteY58" fmla="*/ 3195564 h 3442855"/>
              <a:gd name="connsiteX59" fmla="*/ 1275912 w 12192000"/>
              <a:gd name="connsiteY59" fmla="*/ 3202348 h 3442855"/>
              <a:gd name="connsiteX60" fmla="*/ 1160923 w 12192000"/>
              <a:gd name="connsiteY60" fmla="*/ 3219676 h 3442855"/>
              <a:gd name="connsiteX61" fmla="*/ 909690 w 12192000"/>
              <a:gd name="connsiteY61" fmla="*/ 3216919 h 3442855"/>
              <a:gd name="connsiteX62" fmla="*/ 764020 w 12192000"/>
              <a:gd name="connsiteY62" fmla="*/ 3235844 h 3442855"/>
              <a:gd name="connsiteX63" fmla="*/ 701915 w 12192000"/>
              <a:gd name="connsiteY63" fmla="*/ 3250223 h 3442855"/>
              <a:gd name="connsiteX64" fmla="*/ 463292 w 12192000"/>
              <a:gd name="connsiteY64" fmla="*/ 3316636 h 3442855"/>
              <a:gd name="connsiteX65" fmla="*/ 369865 w 12192000"/>
              <a:gd name="connsiteY65" fmla="*/ 3339094 h 3442855"/>
              <a:gd name="connsiteX66" fmla="*/ 318911 w 12192000"/>
              <a:gd name="connsiteY66" fmla="*/ 3367912 h 3442855"/>
              <a:gd name="connsiteX67" fmla="*/ 119548 w 12192000"/>
              <a:gd name="connsiteY67" fmla="*/ 3404651 h 3442855"/>
              <a:gd name="connsiteX68" fmla="*/ 0 w 12192000"/>
              <a:gd name="connsiteY68" fmla="*/ 3414000 h 3442855"/>
              <a:gd name="connsiteX69" fmla="*/ 0 w 12192000"/>
              <a:gd name="connsiteY69" fmla="*/ 2 h 3442855"/>
              <a:gd name="connsiteX70" fmla="*/ 3459904 w 12192000"/>
              <a:gd name="connsiteY70" fmla="*/ 1 h 3442855"/>
              <a:gd name="connsiteX71" fmla="*/ 3459907 w 12192000"/>
              <a:gd name="connsiteY71" fmla="*/ 0 h 3442855"/>
              <a:gd name="connsiteX0" fmla="*/ 3459907 w 12192000"/>
              <a:gd name="connsiteY0" fmla="*/ 0 h 3442855"/>
              <a:gd name="connsiteX1" fmla="*/ 12192000 w 12192000"/>
              <a:gd name="connsiteY1" fmla="*/ 0 h 3442855"/>
              <a:gd name="connsiteX2" fmla="*/ 12192000 w 12192000"/>
              <a:gd name="connsiteY2" fmla="*/ 3442855 h 3442855"/>
              <a:gd name="connsiteX3" fmla="*/ 12076094 w 12192000"/>
              <a:gd name="connsiteY3" fmla="*/ 3423357 h 3442855"/>
              <a:gd name="connsiteX4" fmla="*/ 11974360 w 12192000"/>
              <a:gd name="connsiteY4" fmla="*/ 3396494 h 3442855"/>
              <a:gd name="connsiteX5" fmla="*/ 11825709 w 12192000"/>
              <a:gd name="connsiteY5" fmla="*/ 3356473 h 3442855"/>
              <a:gd name="connsiteX6" fmla="*/ 11731940 w 12192000"/>
              <a:gd name="connsiteY6" fmla="*/ 3297768 h 3442855"/>
              <a:gd name="connsiteX7" fmla="*/ 11676634 w 12192000"/>
              <a:gd name="connsiteY7" fmla="*/ 3269119 h 3442855"/>
              <a:gd name="connsiteX8" fmla="*/ 11639416 w 12192000"/>
              <a:gd name="connsiteY8" fmla="*/ 3243537 h 3442855"/>
              <a:gd name="connsiteX9" fmla="*/ 11528409 w 12192000"/>
              <a:gd name="connsiteY9" fmla="*/ 3203904 h 3442855"/>
              <a:gd name="connsiteX10" fmla="*/ 11337600 w 12192000"/>
              <a:gd name="connsiteY10" fmla="*/ 3148858 h 3442855"/>
              <a:gd name="connsiteX11" fmla="*/ 11298612 w 12192000"/>
              <a:gd name="connsiteY11" fmla="*/ 3134803 h 3442855"/>
              <a:gd name="connsiteX12" fmla="*/ 11271588 w 12192000"/>
              <a:gd name="connsiteY12" fmla="*/ 3113441 h 3442855"/>
              <a:gd name="connsiteX13" fmla="*/ 11270977 w 12192000"/>
              <a:gd name="connsiteY13" fmla="*/ 3100396 h 3442855"/>
              <a:gd name="connsiteX14" fmla="*/ 11250574 w 12192000"/>
              <a:gd name="connsiteY14" fmla="*/ 3091174 h 3442855"/>
              <a:gd name="connsiteX15" fmla="*/ 11246505 w 12192000"/>
              <a:gd name="connsiteY15" fmla="*/ 3086783 h 3442855"/>
              <a:gd name="connsiteX16" fmla="*/ 11221805 w 12192000"/>
              <a:gd name="connsiteY16" fmla="*/ 3063540 h 3442855"/>
              <a:gd name="connsiteX17" fmla="*/ 11135382 w 12192000"/>
              <a:gd name="connsiteY17" fmla="*/ 3062095 h 3442855"/>
              <a:gd name="connsiteX18" fmla="*/ 11056771 w 12192000"/>
              <a:gd name="connsiteY18" fmla="*/ 3020684 h 3442855"/>
              <a:gd name="connsiteX19" fmla="*/ 10800887 w 12192000"/>
              <a:gd name="connsiteY19" fmla="*/ 2963080 h 3442855"/>
              <a:gd name="connsiteX20" fmla="*/ 10701230 w 12192000"/>
              <a:gd name="connsiteY20" fmla="*/ 2935785 h 3442855"/>
              <a:gd name="connsiteX21" fmla="*/ 10529686 w 12192000"/>
              <a:gd name="connsiteY21" fmla="*/ 2918071 h 3442855"/>
              <a:gd name="connsiteX22" fmla="*/ 10337584 w 12192000"/>
              <a:gd name="connsiteY22" fmla="*/ 2926238 h 3442855"/>
              <a:gd name="connsiteX23" fmla="*/ 10179941 w 12192000"/>
              <a:gd name="connsiteY23" fmla="*/ 2930174 h 3442855"/>
              <a:gd name="connsiteX24" fmla="*/ 10129038 w 12192000"/>
              <a:gd name="connsiteY24" fmla="*/ 2929992 h 3442855"/>
              <a:gd name="connsiteX25" fmla="*/ 10044809 w 12192000"/>
              <a:gd name="connsiteY25" fmla="*/ 2932587 h 3442855"/>
              <a:gd name="connsiteX26" fmla="*/ 9923926 w 12192000"/>
              <a:gd name="connsiteY26" fmla="*/ 2936679 h 3442855"/>
              <a:gd name="connsiteX27" fmla="*/ 9825938 w 12192000"/>
              <a:gd name="connsiteY27" fmla="*/ 2915287 h 3442855"/>
              <a:gd name="connsiteX28" fmla="*/ 9761662 w 12192000"/>
              <a:gd name="connsiteY28" fmla="*/ 2916695 h 3442855"/>
              <a:gd name="connsiteX29" fmla="*/ 9688436 w 12192000"/>
              <a:gd name="connsiteY29" fmla="*/ 2894364 h 3442855"/>
              <a:gd name="connsiteX30" fmla="*/ 9626359 w 12192000"/>
              <a:gd name="connsiteY30" fmla="*/ 2876388 h 3442855"/>
              <a:gd name="connsiteX31" fmla="*/ 9536686 w 12192000"/>
              <a:gd name="connsiteY31" fmla="*/ 2845662 h 3442855"/>
              <a:gd name="connsiteX32" fmla="*/ 9500517 w 12192000"/>
              <a:gd name="connsiteY32" fmla="*/ 2847197 h 3442855"/>
              <a:gd name="connsiteX33" fmla="*/ 9477612 w 12192000"/>
              <a:gd name="connsiteY33" fmla="*/ 2830281 h 3442855"/>
              <a:gd name="connsiteX34" fmla="*/ 9432874 w 12192000"/>
              <a:gd name="connsiteY34" fmla="*/ 2826106 h 3442855"/>
              <a:gd name="connsiteX35" fmla="*/ 9340481 w 12192000"/>
              <a:gd name="connsiteY35" fmla="*/ 2831628 h 3442855"/>
              <a:gd name="connsiteX36" fmla="*/ 9191002 w 12192000"/>
              <a:gd name="connsiteY36" fmla="*/ 2776544 h 3442855"/>
              <a:gd name="connsiteX37" fmla="*/ 9181756 w 12192000"/>
              <a:gd name="connsiteY37" fmla="*/ 2773801 h 3442855"/>
              <a:gd name="connsiteX38" fmla="*/ 8912415 w 12192000"/>
              <a:gd name="connsiteY38" fmla="*/ 2765023 h 3442855"/>
              <a:gd name="connsiteX39" fmla="*/ 7709716 w 12192000"/>
              <a:gd name="connsiteY39" fmla="*/ 2795956 h 3442855"/>
              <a:gd name="connsiteX40" fmla="*/ 6923164 w 12192000"/>
              <a:gd name="connsiteY40" fmla="*/ 2920980 h 3442855"/>
              <a:gd name="connsiteX41" fmla="*/ 3308915 w 12192000"/>
              <a:gd name="connsiteY41" fmla="*/ 3049912 h 3442855"/>
              <a:gd name="connsiteX42" fmla="*/ 2643050 w 12192000"/>
              <a:gd name="connsiteY42" fmla="*/ 3112559 h 3442855"/>
              <a:gd name="connsiteX43" fmla="*/ 2426006 w 12192000"/>
              <a:gd name="connsiteY43" fmla="*/ 3161942 h 3442855"/>
              <a:gd name="connsiteX44" fmla="*/ 2291811 w 12192000"/>
              <a:gd name="connsiteY44" fmla="*/ 3176941 h 3442855"/>
              <a:gd name="connsiteX45" fmla="*/ 2201685 w 12192000"/>
              <a:gd name="connsiteY45" fmla="*/ 3200625 h 3442855"/>
              <a:gd name="connsiteX46" fmla="*/ 2046141 w 12192000"/>
              <a:gd name="connsiteY46" fmla="*/ 3203263 h 3442855"/>
              <a:gd name="connsiteX47" fmla="*/ 1953987 w 12192000"/>
              <a:gd name="connsiteY47" fmla="*/ 3176250 h 3442855"/>
              <a:gd name="connsiteX48" fmla="*/ 1924440 w 12192000"/>
              <a:gd name="connsiteY48" fmla="*/ 3170393 h 3442855"/>
              <a:gd name="connsiteX49" fmla="*/ 1907653 w 12192000"/>
              <a:gd name="connsiteY49" fmla="*/ 3175484 h 3442855"/>
              <a:gd name="connsiteX50" fmla="*/ 1856828 w 12192000"/>
              <a:gd name="connsiteY50" fmla="*/ 3184705 h 3442855"/>
              <a:gd name="connsiteX51" fmla="*/ 1831611 w 12192000"/>
              <a:gd name="connsiteY51" fmla="*/ 3205201 h 3442855"/>
              <a:gd name="connsiteX52" fmla="*/ 1715859 w 12192000"/>
              <a:gd name="connsiteY52" fmla="*/ 3229661 h 3442855"/>
              <a:gd name="connsiteX53" fmla="*/ 1573012 w 12192000"/>
              <a:gd name="connsiteY53" fmla="*/ 3250275 h 3442855"/>
              <a:gd name="connsiteX54" fmla="*/ 1525936 w 12192000"/>
              <a:gd name="connsiteY54" fmla="*/ 3243056 h 3442855"/>
              <a:gd name="connsiteX55" fmla="*/ 1515932 w 12192000"/>
              <a:gd name="connsiteY55" fmla="*/ 3243699 h 3442855"/>
              <a:gd name="connsiteX56" fmla="*/ 1418247 w 12192000"/>
              <a:gd name="connsiteY56" fmla="*/ 3236042 h 3442855"/>
              <a:gd name="connsiteX57" fmla="*/ 1311781 w 12192000"/>
              <a:gd name="connsiteY57" fmla="*/ 3207733 h 3442855"/>
              <a:gd name="connsiteX58" fmla="*/ 1287526 w 12192000"/>
              <a:gd name="connsiteY58" fmla="*/ 3195564 h 3442855"/>
              <a:gd name="connsiteX59" fmla="*/ 1275912 w 12192000"/>
              <a:gd name="connsiteY59" fmla="*/ 3202348 h 3442855"/>
              <a:gd name="connsiteX60" fmla="*/ 1160923 w 12192000"/>
              <a:gd name="connsiteY60" fmla="*/ 3219676 h 3442855"/>
              <a:gd name="connsiteX61" fmla="*/ 909690 w 12192000"/>
              <a:gd name="connsiteY61" fmla="*/ 3216919 h 3442855"/>
              <a:gd name="connsiteX62" fmla="*/ 764020 w 12192000"/>
              <a:gd name="connsiteY62" fmla="*/ 3235844 h 3442855"/>
              <a:gd name="connsiteX63" fmla="*/ 701915 w 12192000"/>
              <a:gd name="connsiteY63" fmla="*/ 3250223 h 3442855"/>
              <a:gd name="connsiteX64" fmla="*/ 463292 w 12192000"/>
              <a:gd name="connsiteY64" fmla="*/ 3316636 h 3442855"/>
              <a:gd name="connsiteX65" fmla="*/ 369865 w 12192000"/>
              <a:gd name="connsiteY65" fmla="*/ 3339094 h 3442855"/>
              <a:gd name="connsiteX66" fmla="*/ 318911 w 12192000"/>
              <a:gd name="connsiteY66" fmla="*/ 3367912 h 3442855"/>
              <a:gd name="connsiteX67" fmla="*/ 119548 w 12192000"/>
              <a:gd name="connsiteY67" fmla="*/ 3404651 h 3442855"/>
              <a:gd name="connsiteX68" fmla="*/ 0 w 12192000"/>
              <a:gd name="connsiteY68" fmla="*/ 3414000 h 3442855"/>
              <a:gd name="connsiteX69" fmla="*/ 0 w 12192000"/>
              <a:gd name="connsiteY69" fmla="*/ 2 h 3442855"/>
              <a:gd name="connsiteX70" fmla="*/ 3459904 w 12192000"/>
              <a:gd name="connsiteY70" fmla="*/ 1 h 3442855"/>
              <a:gd name="connsiteX71" fmla="*/ 3459907 w 12192000"/>
              <a:gd name="connsiteY71" fmla="*/ 0 h 3442855"/>
              <a:gd name="connsiteX0" fmla="*/ 3459907 w 12192000"/>
              <a:gd name="connsiteY0" fmla="*/ 0 h 3442855"/>
              <a:gd name="connsiteX1" fmla="*/ 12192000 w 12192000"/>
              <a:gd name="connsiteY1" fmla="*/ 0 h 3442855"/>
              <a:gd name="connsiteX2" fmla="*/ 12192000 w 12192000"/>
              <a:gd name="connsiteY2" fmla="*/ 3442855 h 3442855"/>
              <a:gd name="connsiteX3" fmla="*/ 12076094 w 12192000"/>
              <a:gd name="connsiteY3" fmla="*/ 3423357 h 3442855"/>
              <a:gd name="connsiteX4" fmla="*/ 11974360 w 12192000"/>
              <a:gd name="connsiteY4" fmla="*/ 3396494 h 3442855"/>
              <a:gd name="connsiteX5" fmla="*/ 11825709 w 12192000"/>
              <a:gd name="connsiteY5" fmla="*/ 3356473 h 3442855"/>
              <a:gd name="connsiteX6" fmla="*/ 11731940 w 12192000"/>
              <a:gd name="connsiteY6" fmla="*/ 3297768 h 3442855"/>
              <a:gd name="connsiteX7" fmla="*/ 11676634 w 12192000"/>
              <a:gd name="connsiteY7" fmla="*/ 3269119 h 3442855"/>
              <a:gd name="connsiteX8" fmla="*/ 11639416 w 12192000"/>
              <a:gd name="connsiteY8" fmla="*/ 3243537 h 3442855"/>
              <a:gd name="connsiteX9" fmla="*/ 11528409 w 12192000"/>
              <a:gd name="connsiteY9" fmla="*/ 3203904 h 3442855"/>
              <a:gd name="connsiteX10" fmla="*/ 11337600 w 12192000"/>
              <a:gd name="connsiteY10" fmla="*/ 3148858 h 3442855"/>
              <a:gd name="connsiteX11" fmla="*/ 11298612 w 12192000"/>
              <a:gd name="connsiteY11" fmla="*/ 3134803 h 3442855"/>
              <a:gd name="connsiteX12" fmla="*/ 11271588 w 12192000"/>
              <a:gd name="connsiteY12" fmla="*/ 3113441 h 3442855"/>
              <a:gd name="connsiteX13" fmla="*/ 11270977 w 12192000"/>
              <a:gd name="connsiteY13" fmla="*/ 3100396 h 3442855"/>
              <a:gd name="connsiteX14" fmla="*/ 11250574 w 12192000"/>
              <a:gd name="connsiteY14" fmla="*/ 3091174 h 3442855"/>
              <a:gd name="connsiteX15" fmla="*/ 11246505 w 12192000"/>
              <a:gd name="connsiteY15" fmla="*/ 3086783 h 3442855"/>
              <a:gd name="connsiteX16" fmla="*/ 11221805 w 12192000"/>
              <a:gd name="connsiteY16" fmla="*/ 3063540 h 3442855"/>
              <a:gd name="connsiteX17" fmla="*/ 11135382 w 12192000"/>
              <a:gd name="connsiteY17" fmla="*/ 3062095 h 3442855"/>
              <a:gd name="connsiteX18" fmla="*/ 11056771 w 12192000"/>
              <a:gd name="connsiteY18" fmla="*/ 3020684 h 3442855"/>
              <a:gd name="connsiteX19" fmla="*/ 10800887 w 12192000"/>
              <a:gd name="connsiteY19" fmla="*/ 2963080 h 3442855"/>
              <a:gd name="connsiteX20" fmla="*/ 10701230 w 12192000"/>
              <a:gd name="connsiteY20" fmla="*/ 2935785 h 3442855"/>
              <a:gd name="connsiteX21" fmla="*/ 10529686 w 12192000"/>
              <a:gd name="connsiteY21" fmla="*/ 2918071 h 3442855"/>
              <a:gd name="connsiteX22" fmla="*/ 10337584 w 12192000"/>
              <a:gd name="connsiteY22" fmla="*/ 2926238 h 3442855"/>
              <a:gd name="connsiteX23" fmla="*/ 10179941 w 12192000"/>
              <a:gd name="connsiteY23" fmla="*/ 2930174 h 3442855"/>
              <a:gd name="connsiteX24" fmla="*/ 10129038 w 12192000"/>
              <a:gd name="connsiteY24" fmla="*/ 2929992 h 3442855"/>
              <a:gd name="connsiteX25" fmla="*/ 10044809 w 12192000"/>
              <a:gd name="connsiteY25" fmla="*/ 2932587 h 3442855"/>
              <a:gd name="connsiteX26" fmla="*/ 9923926 w 12192000"/>
              <a:gd name="connsiteY26" fmla="*/ 2936679 h 3442855"/>
              <a:gd name="connsiteX27" fmla="*/ 9825938 w 12192000"/>
              <a:gd name="connsiteY27" fmla="*/ 2915287 h 3442855"/>
              <a:gd name="connsiteX28" fmla="*/ 9761662 w 12192000"/>
              <a:gd name="connsiteY28" fmla="*/ 2916695 h 3442855"/>
              <a:gd name="connsiteX29" fmla="*/ 9688436 w 12192000"/>
              <a:gd name="connsiteY29" fmla="*/ 2894364 h 3442855"/>
              <a:gd name="connsiteX30" fmla="*/ 9626359 w 12192000"/>
              <a:gd name="connsiteY30" fmla="*/ 2876388 h 3442855"/>
              <a:gd name="connsiteX31" fmla="*/ 9536686 w 12192000"/>
              <a:gd name="connsiteY31" fmla="*/ 2845662 h 3442855"/>
              <a:gd name="connsiteX32" fmla="*/ 9500517 w 12192000"/>
              <a:gd name="connsiteY32" fmla="*/ 2847197 h 3442855"/>
              <a:gd name="connsiteX33" fmla="*/ 9432874 w 12192000"/>
              <a:gd name="connsiteY33" fmla="*/ 2826106 h 3442855"/>
              <a:gd name="connsiteX34" fmla="*/ 9340481 w 12192000"/>
              <a:gd name="connsiteY34" fmla="*/ 2831628 h 3442855"/>
              <a:gd name="connsiteX35" fmla="*/ 9191002 w 12192000"/>
              <a:gd name="connsiteY35" fmla="*/ 2776544 h 3442855"/>
              <a:gd name="connsiteX36" fmla="*/ 9181756 w 12192000"/>
              <a:gd name="connsiteY36" fmla="*/ 2773801 h 3442855"/>
              <a:gd name="connsiteX37" fmla="*/ 8912415 w 12192000"/>
              <a:gd name="connsiteY37" fmla="*/ 2765023 h 3442855"/>
              <a:gd name="connsiteX38" fmla="*/ 7709716 w 12192000"/>
              <a:gd name="connsiteY38" fmla="*/ 2795956 h 3442855"/>
              <a:gd name="connsiteX39" fmla="*/ 6923164 w 12192000"/>
              <a:gd name="connsiteY39" fmla="*/ 2920980 h 3442855"/>
              <a:gd name="connsiteX40" fmla="*/ 3308915 w 12192000"/>
              <a:gd name="connsiteY40" fmla="*/ 3049912 h 3442855"/>
              <a:gd name="connsiteX41" fmla="*/ 2643050 w 12192000"/>
              <a:gd name="connsiteY41" fmla="*/ 3112559 h 3442855"/>
              <a:gd name="connsiteX42" fmla="*/ 2426006 w 12192000"/>
              <a:gd name="connsiteY42" fmla="*/ 3161942 h 3442855"/>
              <a:gd name="connsiteX43" fmla="*/ 2291811 w 12192000"/>
              <a:gd name="connsiteY43" fmla="*/ 3176941 h 3442855"/>
              <a:gd name="connsiteX44" fmla="*/ 2201685 w 12192000"/>
              <a:gd name="connsiteY44" fmla="*/ 3200625 h 3442855"/>
              <a:gd name="connsiteX45" fmla="*/ 2046141 w 12192000"/>
              <a:gd name="connsiteY45" fmla="*/ 3203263 h 3442855"/>
              <a:gd name="connsiteX46" fmla="*/ 1953987 w 12192000"/>
              <a:gd name="connsiteY46" fmla="*/ 3176250 h 3442855"/>
              <a:gd name="connsiteX47" fmla="*/ 1924440 w 12192000"/>
              <a:gd name="connsiteY47" fmla="*/ 3170393 h 3442855"/>
              <a:gd name="connsiteX48" fmla="*/ 1907653 w 12192000"/>
              <a:gd name="connsiteY48" fmla="*/ 3175484 h 3442855"/>
              <a:gd name="connsiteX49" fmla="*/ 1856828 w 12192000"/>
              <a:gd name="connsiteY49" fmla="*/ 3184705 h 3442855"/>
              <a:gd name="connsiteX50" fmla="*/ 1831611 w 12192000"/>
              <a:gd name="connsiteY50" fmla="*/ 3205201 h 3442855"/>
              <a:gd name="connsiteX51" fmla="*/ 1715859 w 12192000"/>
              <a:gd name="connsiteY51" fmla="*/ 3229661 h 3442855"/>
              <a:gd name="connsiteX52" fmla="*/ 1573012 w 12192000"/>
              <a:gd name="connsiteY52" fmla="*/ 3250275 h 3442855"/>
              <a:gd name="connsiteX53" fmla="*/ 1525936 w 12192000"/>
              <a:gd name="connsiteY53" fmla="*/ 3243056 h 3442855"/>
              <a:gd name="connsiteX54" fmla="*/ 1515932 w 12192000"/>
              <a:gd name="connsiteY54" fmla="*/ 3243699 h 3442855"/>
              <a:gd name="connsiteX55" fmla="*/ 1418247 w 12192000"/>
              <a:gd name="connsiteY55" fmla="*/ 3236042 h 3442855"/>
              <a:gd name="connsiteX56" fmla="*/ 1311781 w 12192000"/>
              <a:gd name="connsiteY56" fmla="*/ 3207733 h 3442855"/>
              <a:gd name="connsiteX57" fmla="*/ 1287526 w 12192000"/>
              <a:gd name="connsiteY57" fmla="*/ 3195564 h 3442855"/>
              <a:gd name="connsiteX58" fmla="*/ 1275912 w 12192000"/>
              <a:gd name="connsiteY58" fmla="*/ 3202348 h 3442855"/>
              <a:gd name="connsiteX59" fmla="*/ 1160923 w 12192000"/>
              <a:gd name="connsiteY59" fmla="*/ 3219676 h 3442855"/>
              <a:gd name="connsiteX60" fmla="*/ 909690 w 12192000"/>
              <a:gd name="connsiteY60" fmla="*/ 3216919 h 3442855"/>
              <a:gd name="connsiteX61" fmla="*/ 764020 w 12192000"/>
              <a:gd name="connsiteY61" fmla="*/ 3235844 h 3442855"/>
              <a:gd name="connsiteX62" fmla="*/ 701915 w 12192000"/>
              <a:gd name="connsiteY62" fmla="*/ 3250223 h 3442855"/>
              <a:gd name="connsiteX63" fmla="*/ 463292 w 12192000"/>
              <a:gd name="connsiteY63" fmla="*/ 3316636 h 3442855"/>
              <a:gd name="connsiteX64" fmla="*/ 369865 w 12192000"/>
              <a:gd name="connsiteY64" fmla="*/ 3339094 h 3442855"/>
              <a:gd name="connsiteX65" fmla="*/ 318911 w 12192000"/>
              <a:gd name="connsiteY65" fmla="*/ 3367912 h 3442855"/>
              <a:gd name="connsiteX66" fmla="*/ 119548 w 12192000"/>
              <a:gd name="connsiteY66" fmla="*/ 3404651 h 3442855"/>
              <a:gd name="connsiteX67" fmla="*/ 0 w 12192000"/>
              <a:gd name="connsiteY67" fmla="*/ 3414000 h 3442855"/>
              <a:gd name="connsiteX68" fmla="*/ 0 w 12192000"/>
              <a:gd name="connsiteY68" fmla="*/ 2 h 3442855"/>
              <a:gd name="connsiteX69" fmla="*/ 3459904 w 12192000"/>
              <a:gd name="connsiteY69" fmla="*/ 1 h 3442855"/>
              <a:gd name="connsiteX70" fmla="*/ 3459907 w 12192000"/>
              <a:gd name="connsiteY70" fmla="*/ 0 h 3442855"/>
              <a:gd name="connsiteX0" fmla="*/ 3459907 w 12192000"/>
              <a:gd name="connsiteY0" fmla="*/ 0 h 3442855"/>
              <a:gd name="connsiteX1" fmla="*/ 12192000 w 12192000"/>
              <a:gd name="connsiteY1" fmla="*/ 0 h 3442855"/>
              <a:gd name="connsiteX2" fmla="*/ 12192000 w 12192000"/>
              <a:gd name="connsiteY2" fmla="*/ 3442855 h 3442855"/>
              <a:gd name="connsiteX3" fmla="*/ 12076094 w 12192000"/>
              <a:gd name="connsiteY3" fmla="*/ 3423357 h 3442855"/>
              <a:gd name="connsiteX4" fmla="*/ 11974360 w 12192000"/>
              <a:gd name="connsiteY4" fmla="*/ 3396494 h 3442855"/>
              <a:gd name="connsiteX5" fmla="*/ 11825709 w 12192000"/>
              <a:gd name="connsiteY5" fmla="*/ 3356473 h 3442855"/>
              <a:gd name="connsiteX6" fmla="*/ 11731940 w 12192000"/>
              <a:gd name="connsiteY6" fmla="*/ 3297768 h 3442855"/>
              <a:gd name="connsiteX7" fmla="*/ 11676634 w 12192000"/>
              <a:gd name="connsiteY7" fmla="*/ 3269119 h 3442855"/>
              <a:gd name="connsiteX8" fmla="*/ 11639416 w 12192000"/>
              <a:gd name="connsiteY8" fmla="*/ 3243537 h 3442855"/>
              <a:gd name="connsiteX9" fmla="*/ 11528409 w 12192000"/>
              <a:gd name="connsiteY9" fmla="*/ 3203904 h 3442855"/>
              <a:gd name="connsiteX10" fmla="*/ 11337600 w 12192000"/>
              <a:gd name="connsiteY10" fmla="*/ 3148858 h 3442855"/>
              <a:gd name="connsiteX11" fmla="*/ 11271588 w 12192000"/>
              <a:gd name="connsiteY11" fmla="*/ 3113441 h 3442855"/>
              <a:gd name="connsiteX12" fmla="*/ 11270977 w 12192000"/>
              <a:gd name="connsiteY12" fmla="*/ 3100396 h 3442855"/>
              <a:gd name="connsiteX13" fmla="*/ 11250574 w 12192000"/>
              <a:gd name="connsiteY13" fmla="*/ 3091174 h 3442855"/>
              <a:gd name="connsiteX14" fmla="*/ 11246505 w 12192000"/>
              <a:gd name="connsiteY14" fmla="*/ 3086783 h 3442855"/>
              <a:gd name="connsiteX15" fmla="*/ 11221805 w 12192000"/>
              <a:gd name="connsiteY15" fmla="*/ 3063540 h 3442855"/>
              <a:gd name="connsiteX16" fmla="*/ 11135382 w 12192000"/>
              <a:gd name="connsiteY16" fmla="*/ 3062095 h 3442855"/>
              <a:gd name="connsiteX17" fmla="*/ 11056771 w 12192000"/>
              <a:gd name="connsiteY17" fmla="*/ 3020684 h 3442855"/>
              <a:gd name="connsiteX18" fmla="*/ 10800887 w 12192000"/>
              <a:gd name="connsiteY18" fmla="*/ 2963080 h 3442855"/>
              <a:gd name="connsiteX19" fmla="*/ 10701230 w 12192000"/>
              <a:gd name="connsiteY19" fmla="*/ 2935785 h 3442855"/>
              <a:gd name="connsiteX20" fmla="*/ 10529686 w 12192000"/>
              <a:gd name="connsiteY20" fmla="*/ 2918071 h 3442855"/>
              <a:gd name="connsiteX21" fmla="*/ 10337584 w 12192000"/>
              <a:gd name="connsiteY21" fmla="*/ 2926238 h 3442855"/>
              <a:gd name="connsiteX22" fmla="*/ 10179941 w 12192000"/>
              <a:gd name="connsiteY22" fmla="*/ 2930174 h 3442855"/>
              <a:gd name="connsiteX23" fmla="*/ 10129038 w 12192000"/>
              <a:gd name="connsiteY23" fmla="*/ 2929992 h 3442855"/>
              <a:gd name="connsiteX24" fmla="*/ 10044809 w 12192000"/>
              <a:gd name="connsiteY24" fmla="*/ 2932587 h 3442855"/>
              <a:gd name="connsiteX25" fmla="*/ 9923926 w 12192000"/>
              <a:gd name="connsiteY25" fmla="*/ 2936679 h 3442855"/>
              <a:gd name="connsiteX26" fmla="*/ 9825938 w 12192000"/>
              <a:gd name="connsiteY26" fmla="*/ 2915287 h 3442855"/>
              <a:gd name="connsiteX27" fmla="*/ 9761662 w 12192000"/>
              <a:gd name="connsiteY27" fmla="*/ 2916695 h 3442855"/>
              <a:gd name="connsiteX28" fmla="*/ 9688436 w 12192000"/>
              <a:gd name="connsiteY28" fmla="*/ 2894364 h 3442855"/>
              <a:gd name="connsiteX29" fmla="*/ 9626359 w 12192000"/>
              <a:gd name="connsiteY29" fmla="*/ 2876388 h 3442855"/>
              <a:gd name="connsiteX30" fmla="*/ 9536686 w 12192000"/>
              <a:gd name="connsiteY30" fmla="*/ 2845662 h 3442855"/>
              <a:gd name="connsiteX31" fmla="*/ 9500517 w 12192000"/>
              <a:gd name="connsiteY31" fmla="*/ 2847197 h 3442855"/>
              <a:gd name="connsiteX32" fmla="*/ 9432874 w 12192000"/>
              <a:gd name="connsiteY32" fmla="*/ 2826106 h 3442855"/>
              <a:gd name="connsiteX33" fmla="*/ 9340481 w 12192000"/>
              <a:gd name="connsiteY33" fmla="*/ 2831628 h 3442855"/>
              <a:gd name="connsiteX34" fmla="*/ 9191002 w 12192000"/>
              <a:gd name="connsiteY34" fmla="*/ 2776544 h 3442855"/>
              <a:gd name="connsiteX35" fmla="*/ 9181756 w 12192000"/>
              <a:gd name="connsiteY35" fmla="*/ 2773801 h 3442855"/>
              <a:gd name="connsiteX36" fmla="*/ 8912415 w 12192000"/>
              <a:gd name="connsiteY36" fmla="*/ 2765023 h 3442855"/>
              <a:gd name="connsiteX37" fmla="*/ 7709716 w 12192000"/>
              <a:gd name="connsiteY37" fmla="*/ 2795956 h 3442855"/>
              <a:gd name="connsiteX38" fmla="*/ 6923164 w 12192000"/>
              <a:gd name="connsiteY38" fmla="*/ 2920980 h 3442855"/>
              <a:gd name="connsiteX39" fmla="*/ 3308915 w 12192000"/>
              <a:gd name="connsiteY39" fmla="*/ 3049912 h 3442855"/>
              <a:gd name="connsiteX40" fmla="*/ 2643050 w 12192000"/>
              <a:gd name="connsiteY40" fmla="*/ 3112559 h 3442855"/>
              <a:gd name="connsiteX41" fmla="*/ 2426006 w 12192000"/>
              <a:gd name="connsiteY41" fmla="*/ 3161942 h 3442855"/>
              <a:gd name="connsiteX42" fmla="*/ 2291811 w 12192000"/>
              <a:gd name="connsiteY42" fmla="*/ 3176941 h 3442855"/>
              <a:gd name="connsiteX43" fmla="*/ 2201685 w 12192000"/>
              <a:gd name="connsiteY43" fmla="*/ 3200625 h 3442855"/>
              <a:gd name="connsiteX44" fmla="*/ 2046141 w 12192000"/>
              <a:gd name="connsiteY44" fmla="*/ 3203263 h 3442855"/>
              <a:gd name="connsiteX45" fmla="*/ 1953987 w 12192000"/>
              <a:gd name="connsiteY45" fmla="*/ 3176250 h 3442855"/>
              <a:gd name="connsiteX46" fmla="*/ 1924440 w 12192000"/>
              <a:gd name="connsiteY46" fmla="*/ 3170393 h 3442855"/>
              <a:gd name="connsiteX47" fmla="*/ 1907653 w 12192000"/>
              <a:gd name="connsiteY47" fmla="*/ 3175484 h 3442855"/>
              <a:gd name="connsiteX48" fmla="*/ 1856828 w 12192000"/>
              <a:gd name="connsiteY48" fmla="*/ 3184705 h 3442855"/>
              <a:gd name="connsiteX49" fmla="*/ 1831611 w 12192000"/>
              <a:gd name="connsiteY49" fmla="*/ 3205201 h 3442855"/>
              <a:gd name="connsiteX50" fmla="*/ 1715859 w 12192000"/>
              <a:gd name="connsiteY50" fmla="*/ 3229661 h 3442855"/>
              <a:gd name="connsiteX51" fmla="*/ 1573012 w 12192000"/>
              <a:gd name="connsiteY51" fmla="*/ 3250275 h 3442855"/>
              <a:gd name="connsiteX52" fmla="*/ 1525936 w 12192000"/>
              <a:gd name="connsiteY52" fmla="*/ 3243056 h 3442855"/>
              <a:gd name="connsiteX53" fmla="*/ 1515932 w 12192000"/>
              <a:gd name="connsiteY53" fmla="*/ 3243699 h 3442855"/>
              <a:gd name="connsiteX54" fmla="*/ 1418247 w 12192000"/>
              <a:gd name="connsiteY54" fmla="*/ 3236042 h 3442855"/>
              <a:gd name="connsiteX55" fmla="*/ 1311781 w 12192000"/>
              <a:gd name="connsiteY55" fmla="*/ 3207733 h 3442855"/>
              <a:gd name="connsiteX56" fmla="*/ 1287526 w 12192000"/>
              <a:gd name="connsiteY56" fmla="*/ 3195564 h 3442855"/>
              <a:gd name="connsiteX57" fmla="*/ 1275912 w 12192000"/>
              <a:gd name="connsiteY57" fmla="*/ 3202348 h 3442855"/>
              <a:gd name="connsiteX58" fmla="*/ 1160923 w 12192000"/>
              <a:gd name="connsiteY58" fmla="*/ 3219676 h 3442855"/>
              <a:gd name="connsiteX59" fmla="*/ 909690 w 12192000"/>
              <a:gd name="connsiteY59" fmla="*/ 3216919 h 3442855"/>
              <a:gd name="connsiteX60" fmla="*/ 764020 w 12192000"/>
              <a:gd name="connsiteY60" fmla="*/ 3235844 h 3442855"/>
              <a:gd name="connsiteX61" fmla="*/ 701915 w 12192000"/>
              <a:gd name="connsiteY61" fmla="*/ 3250223 h 3442855"/>
              <a:gd name="connsiteX62" fmla="*/ 463292 w 12192000"/>
              <a:gd name="connsiteY62" fmla="*/ 3316636 h 3442855"/>
              <a:gd name="connsiteX63" fmla="*/ 369865 w 12192000"/>
              <a:gd name="connsiteY63" fmla="*/ 3339094 h 3442855"/>
              <a:gd name="connsiteX64" fmla="*/ 318911 w 12192000"/>
              <a:gd name="connsiteY64" fmla="*/ 3367912 h 3442855"/>
              <a:gd name="connsiteX65" fmla="*/ 119548 w 12192000"/>
              <a:gd name="connsiteY65" fmla="*/ 3404651 h 3442855"/>
              <a:gd name="connsiteX66" fmla="*/ 0 w 12192000"/>
              <a:gd name="connsiteY66" fmla="*/ 3414000 h 3442855"/>
              <a:gd name="connsiteX67" fmla="*/ 0 w 12192000"/>
              <a:gd name="connsiteY67" fmla="*/ 2 h 3442855"/>
              <a:gd name="connsiteX68" fmla="*/ 3459904 w 12192000"/>
              <a:gd name="connsiteY68" fmla="*/ 1 h 3442855"/>
              <a:gd name="connsiteX69" fmla="*/ 3459907 w 12192000"/>
              <a:gd name="connsiteY69" fmla="*/ 0 h 344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2192000" h="3442855">
                <a:moveTo>
                  <a:pt x="3459907" y="0"/>
                </a:moveTo>
                <a:lnTo>
                  <a:pt x="12192000" y="0"/>
                </a:lnTo>
                <a:lnTo>
                  <a:pt x="12192000" y="3442855"/>
                </a:lnTo>
                <a:lnTo>
                  <a:pt x="12076094" y="3423357"/>
                </a:lnTo>
                <a:cubicBezTo>
                  <a:pt x="12005159" y="3438127"/>
                  <a:pt x="12014346" y="3381657"/>
                  <a:pt x="11974360" y="3396494"/>
                </a:cubicBezTo>
                <a:cubicBezTo>
                  <a:pt x="11904719" y="3371812"/>
                  <a:pt x="11861782" y="3344051"/>
                  <a:pt x="11825709" y="3356473"/>
                </a:cubicBezTo>
                <a:cubicBezTo>
                  <a:pt x="11795915" y="3337312"/>
                  <a:pt x="11776282" y="3287434"/>
                  <a:pt x="11731940" y="3297768"/>
                </a:cubicBezTo>
                <a:cubicBezTo>
                  <a:pt x="11745979" y="3276550"/>
                  <a:pt x="11683245" y="3292173"/>
                  <a:pt x="11676634" y="3269119"/>
                </a:cubicBezTo>
                <a:cubicBezTo>
                  <a:pt x="11673835" y="3250701"/>
                  <a:pt x="11654148" y="3251146"/>
                  <a:pt x="11639416" y="3243537"/>
                </a:cubicBezTo>
                <a:cubicBezTo>
                  <a:pt x="11629359" y="3224298"/>
                  <a:pt x="11554687" y="3202798"/>
                  <a:pt x="11528409" y="3203904"/>
                </a:cubicBezTo>
                <a:cubicBezTo>
                  <a:pt x="11453995" y="3217978"/>
                  <a:pt x="11397027" y="3139530"/>
                  <a:pt x="11337600" y="3148858"/>
                </a:cubicBezTo>
                <a:cubicBezTo>
                  <a:pt x="11294796" y="3133781"/>
                  <a:pt x="11282692" y="3121518"/>
                  <a:pt x="11271588" y="3113441"/>
                </a:cubicBezTo>
                <a:cubicBezTo>
                  <a:pt x="11271384" y="3109093"/>
                  <a:pt x="11271181" y="3104744"/>
                  <a:pt x="11270977" y="3100396"/>
                </a:cubicBezTo>
                <a:lnTo>
                  <a:pt x="11250574" y="3091174"/>
                </a:lnTo>
                <a:lnTo>
                  <a:pt x="11246505" y="3086783"/>
                </a:lnTo>
                <a:cubicBezTo>
                  <a:pt x="11238764" y="3078354"/>
                  <a:pt x="11230851" y="3070308"/>
                  <a:pt x="11221805" y="3063540"/>
                </a:cubicBezTo>
                <a:cubicBezTo>
                  <a:pt x="11194819" y="3110734"/>
                  <a:pt x="11140396" y="3013748"/>
                  <a:pt x="11135382" y="3062095"/>
                </a:cubicBezTo>
                <a:cubicBezTo>
                  <a:pt x="11080975" y="3033115"/>
                  <a:pt x="11090475" y="3086737"/>
                  <a:pt x="11056771" y="3020684"/>
                </a:cubicBezTo>
                <a:cubicBezTo>
                  <a:pt x="10950489" y="2984550"/>
                  <a:pt x="10968513" y="2976705"/>
                  <a:pt x="10800887" y="2963080"/>
                </a:cubicBezTo>
                <a:cubicBezTo>
                  <a:pt x="10782723" y="2947697"/>
                  <a:pt x="10721294" y="2942886"/>
                  <a:pt x="10701230" y="2935785"/>
                </a:cubicBezTo>
                <a:lnTo>
                  <a:pt x="10529686" y="2918071"/>
                </a:lnTo>
                <a:cubicBezTo>
                  <a:pt x="10467898" y="2936564"/>
                  <a:pt x="10391723" y="2920684"/>
                  <a:pt x="10337584" y="2926238"/>
                </a:cubicBezTo>
                <a:cubicBezTo>
                  <a:pt x="10271486" y="2936266"/>
                  <a:pt x="10261085" y="2903356"/>
                  <a:pt x="10179941" y="2930174"/>
                </a:cubicBezTo>
                <a:cubicBezTo>
                  <a:pt x="10171294" y="2901323"/>
                  <a:pt x="10143743" y="2928373"/>
                  <a:pt x="10129038" y="2929992"/>
                </a:cubicBezTo>
                <a:cubicBezTo>
                  <a:pt x="10111049" y="2935411"/>
                  <a:pt x="10080763" y="2928965"/>
                  <a:pt x="10044809" y="2932587"/>
                </a:cubicBezTo>
                <a:cubicBezTo>
                  <a:pt x="9986964" y="2934979"/>
                  <a:pt x="10040427" y="2926217"/>
                  <a:pt x="9923926" y="2936679"/>
                </a:cubicBezTo>
                <a:cubicBezTo>
                  <a:pt x="9890801" y="2937500"/>
                  <a:pt x="9863184" y="2908407"/>
                  <a:pt x="9825938" y="2915287"/>
                </a:cubicBezTo>
                <a:lnTo>
                  <a:pt x="9761662" y="2916695"/>
                </a:lnTo>
                <a:lnTo>
                  <a:pt x="9688436" y="2894364"/>
                </a:lnTo>
                <a:lnTo>
                  <a:pt x="9626359" y="2876388"/>
                </a:lnTo>
                <a:lnTo>
                  <a:pt x="9536686" y="2845662"/>
                </a:lnTo>
                <a:cubicBezTo>
                  <a:pt x="9530621" y="2846717"/>
                  <a:pt x="9510170" y="2854046"/>
                  <a:pt x="9500517" y="2847197"/>
                </a:cubicBezTo>
                <a:lnTo>
                  <a:pt x="9432874" y="2826106"/>
                </a:lnTo>
                <a:cubicBezTo>
                  <a:pt x="9425326" y="2827008"/>
                  <a:pt x="9347481" y="2827961"/>
                  <a:pt x="9340481" y="2831628"/>
                </a:cubicBezTo>
                <a:cubicBezTo>
                  <a:pt x="9293603" y="2778331"/>
                  <a:pt x="9255558" y="2808341"/>
                  <a:pt x="9191002" y="2776544"/>
                </a:cubicBezTo>
                <a:lnTo>
                  <a:pt x="9181756" y="2773801"/>
                </a:lnTo>
                <a:lnTo>
                  <a:pt x="8912415" y="2765023"/>
                </a:lnTo>
                <a:lnTo>
                  <a:pt x="7709716" y="2795956"/>
                </a:lnTo>
                <a:cubicBezTo>
                  <a:pt x="7352819" y="2829880"/>
                  <a:pt x="7380767" y="2943418"/>
                  <a:pt x="6923164" y="2920980"/>
                </a:cubicBezTo>
                <a:cubicBezTo>
                  <a:pt x="5970798" y="2826379"/>
                  <a:pt x="4381146" y="3024064"/>
                  <a:pt x="3308915" y="3049912"/>
                </a:cubicBezTo>
                <a:cubicBezTo>
                  <a:pt x="3098453" y="3075471"/>
                  <a:pt x="2865005" y="3091676"/>
                  <a:pt x="2643050" y="3112559"/>
                </a:cubicBezTo>
                <a:lnTo>
                  <a:pt x="2426006" y="3161942"/>
                </a:lnTo>
                <a:lnTo>
                  <a:pt x="2291811" y="3176941"/>
                </a:lnTo>
                <a:lnTo>
                  <a:pt x="2201685" y="3200625"/>
                </a:lnTo>
                <a:cubicBezTo>
                  <a:pt x="2115718" y="3217427"/>
                  <a:pt x="2132108" y="3186461"/>
                  <a:pt x="2046141" y="3203263"/>
                </a:cubicBezTo>
                <a:cubicBezTo>
                  <a:pt x="2010569" y="3191771"/>
                  <a:pt x="1980262" y="3182883"/>
                  <a:pt x="1953987" y="3176250"/>
                </a:cubicBezTo>
                <a:lnTo>
                  <a:pt x="1924440" y="3170393"/>
                </a:lnTo>
                <a:lnTo>
                  <a:pt x="1907653" y="3175484"/>
                </a:lnTo>
                <a:cubicBezTo>
                  <a:pt x="1878061" y="3178004"/>
                  <a:pt x="1876006" y="3207968"/>
                  <a:pt x="1856828" y="3184705"/>
                </a:cubicBezTo>
                <a:lnTo>
                  <a:pt x="1831611" y="3205201"/>
                </a:lnTo>
                <a:lnTo>
                  <a:pt x="1715859" y="3229661"/>
                </a:lnTo>
                <a:lnTo>
                  <a:pt x="1573012" y="3250275"/>
                </a:lnTo>
                <a:lnTo>
                  <a:pt x="1525936" y="3243056"/>
                </a:lnTo>
                <a:lnTo>
                  <a:pt x="1515932" y="3243699"/>
                </a:lnTo>
                <a:cubicBezTo>
                  <a:pt x="1483797" y="3247820"/>
                  <a:pt x="1486309" y="3252662"/>
                  <a:pt x="1418247" y="3236042"/>
                </a:cubicBezTo>
                <a:cubicBezTo>
                  <a:pt x="1389292" y="3213946"/>
                  <a:pt x="1345427" y="3216968"/>
                  <a:pt x="1311781" y="3207733"/>
                </a:cubicBezTo>
                <a:lnTo>
                  <a:pt x="1287526" y="3195564"/>
                </a:lnTo>
                <a:lnTo>
                  <a:pt x="1275912" y="3202348"/>
                </a:lnTo>
                <a:cubicBezTo>
                  <a:pt x="1219626" y="3232740"/>
                  <a:pt x="1230867" y="3206674"/>
                  <a:pt x="1160923" y="3219676"/>
                </a:cubicBezTo>
                <a:cubicBezTo>
                  <a:pt x="1120939" y="3215839"/>
                  <a:pt x="1029087" y="3185516"/>
                  <a:pt x="909690" y="3216919"/>
                </a:cubicBezTo>
                <a:cubicBezTo>
                  <a:pt x="860463" y="3220671"/>
                  <a:pt x="794970" y="3221233"/>
                  <a:pt x="764020" y="3235844"/>
                </a:cubicBezTo>
                <a:cubicBezTo>
                  <a:pt x="713142" y="3261931"/>
                  <a:pt x="769145" y="3237498"/>
                  <a:pt x="701915" y="3250223"/>
                </a:cubicBezTo>
                <a:cubicBezTo>
                  <a:pt x="644188" y="3215027"/>
                  <a:pt x="531278" y="3284445"/>
                  <a:pt x="463292" y="3316636"/>
                </a:cubicBezTo>
                <a:cubicBezTo>
                  <a:pt x="456096" y="3336479"/>
                  <a:pt x="389128" y="3337531"/>
                  <a:pt x="369865" y="3339094"/>
                </a:cubicBezTo>
                <a:cubicBezTo>
                  <a:pt x="365488" y="3372375"/>
                  <a:pt x="330307" y="3346614"/>
                  <a:pt x="318911" y="3367912"/>
                </a:cubicBezTo>
                <a:cubicBezTo>
                  <a:pt x="256531" y="3381126"/>
                  <a:pt x="186611" y="3396061"/>
                  <a:pt x="119548" y="3404651"/>
                </a:cubicBezTo>
                <a:lnTo>
                  <a:pt x="0" y="3414000"/>
                </a:lnTo>
                <a:lnTo>
                  <a:pt x="0" y="2"/>
                </a:lnTo>
                <a:lnTo>
                  <a:pt x="3459904" y="1"/>
                </a:lnTo>
                <a:cubicBezTo>
                  <a:pt x="3459905" y="1"/>
                  <a:pt x="3459906" y="0"/>
                  <a:pt x="3459907" y="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355FED0-A333-C844-A667-A966F4600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924" y="627385"/>
            <a:ext cx="9620251" cy="8562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personifikaatio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08CD17C-4A7C-477D-A659-BA8A89A78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71775" y="1609518"/>
            <a:ext cx="6610350" cy="2942351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3633B9D9-5887-4841-872E-B5DB398153D7}"/>
              </a:ext>
            </a:extLst>
          </p:cNvPr>
          <p:cNvSpPr txBox="1"/>
          <p:nvPr/>
        </p:nvSpPr>
        <p:spPr>
          <a:xfrm>
            <a:off x="1819275" y="4845083"/>
            <a:ext cx="8572500" cy="1374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dirty="0"/>
              <a:t>Aurinko hymyilee.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D9D067F4-695F-E449-ED2C-20CA9F903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571" y="1739825"/>
            <a:ext cx="5918886" cy="307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EDDE0C16-B92B-C5F5-8984-998DA05C7FE5}"/>
              </a:ext>
            </a:extLst>
          </p:cNvPr>
          <p:cNvSpPr txBox="1"/>
          <p:nvPr/>
        </p:nvSpPr>
        <p:spPr>
          <a:xfrm>
            <a:off x="9279924" y="5140411"/>
            <a:ext cx="2236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Personifikaatio antaa elottomalle tai ei-inhimilliselle inhimillisiä piirteitä.</a:t>
            </a:r>
          </a:p>
        </p:txBody>
      </p:sp>
    </p:spTree>
    <p:extLst>
      <p:ext uri="{BB962C8B-B14F-4D97-AF65-F5344CB8AC3E}">
        <p14:creationId xmlns:p14="http://schemas.microsoft.com/office/powerpoint/2010/main" val="345023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9011D36-A45A-A84F-9A62-DA5EF7B9F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8"/>
            <a:ext cx="3765200" cy="1734544"/>
          </a:xfrm>
        </p:spPr>
        <p:txBody>
          <a:bodyPr>
            <a:normAutofit/>
          </a:bodyPr>
          <a:lstStyle/>
          <a:p>
            <a:pPr algn="ctr"/>
            <a:r>
              <a:rPr lang="fi-FI" dirty="0"/>
              <a:t>Mitä kieli on?</a:t>
            </a:r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C2099B79-EE48-4164-B403-503F3970442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478124" y="800947"/>
          <a:ext cx="5906181" cy="5230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Kuva 3" descr="Kuva, joka sisältää kohteen veitsi&#10;&#10;Kuvaus luotu automaattisesti">
            <a:extLst>
              <a:ext uri="{FF2B5EF4-FFF2-40B4-BE49-F238E27FC236}">
                <a16:creationId xmlns:a16="http://schemas.microsoft.com/office/drawing/2014/main" id="{6309B8E8-7C43-ED48-83E8-DC8500CC21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409" y="2455347"/>
            <a:ext cx="4610100" cy="23241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Käsinkirjoitus 5">
                <a:extLst>
                  <a:ext uri="{FF2B5EF4-FFF2-40B4-BE49-F238E27FC236}">
                    <a16:creationId xmlns:a16="http://schemas.microsoft.com/office/drawing/2014/main" id="{B363C092-5C27-A545-A37E-334DCD254D1C}"/>
                  </a:ext>
                </a:extLst>
              </p14:cNvPr>
              <p14:cNvContentPartPr/>
              <p14:nvPr/>
            </p14:nvContentPartPr>
            <p14:xfrm>
              <a:off x="699913" y="5918090"/>
              <a:ext cx="333000" cy="32760"/>
            </p14:xfrm>
          </p:contentPart>
        </mc:Choice>
        <mc:Fallback xmlns="">
          <p:pic>
            <p:nvPicPr>
              <p:cNvPr id="6" name="Käsinkirjoitus 5">
                <a:extLst>
                  <a:ext uri="{FF2B5EF4-FFF2-40B4-BE49-F238E27FC236}">
                    <a16:creationId xmlns:a16="http://schemas.microsoft.com/office/drawing/2014/main" id="{B363C092-5C27-A545-A37E-334DCD254D1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3913" y="5882450"/>
                <a:ext cx="404640" cy="10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Käsinkirjoitus 6">
                <a:extLst>
                  <a:ext uri="{FF2B5EF4-FFF2-40B4-BE49-F238E27FC236}">
                    <a16:creationId xmlns:a16="http://schemas.microsoft.com/office/drawing/2014/main" id="{7B053744-F36B-BC4F-96FB-8E2472757F2C}"/>
                  </a:ext>
                </a:extLst>
              </p14:cNvPr>
              <p14:cNvContentPartPr/>
              <p14:nvPr/>
            </p14:nvContentPartPr>
            <p14:xfrm>
              <a:off x="846517" y="5911263"/>
              <a:ext cx="660240" cy="20880"/>
            </p14:xfrm>
          </p:contentPart>
        </mc:Choice>
        <mc:Fallback xmlns="">
          <p:pic>
            <p:nvPicPr>
              <p:cNvPr id="7" name="Käsinkirjoitus 6">
                <a:extLst>
                  <a:ext uri="{FF2B5EF4-FFF2-40B4-BE49-F238E27FC236}">
                    <a16:creationId xmlns:a16="http://schemas.microsoft.com/office/drawing/2014/main" id="{7B053744-F36B-BC4F-96FB-8E2472757F2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10517" y="5875263"/>
                <a:ext cx="73188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" name="Käsinkirjoitus 2">
                <a:extLst>
                  <a:ext uri="{FF2B5EF4-FFF2-40B4-BE49-F238E27FC236}">
                    <a16:creationId xmlns:a16="http://schemas.microsoft.com/office/drawing/2014/main" id="{49CE6CF9-80C9-3A45-86DF-4554198CD5D6}"/>
                  </a:ext>
                </a:extLst>
              </p14:cNvPr>
              <p14:cNvContentPartPr/>
              <p14:nvPr/>
            </p14:nvContentPartPr>
            <p14:xfrm>
              <a:off x="664372" y="4475739"/>
              <a:ext cx="889200" cy="195480"/>
            </p14:xfrm>
          </p:contentPart>
        </mc:Choice>
        <mc:Fallback xmlns="">
          <p:pic>
            <p:nvPicPr>
              <p:cNvPr id="3" name="Käsinkirjoitus 2">
                <a:extLst>
                  <a:ext uri="{FF2B5EF4-FFF2-40B4-BE49-F238E27FC236}">
                    <a16:creationId xmlns:a16="http://schemas.microsoft.com/office/drawing/2014/main" id="{49CE6CF9-80C9-3A45-86DF-4554198CD5D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55372" y="4467099"/>
                <a:ext cx="906840" cy="21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30593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0105D8F-4C07-164F-BD02-E63A15AFD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74" y="642593"/>
            <a:ext cx="7829532" cy="945575"/>
          </a:xfrm>
        </p:spPr>
        <p:txBody>
          <a:bodyPr>
            <a:normAutofit fontScale="90000"/>
          </a:bodyPr>
          <a:lstStyle/>
          <a:p>
            <a:r>
              <a:rPr lang="fi-FI" dirty="0"/>
              <a:t>Luonnollinen &amp; keinotekoinen kieli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2E6D7E8-30F1-E142-AD00-2D3A7C086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474" y="1588168"/>
            <a:ext cx="8678779" cy="4446872"/>
          </a:xfrm>
        </p:spPr>
        <p:txBody>
          <a:bodyPr>
            <a:noAutofit/>
          </a:bodyPr>
          <a:lstStyle/>
          <a:p>
            <a:r>
              <a:rPr lang="fi-FI" sz="3200" b="1" dirty="0"/>
              <a:t>Luonnollinen kieli </a:t>
            </a:r>
            <a:r>
              <a:rPr lang="fi-FI" sz="3200" dirty="0"/>
              <a:t>on ihmisten käyttämä satojen tuhansien vuosien aikana kehittynyt kieli. Se </a:t>
            </a:r>
            <a:r>
              <a:rPr lang="fi-FI" sz="3200" b="1" dirty="0"/>
              <a:t>opitaan muiden ihmisten kanssa vuorovaikutuksessa</a:t>
            </a:r>
            <a:r>
              <a:rPr lang="fi-FI" sz="3200" dirty="0"/>
              <a:t>.</a:t>
            </a:r>
          </a:p>
          <a:p>
            <a:endParaRPr lang="fi-FI" sz="3200" dirty="0"/>
          </a:p>
          <a:p>
            <a:r>
              <a:rPr lang="fi-FI" sz="3200" dirty="0"/>
              <a:t> </a:t>
            </a:r>
            <a:r>
              <a:rPr lang="fi-FI" sz="3200" b="1" dirty="0"/>
              <a:t>Keinotekoinen kieli</a:t>
            </a:r>
            <a:r>
              <a:rPr lang="fi-FI" sz="3200" dirty="0"/>
              <a:t> on ihmisen erityisesti tekemä kieli. Se </a:t>
            </a:r>
            <a:r>
              <a:rPr lang="fi-FI" sz="3200" b="1" dirty="0"/>
              <a:t>on tehty </a:t>
            </a:r>
            <a:r>
              <a:rPr lang="fi-FI" sz="3200" dirty="0"/>
              <a:t>johonkin tarkoitukseen. Se </a:t>
            </a:r>
            <a:r>
              <a:rPr lang="fi-FI" sz="3200" b="1" dirty="0"/>
              <a:t>ei siis ole syntynyt ja kehittynyt luonnollisesti. 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E63F2039-E71E-BC4F-9D5C-3DB801AE8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9169" y="3341362"/>
            <a:ext cx="1969984" cy="2973562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D05A4EAD-0311-B644-A1A7-B0D8FA3498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35" t="8078" r="21087"/>
          <a:stretch/>
        </p:blipFill>
        <p:spPr>
          <a:xfrm>
            <a:off x="9369169" y="543076"/>
            <a:ext cx="2009430" cy="263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24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C414C72-B010-F035-80C1-A9AB75E89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81" y="365125"/>
            <a:ext cx="11205519" cy="1325563"/>
          </a:xfrm>
        </p:spPr>
        <p:txBody>
          <a:bodyPr/>
          <a:lstStyle/>
          <a:p>
            <a:r>
              <a:rPr lang="fi-FI" dirty="0"/>
              <a:t>Eleet, liikkeet ja ilmeet välittävät viestejä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F43FBF5-A54A-3F02-325B-ADB5829F5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849" y="1838197"/>
            <a:ext cx="8009238" cy="4351338"/>
          </a:xfrm>
        </p:spPr>
        <p:txBody>
          <a:bodyPr/>
          <a:lstStyle/>
          <a:p>
            <a:pPr algn="l">
              <a:spcBef>
                <a:spcPts val="750"/>
              </a:spcBef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Mitä käsimerkkejä tiedätte kulttuurissamme olevan?</a:t>
            </a:r>
          </a:p>
          <a:p>
            <a:pPr algn="l">
              <a:spcBef>
                <a:spcPts val="750"/>
              </a:spcBef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333333"/>
                </a:solidFill>
              </a:rPr>
              <a:t>M</a:t>
            </a: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illaisia viestejä käsimerkit välittävät ja millaisissa tilanteissa niitä voisi käyttää. </a:t>
            </a:r>
          </a:p>
          <a:p>
            <a:r>
              <a:rPr lang="fi-FI" dirty="0">
                <a:solidFill>
                  <a:srgbClr val="333333"/>
                </a:solidFill>
              </a:rPr>
              <a:t>M</a:t>
            </a: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iksi käsimerkkien kansainvälisiä merkityksiä on hyvä tuntea. </a:t>
            </a:r>
            <a:endParaRPr lang="fi-FI" dirty="0"/>
          </a:p>
        </p:txBody>
      </p:sp>
      <p:pic>
        <p:nvPicPr>
          <p:cNvPr id="1026" name="Picture 2" descr="Kuvakollaasi.">
            <a:extLst>
              <a:ext uri="{FF2B5EF4-FFF2-40B4-BE49-F238E27FC236}">
                <a16:creationId xmlns:a16="http://schemas.microsoft.com/office/drawing/2014/main" id="{62D886DF-B8EE-6F73-9072-303DBEAD41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8" t="33816" r="41884" b="29662"/>
          <a:stretch>
            <a:fillRect/>
          </a:stretch>
        </p:blipFill>
        <p:spPr bwMode="auto">
          <a:xfrm>
            <a:off x="9538073" y="1974573"/>
            <a:ext cx="2001078" cy="250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954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1D1DC1-C0A4-2E67-B2F8-97BDD16D7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Myös emojit välittävät viestejä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E1E1EB4-DAD8-5F11-248E-18CE2931A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Luku 2.1, tehtävä MA1</a:t>
            </a:r>
          </a:p>
          <a:p>
            <a:pPr marL="457200" lvl="1" indent="0">
              <a:buNone/>
            </a:pPr>
            <a:endParaRPr lang="fi-FI" dirty="0"/>
          </a:p>
          <a:p>
            <a:pPr algn="l">
              <a:spcBef>
                <a:spcPts val="750"/>
              </a:spcBef>
              <a:spcAft>
                <a:spcPts val="750"/>
              </a:spcAft>
            </a:pP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Käytätkö omissa viesteissäsi hymiöitä ja emojeja?</a:t>
            </a:r>
          </a:p>
          <a:p>
            <a:pPr algn="l">
              <a:spcBef>
                <a:spcPts val="750"/>
              </a:spcBef>
              <a:spcAft>
                <a:spcPts val="750"/>
              </a:spcAft>
            </a:pP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Korvaatko niillä joskus sanat?</a:t>
            </a:r>
          </a:p>
          <a:p>
            <a:pPr algn="l">
              <a:spcBef>
                <a:spcPts val="750"/>
              </a:spcBef>
              <a:spcAft>
                <a:spcPts val="750"/>
              </a:spcAft>
            </a:pP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Millaisissa tapauksissa tai kenen kanssa erityisesti käytät hymiöitä ja emojeja?</a:t>
            </a:r>
          </a:p>
          <a:p>
            <a:pPr algn="l">
              <a:spcBef>
                <a:spcPts val="750"/>
              </a:spcBef>
              <a:spcAft>
                <a:spcPts val="750"/>
              </a:spcAft>
            </a:pP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Milloin et käyttäisi hymiöitä ja emojeja?</a:t>
            </a:r>
          </a:p>
        </p:txBody>
      </p:sp>
      <p:pic>
        <p:nvPicPr>
          <p:cNvPr id="2050" name="Picture 2" descr="Kuvakollaasi.">
            <a:extLst>
              <a:ext uri="{FF2B5EF4-FFF2-40B4-BE49-F238E27FC236}">
                <a16:creationId xmlns:a16="http://schemas.microsoft.com/office/drawing/2014/main" id="{083369D5-A702-7DE5-47C3-9113DE34D5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96" t="34203" b="30435"/>
          <a:stretch>
            <a:fillRect/>
          </a:stretch>
        </p:blipFill>
        <p:spPr bwMode="auto">
          <a:xfrm>
            <a:off x="8759687" y="545582"/>
            <a:ext cx="2832652" cy="242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62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C827CC-A8C2-544D-B9AF-E7D2CCA1E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625" y="1420706"/>
            <a:ext cx="3466540" cy="4016587"/>
          </a:xfrm>
        </p:spPr>
        <p:txBody>
          <a:bodyPr>
            <a:normAutofit/>
          </a:bodyPr>
          <a:lstStyle/>
          <a:p>
            <a:r>
              <a:rPr lang="fi-FI" sz="3600" dirty="0"/>
              <a:t>Kieli on  kielitieteellinen, ja myös poliittinen käsite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6554695-23D3-B644-B20E-1CCF0064B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6723" y="1420706"/>
            <a:ext cx="5514758" cy="4016587"/>
          </a:xfrm>
        </p:spPr>
        <p:txBody>
          <a:bodyPr anchor="ctr">
            <a:noAutofit/>
          </a:bodyPr>
          <a:lstStyle/>
          <a:p>
            <a:r>
              <a:rPr lang="fi-FI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Eri kielet voi erottaa kielitieteellisesti, esim. sanaston tai rakenteen perusteella.</a:t>
            </a:r>
          </a:p>
          <a:p>
            <a:r>
              <a:rPr lang="fi-FI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Eri kielet erotetaan joskus poliittisesti, esim. silloin, kun valtion raja menee kielialueen halki.</a:t>
            </a:r>
          </a:p>
        </p:txBody>
      </p:sp>
    </p:spTree>
    <p:extLst>
      <p:ext uri="{BB962C8B-B14F-4D97-AF65-F5344CB8AC3E}">
        <p14:creationId xmlns:p14="http://schemas.microsoft.com/office/powerpoint/2010/main" val="236769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16CF8C6-4887-864B-8B26-CB7735F8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505" y="2057400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fi-FI" sz="6000" dirty="0"/>
              <a:t>Kielen tehtäviä</a:t>
            </a:r>
          </a:p>
        </p:txBody>
      </p:sp>
    </p:spTree>
    <p:extLst>
      <p:ext uri="{BB962C8B-B14F-4D97-AF65-F5344CB8AC3E}">
        <p14:creationId xmlns:p14="http://schemas.microsoft.com/office/powerpoint/2010/main" val="1091094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6" name="Rectangle 4102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098" name="Picture 2" descr="A group of friends at a coffee shop">
            <a:extLst>
              <a:ext uri="{FF2B5EF4-FFF2-40B4-BE49-F238E27FC236}">
                <a16:creationId xmlns:a16="http://schemas.microsoft.com/office/drawing/2014/main" id="{092A22D3-8616-79C6-B0F7-2BB102FD82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" r="1" b="27680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35E16363-7B57-F798-AECF-3821123D6F7B}"/>
              </a:ext>
            </a:extLst>
          </p:cNvPr>
          <p:cNvSpPr txBox="1"/>
          <p:nvPr/>
        </p:nvSpPr>
        <p:spPr>
          <a:xfrm rot="451423">
            <a:off x="1985618" y="732743"/>
            <a:ext cx="8844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dirty="0"/>
              <a:t>Kommunikointi ja vuorovaikutus</a:t>
            </a:r>
          </a:p>
        </p:txBody>
      </p:sp>
    </p:spTree>
    <p:extLst>
      <p:ext uri="{BB962C8B-B14F-4D97-AF65-F5344CB8AC3E}">
        <p14:creationId xmlns:p14="http://schemas.microsoft.com/office/powerpoint/2010/main" val="29078077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880</Words>
  <Application>Microsoft Macintosh PowerPoint</Application>
  <PresentationFormat>Laajakuva</PresentationFormat>
  <Paragraphs>206</Paragraphs>
  <Slides>28</Slides>
  <Notes>5</Notes>
  <HiddenSlides>0</HiddenSlides>
  <MMClips>0</MMClips>
  <ScaleCrop>false</ScaleCrop>
  <HeadingPairs>
    <vt:vector size="6" baseType="variant">
      <vt:variant>
        <vt:lpstr>Käytetyt fontit</vt:lpstr>
      </vt:variant>
      <vt:variant>
        <vt:i4>11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28</vt:i4>
      </vt:variant>
    </vt:vector>
  </HeadingPairs>
  <TitlesOfParts>
    <vt:vector size="40" baseType="lpstr">
      <vt:lpstr>Brush Script MT Italic</vt:lpstr>
      <vt:lpstr>American Typewriter</vt:lpstr>
      <vt:lpstr>Arial</vt:lpstr>
      <vt:lpstr>Braggadocio</vt:lpstr>
      <vt:lpstr>Calibri</vt:lpstr>
      <vt:lpstr>Calibri Light</vt:lpstr>
      <vt:lpstr>Cracked</vt:lpstr>
      <vt:lpstr>Curlz MT</vt:lpstr>
      <vt:lpstr>Impact</vt:lpstr>
      <vt:lpstr>Playbill</vt:lpstr>
      <vt:lpstr>Rockwell</vt:lpstr>
      <vt:lpstr>Office-teema</vt:lpstr>
      <vt:lpstr>Kieli</vt:lpstr>
      <vt:lpstr>Mitä kieli on?</vt:lpstr>
      <vt:lpstr>Mitä kieli on?</vt:lpstr>
      <vt:lpstr>Luonnollinen &amp; keinotekoinen kieli</vt:lpstr>
      <vt:lpstr>Eleet, liikkeet ja ilmeet välittävät viestejä</vt:lpstr>
      <vt:lpstr>Myös emojit välittävät viestejä</vt:lpstr>
      <vt:lpstr>Kieli on  kielitieteellinen, ja myös poliittinen käsite</vt:lpstr>
      <vt:lpstr>Kielen tehtäviä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Kielitaitoa tarvitaan</vt:lpstr>
      <vt:lpstr>Kielitaitoa on kaikki kieliin liittyvä taito</vt:lpstr>
      <vt:lpstr>Kielten nimiä englanniksi</vt:lpstr>
      <vt:lpstr>Miten hyvin tunnistat eri kieliä?</vt:lpstr>
      <vt:lpstr>Kieli on symbolijärjestelmä</vt:lpstr>
      <vt:lpstr>Kieli on symbolista</vt:lpstr>
      <vt:lpstr>Kieli on sopimuksenvaraista</vt:lpstr>
      <vt:lpstr>Kieli on kuvallista</vt:lpstr>
      <vt:lpstr>Kielikuva pitää tulkita</vt:lpstr>
      <vt:lpstr>vertaus</vt:lpstr>
      <vt:lpstr>metafora</vt:lpstr>
      <vt:lpstr>symboli</vt:lpstr>
      <vt:lpstr>personifikaatio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Kieli</dc:title>
  <dc:creator>Artimo Minna Annikki</dc:creator>
  <cp:lastModifiedBy>Artimo Minna Annikki</cp:lastModifiedBy>
  <cp:revision>12</cp:revision>
  <dcterms:created xsi:type="dcterms:W3CDTF">2021-12-15T12:36:43Z</dcterms:created>
  <dcterms:modified xsi:type="dcterms:W3CDTF">2025-12-11T08:23:09Z</dcterms:modified>
</cp:coreProperties>
</file>