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3" r:id="rId6"/>
    <p:sldId id="266" r:id="rId7"/>
    <p:sldId id="261" r:id="rId8"/>
    <p:sldId id="259" r:id="rId9"/>
    <p:sldId id="260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05:16:27.33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3203 71 24575,'-94'-3'0,"1"0"0,-1 0 0,0 0 0,0-1 0,0 1 0,1 1 0,-1-1 0,12 1 0,-19-2 0,-8 0 0,1 0 0,10 1 0,22 1 0,0 2 0,16 0 0,-17 0 0,15 0 0,0 0 0,-15 0 0,30 0 0,-38 0 0,44 0 0,-18 0 0,10 0 0,0 0 0,9 0 0,3 0 0,15 4 0,1-4 0,6 4 0,-6-4 0,4 0 0,-3 0 0,4 0 0,-4 0 0,3 3 0,-9-2 0,9 2 0,-4-3 0,6 0 0,-6 0 0,5 0 0,-5 0 0,6 0 0,3 0 0,-3 0 0,7 4 0,-3-3 0,0 2 0,3-3 0,-12 0 0,-9 5 0,5 0 0,-6 1 0,14-2 0,4-4 0,1 3 0,4-2 0,-4 2 0,2 1 0,-2-3 0,4 5 0,-1-1 0,-3-1 0,6 3 0,-8-3 0,8 0 0,-6 3 0,3-3 0,0 4 0,1 3 0,-1-3 0,0 3 0,4-3 0,-2-1 0,5 4 0,-3-2 0,4 2 0,0 0 0,0 1 0,0 0 0,-3-1 0,2-4 0,-2 4 0,3-2 0,0 2 0,0 0 0,0-3 0,0 3 0,0 0 0,0-3 0,0 3 0,3-3 0,-2 3 0,2-2 0,1 2 0,-3-4 0,5 4 0,-2-2 0,1 2 0,1-4 0,-1 1 0,6-1 0,-3 1 0,3 0 0,-3-4 0,-1 3 0,1-3 0,0 0 0,-1 3 0,4-3 0,1 4 0,0-1 0,8 6 0,-10-8 0,6 7 0,-8-11 0,-1 2 0,4 0 0,-2 2 0,2-1 0,-3 3 0,-1-7 0,4 7 0,1-6 0,0 2 0,2 1 0,-5-3 0,20 2 0,-13 0 0,19 2 0,-12 0 0,-1 2 0,4-6 0,-9 3 0,9-4 0,-9 0 0,4 0 0,-6 0 0,0 3 0,0-2 0,0 2 0,1-3 0,-1 4 0,0-4 0,6 8 0,-4-7 0,3 3 0,1-4 0,-4 0 0,4 0 0,-1 0 0,-6 0 0,5 0 0,-10 0 0,5 0 0,-5 0 0,2 0 0,0 0 0,-3 0 0,3 0 0,0 0 0,-2 0 0,5 0 0,-2 3 0,3-2 0,6 3 0,-5-4 0,5 0 0,0 0 0,-4 0 0,3 0 0,1 0 0,-7 0 0,5 0 0,-7 0 0,9 0 0,-4 0 0,3 0 0,-4 0 0,-1 0 0,6 0 0,-5 0 0,5 0 0,0 0 0,-4 0 0,3 0 0,1 0 0,1 0 0,0 0 0,5 0 0,-5 0 0,0 0 0,-1 0 0,-6 0 0,0 0 0,6 0 0,-4 0 0,4 0 0,-6 0 0,0 0 0,6 4 0,1-3 0,6 3 0,0-4 0,-1 0 0,1 0 0,0 0 0,-6 0 0,-1 0 0,-3 0 0,-2 0 0,0 0 0,-2 0 0,-2 0 0,3 0 0,6 0 0,1 4 0,6-3 0,0 3 0,-1-4 0,11 0 0,-8 0 0,7 0 0,-15 0 0,4 0 0,-9 0 0,9 0 0,-9 0 0,4 0 0,-9 0 0,2 0 0,-5 0 0,5 0 0,-2 0 0,0 0 0,2 0 0,-2 0 0,10 0 0,-5 0 0,5 0 0,-7 0 0,-3 0 0,2 0 0,-5 0 0,2 0 0,0 0 0,-3 0 0,6 0 0,-2 0 0,0 0 0,-1 0 0,0-3 0,-2 2 0,5-2 0,3 3 0,5-5 0,1 4 0,-3-3 0,-4 1 0,-4 2 0,-1-2 0,-1 3 0,-1 0 0,2 0 0,-3-4 0,3 3 0,-3-5 0,3 5 0,-3-3 0,3 4 0,-3 0 0,3 0 0,-3-3 0,3 2 0,-3-2 0,6 3 0,-2-4 0,4 4 0,-1-4 0,-3 1 0,2 2 0,-6-6 0,3 6 0,-3-2 0,0 0 0,3-2 0,-3-2 0,3-1 0,-3 1 0,3-1 0,-3 0 0,3-3 0,-3 3 0,3-6 0,-3 5 0,3-5 0,-3 5 0,-1-2 0,1 4 0,-4-1 0,3-3 0,-6 3 0,6-3 0,-7 0 0,7 2 0,-6-2 0,2 0 0,-3 3 0,0-3 0,0 0 0,0 2 0,0-5 0,0 2 0,0 0 0,0 1 0,0 4 0,-3-4 0,-1 2 0,-4-2 0,1 4 0,-1-1 0,-3 0 0,3 1 0,-7-1 0,3 0 0,1 4 0,-4-3 0,7 3 0,-3 0 0,3-3 0,-3 6 0,3-2 0,-7 0 0,7 2 0,-12-7 0,7 7 0,-14-7 0,5 7 0,0-6 0,-14 6 0,12-7 0,-23 7 0,7-3 0,1 4 0,-17-6 0,14 4 0,-36-4 0,24 6 0,-14 0 0,19 0 0,10 0 0,1 0 0,11 0 0,-1 0 0,0 0 0,-9 0 0,7-4 0,-7 3 0,9-3 0,-9 4 0,-3-6 0,-18 5 0,-13-5 0,8 6 0,-5 0 0,19 0 0,9 0 0,3 0 0,9 0 0,1 0 0,-13 0 0,9 0 0,-9 0 0,21 0 0,-1 0 0,11 0 0,-5 0 0,6 0 0,-3 0 0,0 0 0,-1 0 0,-3-3 0,-1 2 0,-5-2 0,-1 3 0,0 0 0,-4 0 0,9 0 0,-9 0 0,9 3 0,-9-2 0,9 2 0,-4 1 0,6-3 0,3 2 0,-2-3 0,6 3 0,-7-2 0,7 3 0,-3-4 0,3 3 0,-3-2 0,-1 2 0,-3-3 0,3 0 0,-2 0 0,2 0 0,-3 4 0,0 0 0,-6 0 0,4 3 0,-4-6 0,6 6 0,0-7 0,0 7 0,-6-2 0,4-1 0,-9 5 0,9-8 0,-4 3 0,6-1 0,0-2 0,0 6 0,3-6 0,1 5 0,0-5 0,-1 6 0,-3-6 0,0 6 0,0-6 0,3 5 0,-3-1 0,7 2 0,-3 1 0,0-1 0,2 1 0,-5 3 0,6-3 0,-3 3 0,0-3 0,5 0 0,-4-4 0,10 6 0,-4-2 0,8 4 0,3-1 0,11 2 0,-2-1 0,5-2 0,-6 0 0,0-6 0,-3 0 0,-1 3 0,0-6 0,-2 2 0,2 1 0,-4-3 0,4 2 0,1 0 0,9-2 0,-5 3 0,11 0 0,-5-3 0,6 3 0,9-4 0,-7 0 0,26 0 0,-14 0 0,26 0 0,-7-6 0,9 4 0,-18-4 0,4 6 0,-16 0 0,-1 0 0,-2 0 0,-14-4 0,3 4 0,-9-4 0,3 4 0,-4 0 0,14 0 0,-11 0 0,11 0 0,-9 0 0,-4 0 0,3 0 0,-4 0 0,-5 0 0,4 0 0,-3 0 0,-1 0 0,0 0 0,0 0 0,-2 4 0,2-4 0,5 4 0,-2-4 0,12 0 0,-9 3 0,9-2 0,-4 2 0,6 2 0,-6-4 0,4 3 0,6-4 0,-2 0 0,26 0 0,-23 0 0,23 0 0,-16 0 0,9 0 0,0 0 0,-10 0 0,-1 0 0,-1-6 0,-7 5 0,7-5 0,0 6 0,-12 0 0,11 0 0,-20 0 0,11-4 0,-11 3 0,5-6 0,-6 6 0,-3-2 0,8 3 0,-10 0 0,10 0 0,-8 0 0,0 0 0,-1-4 0,0 3 0,-3-2 0,3 3 0,0-3 0,-3 2 0,3-3 0,-3 1 0,0 2 0,3-2 0,-3-1 0,3 4 0,-3-7 0,-1 6 0,1-6 0,3 3 0,-3 0 0,3-3 0,-3 6 0,0-6 0,3 3 0,-3 0 0,3 0 0,-3 1 0,-1 2 0,4-6 0,-2 3 0,2 0 0,-4-3 0,1 6 0,0-5 0,-1 1 0,1-2 0,-1 3 0,4-3 0,-2 3 0,2-1 0,-4-1 0,4 1 0,-2-2 0,2 3 0,-4-3 0,1 3 0,0-4 0,-1 0 0,1 1 0,0-1 0,-4 0 0,3 1 0,-7-4 0,4 2 0,-1-2 0,-2 4 0,2-4 0,-3-1 0,0 0 0,0 1 0,0 4 0,0-4 0,0 2 0,0-2 0,0 0 0,0 3 0,17 20 0,-9-3 0,18 25 0,-17-17 0,7 4 0,-8-10 0,4 9 0,-1-10 0,-5 10 0,4-11 0,-6 5 0,4-6 0,-1 7 0,1-7 0,-1 7 0,1-7 0,0 6 0,-4-2 0,3 0 0,-3-1 0,0-3 0,3 3 0,-6-3 0,6 7 0,-7-7 0,7 3 0,-6 0 0,6-3 0,-6 7 0,2-7 0,-3 7 0,0-4 0,3 5 0,-2-1 0,3 0 0,-4-3 0,0 2 0,0-2 0,0 3 0,0 1 0,0-1 0,0-3 0,0 2 0,0-2 0,0 3 0,0 0 0,0-3 0,0 3 0,-4-4 0,3 1 0,-5-1 0,5 0 0,-3-2 0,1 2 0,2-4 0,-6 1 0,3 0 0,0-1 0,-6 4 0,5-2 0,-6 2 0,3-4 0,-3 1 0,3-1 0,-7 1 0,7-4 0,-7 0 0,4 2 0,-5-4 0,-4 9 0,-3-10 0,1 6 0,-4-2 0,4 0 0,-6 3 0,6-7 0,-5 7 0,5-7 0,0 7 0,1-7 0,0 2 0,5 0 0,-11-2 0,11 3 0,-11-4 0,5 0 0,0 0 0,-4 0 0,4 4 0,-1-3 0,-3 3 0,9-4 0,-9 0 0,4 0 0,-6 4 0,-9-3 0,7 3 0,-17-4 0,8 0 0,-1 0 0,-7 0 0,8 0 0,-23 0 0,20 0 0,-8 0 0,22 0 0,1 0 0,-1 0 0,0 0 0,-9 6 0,7-5 0,-2 4 0,6-5 0,9 0 0,-9 5 0,4-4 0,-1 3 0,3-4 0,4 0 0,1 0 0,0 0 0,0 0 0,-1 0 0,-14 0 0,6-4 0,-8 3 0,6-4 0,9 5 0,-9 0 0,-6 0 0,2 0 0,-17 0 0,8 0 0,-1 0 0,3 0 0,-10 0 0,15 0 0,-25 0 0,27 0 0,-16 0 0,16 0 0,-17 0 0,17 0 0,-26 0 0,23 0 0,-8 0 0,15 0 0,9 0 0,-4 0 0,6 0 0,-6 0 0,8 0 0,-7 0 0,8 0 0,-9 0 0,8 0 0,-7 0 0,8 0 0,-3 4 0,0-3 0,0 2 0,-1-3 0,1 0 0,-3 0 0,2 0 0,0 0 0,5 0 0,4 0 0,-4 0 0,-1 0 0,-3 0 0,-1 0 0,1 0 0,0 0 0,0 0 0,0 0 0,-1 0 0,-4 0 0,3 0 0,-4 0 0,0 0 0,-1 0 0,-6 0 0,-9 0 0,7 0 0,-7 0 0,9 0 0,0 0 0,1-4 0,4 3 0,-3-3 0,13 4 0,-7-4 0,8 4 0,-3-4 0,6 1 0,-4 2 0,8-6 0,-6 6 0,-4-5 0,6 5 0,-5-6 0,3 6 0,-1-6 0,-3 0 0,3-2 0,-3 2 0,7 0 0,-6 3 0,5-4 0,-5 0 0,9 1 0,-5-1 0,5 1 0,-2-1 0,-1 4 0,1-3 0,-1 3 0,0-7 0,1 2 0,-1-2 0,0 0 0,4 3 0,-6-6 0,5 2 0,-7-9 0,8 8 0,-4-7 0,8 11 0,-7-2 0,6 4 0,-2-1 0,3-6 0,-4 4 0,3-4 0,-2 6 0,3 1 0,0-4 0,0 2 0,0-2 0,0-3 0,0 1 0,0-5 0,3 6 0,-2-3 0,6 4 0,-6-1 0,2-3 0,1 7 0,0-6 0,0 2 0,-1 0 0,1-2 0,0 5 0,4-5 0,-4 2 0,3-3 0,-3 3 0,3-3 0,1 4 0,0-1 0,0-8 0,3 7 0,-2-8 0,6 6 0,-3-1 0,3 1 0,-3 0 0,2 0 0,-6 3 0,7-3 0,2 6 0,0-5 0,4 1 0,-1 1 0,3 0 0,-1 3 0,4 0 0,-4 1 0,1-1 0,-3 1 0,-4 0 0,4 0 0,-3 3 0,4 1 0,-6 1 0,0 2 0,-3-2 0,-1 3 0,-3 0 0,3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3:01.0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4041 24575,'33'11'0,"-2"0"0,-2-10 0,1 7 0,21-6 0,17-5 0,17 1 0,26-13 0,2 6 0,1-8-951,23-1 951,-65 6 0,-2-2 0,2 0 0,3-1 0,22-3 0,-1-1 0,-27 0 0,-1 2 0,22-7 0,0 1 0,26-6 0,7-12 0,-52 23 0,-5 0 0,29-9-182,-29 6 1,2 1 181,29-6 0,30-9 0,-10 9 0,6 0 0,-25 3 0,-1 5 0,-25-7 0,18 8 0,-18-9 0,25 1 933,0-7-933,-12 1 381,-4 1-381,-13 3 0,0-2 0,12-1 0,-8 2 0,-4 1 0,10-3 0,-16 2 0,2-2 0,34-8 0,-30 7 0,0 1 0,12 0 0,21-19 0,-21 8 0,4-2 0,-36 6 0,-8 17 0,4-10 0,-5 8 0,6-7 0,-7 5 0,12-17 0,-4 9 0,16-14 0,5 2 0,-6 7 0,0-5 0,-30 20 0,18-18 0,-17 18 0,11-8 0,13-3 0,-13 8 0,27-11 0,-23 4 0,32-6 0,-12-8 0,33-12 0,-11 7 0,13-7 0,-13 10 0,5-1 0,-4 8 0,11-15 0,-3 26 0,-6-24 0,3 27 0,-32-3 0,28 0 0,-20 8 0,13-9 0,10-8 0,7-11 0,-12 7 0,20-14 0,-32 17 0,18-1 0,-14-5 0,0 14 0,5-7 0,-28 12 0,6 2 0,-25 3 0,0 2 0,-9 4 0,-1-3 0,0 9 0,-7-3 0,7-1 0,0 4 0,2-8 0,-1 6 0,-1-5 0,1 1 0,14-7 0,39-22 0,-3 3 0,23-18 0,-30 21 0,-22 6 0,13 7 0,-36 0 0,15 7 0,-20-4 0,-8 13 0,6-3 0,-10 5 0,5-1 0,-5 4 0,-2-3 0,-2 4 0,2-1 0,-8-3 0,9 7 0,-9-7 0,9 7 0,-10-6 0,5 1 0,-1-2 0,2-1 0,1 0 0,1 1 0,-1-1 0,-1 1 0,7-5 0,0-1 0,2-3 0,6-1 0,-4 0 0,-2 1 0,-4 3 0,-1 2 0,-5 3 0,1 1 0,3 3 0,-3-3 0,-1 3 0,5 0 0,-35 1 0,14 4 0,-35 0 0,23 0 0,-13 5 0,12-4 0,-5 8 0,8-8 0,1 6 0,3-6 0,2 4 0,4-5 0,5 3 0,-3-1 0,3 6 0,-4-8 0,-1 8 0,0-7 0,1 7 0,-1-7 0,-4 6 0,4-1 0,-4-2 0,4 4 0,0-8 0,5 8 0,-2-3 0,1 0 0,-3-1 0,3-1 0,-1-1 0,7 6 0,-9-7 0,4 2 0,-5 2 0,2-5 0,-2 4 0,-1-4 0,3 0 0,3 4 0,-3-3 0,3 2 0,-5-3 0,5 5 0,-3 0 0,3-1 0,-5 1 0,1-2 0,-1-2 0,0 3 0,2 0 0,-15-3 0,6 3 0,-11-4 0,8 0 0,9 3 0,-2-2 0,8 4 0,-5-1 0,1-3 0,-1 6 0,2-6 0,-2 3 0,0-4 0,1 4 0,-1-3 0,5 7 0,-3-7 0,3 2 0,0 1 0,-3 2 0,3-2 0,-1 4 0,-1-8 0,1 8 0,-3-7 0,5 7 0,-5-6 0,5 4 0,-6-4 0,41-20 0,5 7 0,24-21 0,19 2 0,-20 9 0,50-26 0,-33 23 0,-2-7 0,-11 6 0,-28 12 0,31-13 0,-36 15 0,12-2 0,-25 5 0,0 3 0,5-4 0,-10 5 0,10-4 0,2 2 0,1-3 0,4-5 0,15-4 0,-17 4 0,15 0 0,-20 6 0,0 3 0,8-4 0,-5 0 0,3-1 0,-5 2 0,-1-1 0,0 1 0,0-2 0,-5 6 0,5-4 0,-10 7 0,0-7 0,-2 8 0,-3-5 0,4 13 0,-4-2 0,3 6 0,-7-2 0,7-2 0,-7 1 0,2 3 0,4 19 0,-6-9 0,5 18 0,-7-3 0,0 9 0,8 10 0,-7 0 0,8 0 0,-9 1 0,0-12 0,0 8 0,0-18 0,0 8 0,0-12 0,0 1 0,0 0 0,0 1 0,0-3 0,0-4 0,4-2 0,-3-7 0,3 7 0,-4-4 0,0-1 0,0-2 0,0-3 0,0 3 0,0-3 0,0-1 0,0-1 0,0-3 0,0 4 0,0-4 0,0-1 0,0 1 0,0-1 0,0 2 0,0-1 0,0-5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1:18.030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1 350 24575,'31'4'0,"6"1"0,13 6 0,12 0 0,-5-3 0,4-2-726,-10 2 0,2-2 726,19-1 0,3-1-551,-5 3 0,0-1 551,-3-5 0,2-1 0,12 4 0,3-1-1082,4-2 1,0-2 1081,3 1 0,1 0 0,-24 0 0,1 0 0,-3 0 0,11 0 0,0 0 0,-5 1 0,3-1 0,-3-1 0,11-2 0,-1-1 0,15 0 0,0 0-655,-13 0 0,-5 0 655,-16 1 0,0-1 0,19 1 0,1 0 0,-18 2 0,0 0 0,17-3 0,-1 1 82,-25 3 0,-2 0-82,6 0 0,0 0 0,36 0 910,-16 0-910,4 0 0,2 0 0,-4 0 0,12 0 0,-16 0 0,-8 0 2130,-2 0-2130,-16 0 0,-3 0 1601,-15 0-1601,-2 0 864,-13 0-864,3-4 358,5 4-358,-1-4 0,13 4 0,-13 0 0,14 0 0,-7 0 0,1 0 0,6 0 0,-7 0 0,9 0 0,0 0 0,0 0 0,7 0 0,-5 5 0,6-4 0,26 3 0,-9-4-391,-8 0 0,2 0 391,31 0 0,-36 0 0,1 0 0,39 0 0,-8 0 0,-2 0 0,0 0 0,2 0-270,-8 0 270,4 0 0,-30 0 0,11 0 0,-13-5 0,8 4 771,-21-4-771,-8 5 281,-22 0-281,-5-3 0,-1-1 0,-3-2 0,0-1 0,-6 1 0,2-1 0,-8 1 0,4-1 0,-4 1 0,-3-5 0,-4 0 0,-12-8 0,-11 0 0,-10-4 0,-8-1 0,-8-1 0,7 6 0,-15-5 0,-10 3 0,-4-6-564,-6 6 564,10 1 0,16 8 0,10 0 0,2 0 0,22 3 0,-3 2 0,20 4 0,1 0 564,5 2-564,3-4 0,1 4 0,2-2 0,1 3 0,-1 0 0,20 10 0,9 8 0,10 3 0,3 4 0,-4-7 0,11 2 0,18 9 0,2-3 0,22 6 0,-20-8 0,28 3-820,-12-1 820,-29-12 0,2 0 0,37 13 0,-38-16 0,-2 0 0,22 7 0,4-5 0,-32-3 0,-5-4 0,-20 1 0,-4-4 0,-6 1 820,-2-1-820,-1-1 0,1 2 0,-1 3 0,1-4 0,-4 3 0,3-5 0,-5 4 0,5-1 0,-6 2 0,-7 5 0,-6 1 0,-27 7 0,-12 8 0,-10-1 0,-22 12-664,3 2 664,-8-3 0,41-14 0,0 0 0,1-2 0,-2 0 0,-4 0 0,0 1 0,-1 3 0,2-1 0,-28 9 0,14-3 0,16-8 0,7-1 0,1-4 0,10-4 0,13-6 664,5-2-664,1-2 0,6-3 0,-5 2 0,2-1 0,0 5 0,-3-5 0,6 1 0,-2-2 0,2 0 0,1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2:02.367"/>
    </inkml:context>
    <inkml:brush xml:id="br0">
      <inkml:brushProperty name="width" value="0.2" units="cm"/>
      <inkml:brushProperty name="height" value="0.2" units="cm"/>
      <inkml:brushProperty name="color" value="#FF0025"/>
    </inkml:brush>
  </inkml:definitions>
  <inkml:trace contextRef="#ctx0" brushRef="#br0">2931 1 24575,'-30'0'0,"4"0"0,8 0 0,4 0 0,-9 0 0,-4 0 0,-6 4 0,-1-2 0,-14 8 0,13-4 0,-23 11 0,6-5 0,-8 6 0,0-6 0,1 5 0,7-5 0,2 5 0,8-2 0,-8-3 0,7 3 0,-7-3 0,8 3 0,-8-3 0,7 3 0,1-5 0,2 0 0,7 0 0,-9 5 0,0-4 0,0 4 0,1 0 0,-9-2 0,-2 3 0,-8 1 0,-24 3 0,18 0 0,-26 5 0,39-12 0,-13 10 0,22-15 0,-6 7 0,-8-8 0,21 2 0,-27 3 0,28-2 0,-14-4 0,9 4 0,-9-4 0,6 5 0,2-5 0,3 8 0,13-12 0,-6 11 0,9-8 0,4 2 0,1 0 0,5-1 0,-4 1 0,2 0 0,-2 0 0,-1 0 0,4 0 0,-1-3 0,6-1 0,2 0 0,1 0 0,-1 1 0,-2 2 0,-1-5 0,-3 4 0,3-1 0,-2 2 0,4 1 0,-4-1 0,5-2 0,-2 2 0,2-3 0,1 1 0,-4 2 0,-4-2 0,-1 2 0,-2 2 0,4-5 0,0 3 0,0-2 0,0-1 0,3 0 0,1-3 0,-1 3 0,3-2 0,-5 1 0,5-2 0,-3 0 0,4 0 0,2-2 0,-2-5 0,6-3 0,-3-3 0,3 0 0,0 0 0,6 0 0,-2 0 0,2 0 0,0 0 0,1 3 0,-3-2 0,7 2 0,-6-3 0,7 0 0,-1-5 0,11-4 0,-6 2 0,5-1 0,8-2 0,-5 0 0,23-18 0,-22 19 0,4-11 0,-7 14 0,2-9 0,7-3 0,-8 8 0,-1 1 0,-12 9 0,-1 3 0,0-2 0,1 2 0,3-3 0,-3 0 0,3 0 0,-6 0 0,2 0 0,1 3 0,-6-2 0,4 5 0,-4-5 0,3 2 0,-4 0 0,0 0 0,-3 4 0,0-1 0,-3 4 0,-3 0 0,-4 3 0,-8 7 0,4-3 0,-1 10 0,3-7 0,2 5 0,-3-5 0,0 6 0,-8 5 0,1-2 0,-10 14 0,9-9 0,-9 9 0,6-2 0,3 0 0,-1-1 0,1 7 0,3-7 0,-9 15 0,4-13 0,1 12 0,-2-12 0,10-2 0,1-10 0,9-4 0,-5 0 0,5-3 0,1 2 0,-3-4 0,5 1 0,-4 0 0,4-1 0,-5 1 0,5 0 0,-1-2 0,-1 3 0,2-4 0,-2 1 0,0-1 0,2 1 0,-1 2 0,2-2 0,-3 3 0,2-1 0,-2-2 0,3 5 0,0-4 0,0 4 0,-3-5 0,3 5 0,-3-5 0,0 3 0,2-1 0,-2-2 0,0 5 0,3-4 0,-6 1 0,5-3 0,-5-2 0,6 2 0,5 0 0,3-1 0,8 3 0,-6-4 0,2 2 0,-2-2 0,1-1 0,1 0 0,-5-3 0,2 6 0,-2-5 0,-1 2 0,1 0 0,-1-3 0,1 3 0,-1-3 0,1 0 0,-1 3 0,1-2 0,-1 2 0,1-3 0,2 3 0,6 1 0,-1 2 0,16-1 0,-9 1 0,11-5 0,-16 2 0,1-3 0,-10 0 0,2 3 0,-2-2 0,-1 2 0,1-3 0,-1 3 0,8-3 0,-5 3 0,8-3 0,-7 3 0,3-2 0,4 2 0,-3-3 0,9 3 0,4-2 0,6 7 0,17-7 0,-19 4 0,16 0 0,-18-4 0,0 4 0,1-5 0,-16 0 0,1 0 0,-6 0 0,-2 0 0,-1 0 0,1 0 0,-1 0 0,1 0 0,-1 0 0,1 0 0,-1 0 0,1 0 0,-1 2 0,1-1 0,2 2 0,1 0 0,16 2 0,11 5 0,15-4 0,7 4 0,-15-8 0,-9 3 0,-20-5 0,-6 0 0,-5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2:59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1 231 24575,'18'-4'0,"-4"1"0,3 3 0,1 0 0,-4 0 0,9 0 0,-9 3 0,8-2 0,-3 2 0,5 0 0,-1-2 0,1 3 0,8-4 0,1 4 0,25 3 0,-4-1 0,22 0 0,-6-6 0,0 0 0,6 0 0,-6 6 0,7-5 0,1 5 0,0-6 0,-8 0 0,-2 0 0,-8 0 0,16 6 0,-4-4 0,6 4 0,-10-6 0,-8 0 0,-1 0 0,17 0 0,-12 0 0,4 0 0,-10 0 0,-22 0 0,11 0 0,-13 0 0,0 0 0,6 0 0,-7 0 0,9 0 0,8 0 0,-7 0 0,15-6 0,-14 5 0,22-4 0,-20 5 0,11 0 0,-7 0 0,2 0 0,8 0 0,0 0 0,0 0 0,7 0 0,-15 2 0,1 1 0,26 4 0,-26-4 0,-4 0 0,-5 3 0,4-2 0,-7-2 0,3 2 0,22-4 0,-12 5 0,14-3 0,-17 3 0,-1-5 0,0 0 0,10 0 0,2 0 0,14 0 0,-14 0 0,-3 0 0,-9 0 0,-8 0 0,0 0 0,-9 0 0,15 0 0,-12 0 0,22 0 0,-23 0 0,13 0 0,-14 0 0,34 0 0,-28 0 0,19 0 0,-36 0 0,1 0 0,-1 0 0,1 0 0,0 0 0,-1 0 0,1 0 0,-1 0 0,1 0 0,8 0 0,-7 0 0,7 0 0,-13 0 0,-2 0 0,-6 0 0,-5-3 0,0 3 0,-5-6 0,1 2 0,-2-2 0,0-1 0,0 1 0,-2-4 0,-2 3 0,-5-5 0,1 2 0,-4-3 0,-3-1 0,-12-3 0,7 2 0,-11-3 0,17 8 0,-9-5 0,5 7 0,-1-6 0,-12 5 0,10-2 0,-6 0 0,5 3 0,-5-8 0,9 4 0,-7-1 0,10 3 0,1 3 0,-4 0 0,8 0 0,-2 1 0,5 0 0,-2 2 0,8 4 0,10 6 0,3 2 0,6 1 0,-5 0 0,0-1 0,5 1 0,1-1 0,5 0 0,-1 3 0,1-2 0,7 3 0,3-2 0,0 2 0,5-1 0,-5 2 0,8 2 0,-8-4 0,-8-1 0,-11-4 0,2-2 0,-8 0 0,8 2 0,-7-2 0,3 0 0,-3 1 0,2-1 0,-5 0 0,2 1 0,1-4 0,-6 5 0,5-5 0,-9 4 0,6-4 0,-2 2 0,2 0 0,1-2 0,-1 4 0,-2-1 0,2-1 0,-3 3 0,4-5 0,-4 5 0,3-6 0,-5 6 0,2-2 0,-3 2 0,0 1 0,0-1 0,-3 1 0,-1-1 0,-2 3 0,-4-1 0,0 4 0,-3-5 0,0 5 0,0-2 0,3 3 0,-2 0 0,2 0 0,-3 0 0,-1 5 0,1-4 0,-2 4 0,2-5 0,-1 4 0,-4-1 0,2 6 0,-7-5 0,6 6 0,-9 0 0,10-3 0,-5-2 0,11-6 0,-2-4 0,2 1 0,-3-3 0,2 1 0,2-3 0,6 1 0,-3-4 0,2 2 0,1-3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3:04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1533 24575,'13'-7'0,"0"-2"0,0 5 0,5 1 0,-4-3 0,25-5 0,-21 5 0,20-8 0,-11 9 0,7-5 0,8-5 0,-1 4 0,1-9 0,8 8 0,-6-8 0,21 6 0,-19-6 0,20 7 0,-14-8 0,-13 10 0,24-12 0,-30 13 0,24-12 0,-7 4 0,-6 1 0,14-5 0,-6 9 0,-1-8 0,7 8 0,-14-2 0,6 4 0,-9-4 0,1 3 0,0-3 0,8 4 0,-7 0 0,15 0 0,-14 0 0,14-1 0,-15 2 0,23-9 0,-20 7 0,12-5 0,-16 7 0,-9 0 0,7 0 0,2 0 0,2 0 0,13-13 0,-5 9 0,0-8 0,6 5 0,-15 5 0,-6-2 0,2 4 0,-18 2 0,11-1 0,-14 2 0,0 3 0,-5-5 0,0 7 0,0-6 0,0 4 0,10-9 0,-2 4 0,3-5 0,-1 3 0,-4 3 0,12-5 0,3 4 0,0-4 0,-3 3 0,9-3 0,-4-1 0,38-6 0,-35 5 0,25-3 0,-22 8 0,2-1 0,13-11 0,-26 13 0,8-14 0,-20 18 0,0-3 0,3-2 0,-3 8 0,13-10 0,9 0 0,-5 2 0,12-6 0,-23 7 0,2 1 0,-4 0 0,-9 2 0,4 1 0,-8 0 0,-1 4 0,-3-2 0,1-3 0,-1 5 0,1-5 0,2 6 0,-4-3 0,6 3 0,-7-3 0,6 0 0,-4 2 0,1-5 0,2 6 0,1-6 0,8 2 0,-4-3 0,4 0 0,7-6 0,-9 5 0,15-6 0,-17 8 0,8-2 0,-3-3 0,5 6 0,0-5 0,7 4 0,-5-6 0,22-5 0,-7-3 0,18 2 0,-17-1 0,-7 9 0,-18 2 0,-4 3 0,5 0 0,-7-1 0,6 2 0,-7-2 0,0 2 0,0 1 0,-4 0 0,-2 0 0,-1-1 0,-6-2 0,2-1 0,-5 4 0,6-3 0,-6 5 0,2-4 0,-2 4 0,2-5 0,-2 5 0,6-4 0,-6 4 0,2-2 0,-2 0 0,-1 2 0,1-4 0,-1 4 0,-2-5 0,2 5 0,-2-1 0,2-1 0,-2 2 0,2-2 0,-3 0 0,4 3 0,-1-3 0,1 3 0,-1 0 0,1-3 0,-4 2 0,0-2 0,-3 3 0,3 0 0,-2 0 0,5-3 0,-2 3 0,2-3 0,1 3 0,-1 0 0,1 0 0,18 0 0,-5 0 0,21 3 0,-13-2 0,7 3 0,-8-4 0,9 3 0,-5-2 0,1 2 0,-1-3 0,-5 0 0,0 0 0,-3 0 0,2 0 0,-2 0 0,0 0 0,0 0 0,-4 0 0,4 0 0,4 0 0,5 0 0,0 0 0,-1 0 0,-8 0 0,2 0 0,-5 0 0,3 0 0,-4 0 0,-2 3 0,1-2 0,-1 2 0,0 0 0,1-2 0,-4 4 0,5-1 0,-3 2 0,1 1 0,2-1 0,-5 4 0,4-3 0,-4 5 0,2-2 0,0 3 0,-3 0 0,3 0 0,-3 0 0,0 0 0,0-3 0,0 7 0,0-6 0,0 4 0,0-3 0,0-5 0,0 6 0,0-3 0,0 3 0,0 0 0,0 0 0,0-1 0,-3 1 0,3 0 0,-6 0 0,5 0 0,-4-3 0,1 3 0,0-6 0,-1 5 0,4-5 0,-5 5 0,5-4 0,-4 4 0,4-5 0,-5 2 0,3-2 0,-1-1 0,1 1 0,0-1 0,2 1 0,-1-1 0,2 1 0,-3-4 0,2 3 0,-2-5 0,3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13:25.14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644 241 16383,'-29'44'0,"6"-4"0,20-30 0,2 3 0,-4 17 0,1-13 0,0 12 0,-3-3 0,6-10 0,-4 9 0,2-6 0,2 0 0,-4 7 0,4-2 0,-5 0 0,5-5 0,-3 9 0,1-12 0,0 7 0,-1 1 0,1-9 0,3 14 0,0-2 0,0-2 0,0 7 0,0-1 0,0 3 0,-3 0 0,2 6 0,-3-7 0,0 9 0,-1-8 0,0 5 0,-4 3 0,7-6 0,-3 11 0,2-21 0,2 6 0,-6-9 0,3-4 0,-3 2 0,-2-5 0,1 4 0,-1-1 0,-27-58 0,20 17 0,-23-59 0,22 29 0,9-8 0,-8-8 0,9-2 0,0 0 0,1-6 0,6-2 0,0-10 0,0 0 0,0 2 0,5 16 0,-4 2 0,9 17 0,-4 1 0,5 8 0,-2 9 0,0 1 0,-2 13 0,-3 1 0,6-5 0,-6 7 0,3-12 0,2 3 0,-4 5 0,5-3 0,-4 7 0,4-1 0,-11 81 0,5-36 0,-14 70 0,5-56 0,-1-9 0,-4 15 0,4-12 0,-5 14 0,-7 15 0,5-17 0,-5 26 0,7-30 0,0 6 0,1-9 0,-1 1 0,1 0 0,-1 8 0,-5-7 0,4 7 0,-2-16 0,2-3 0,3-7 0,-8 8 0,11-11 0,-7 9 0,8-3 0,-7-1 0,1 13 0,-6-5 0,6 0 0,-4 5 0,4-13 0,1 6 0,-1-14 0,3 5 0,1-4 0,3 0 0,-6 7 0,6-11 0,-5 7 0,2-4 0,4 0 0,6 7 0,7-8 0,6-1 0,9-15 0,-7-6 0,12-16 0,-7-2 0,9-8 0,6-8 0,3-1 0,-8 2 0,4 1 0,-10 1 0,0-1 0,-2 0 0,-7 6 0,0-1 0,-2 6 0,-2-1 0,-3 10 0,2-9 0,-8 13 0,11-17 0,-9 6 0,4-2 0,-1-13 0,-1 13 0,0-6 0,-2 9 0,2-9 0,-4 6 0,5-21 0,-5 19 0,1-7 0,-2 13 0,-4 3 0,0-6 0,0 6 0,0-3 0,0 3 0,0-1 0,0-2 0,-6-1 0,4 3 0,-6 1 0,4-6 0,-2 7 0,-1-4 0,-2 3 0,20 96 0,-8-38 0,7 23 0,3 2 0,-2-10 0,1 3 0,-7-15 0,0 8 0,-5-19 0,0 3 0,0-21 0,0 4 0,0 14 0,0-10 0,0 9 0,0-7 0,-3-7 0,0 13 0,-4-12 0,1 5 0,-1 5 0,1-8 0,2 9 0,-3-1 0,5-1 0,-7 13 0,8-13 0,-4 1 0,5-9 0,-3 5 0,2-7 0,-3 13 0,2-12 0,1 2 0,-22-78 0,13 29 0,-15-63 0,14 43 0,0 7 0,1 1 0,5-6 0,-12-20 0,9 2 0,-11-9 0,13 17 0,-4 6 0,3-8 0,0 0 0,2 8 0,1 3 0,2 7 0,-7 0 0,8 9 0,-7 1 0,7 13 0,-3 1 0,4-8 0,0 13 0,-3-18 0,2 12 0,-2 3 0,3-13 0,0 11 0,0-5 0,0-1 0,0 9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2:56:06.737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467 0 24575,'16'37'0,"6"12"0,1 31 0,-5-34 0,1 2-1246,-1 17 0,0 2 1246,2-3 0,0-1 0,-3 4 0,-1 1 0,-3-7 0,0 0 0,3-4 0,-2-1-68,3 38 68,-4-35 0,-2 0 0,-3 28 0,-1-28 0,1 2 0,0 33 0,1-3 0,5 8 0,-12-14 0,5 6 0,0-1 0,2 1 0,-1-6 0,-1 4 608,-1-28-608,-5-3 0,5-18 0,-6 19 1242,5-16-1242,-4 9 710,5-15-710,-6-15 0,0 4 0,0-9 0,0 28 0,0-18 0,0 29 0,-6-7 0,4-12 0,-4 27 0,-1-9 0,-1 18 0,0-12 0,1 5 0,1-15 0,5 19 0,-6-9 0,7 7 0,-5-16 0,4-3 0,-9-12 0,9-15 0,-3-1 0,0-6 0,4-3 0,-4-1 0,4-3 0,0-1 0,0 1 0,0-1 0,0 4 0,0-2 0,0 5 0,-3-5 0,2 2 0,-2-4 0,3 1 0,0 0 0,-4-4 0,-15-26 0,-6 0 0,-25-41 0,-7 11 0,-4-14-446,24 31 0,-2 0 446,-30-34 0,28 28 0,1 1 0,-24-30 0,29 32 0,3 0 0,-13-27 0,3 2 0,12 14 0,9 11 0,2 11 0,-2-11 0,10 14 892,-3-6-892,9 14 0,-2 5 0,3 0 0,0 3 0,27 27 0,2 8 0,39 46 0,-18-6 0,-16-26 0,-1 0 0,20 23 0,-5 5 0,4-11 0,-18-14 0,-1-5 0,-9-7 0,-1-2 0,2 7 0,14 3 0,-17-14 0,27 25 0,-29-25 0,16 24 0,-5-16 0,-8-2 0,16 12 0,-23-25 0,11 11 0,-19-15 0,6-7 0,-5-7 0,3-30 0,6-8 0,-6-21 0,23-1 0,-9 8 0,26-20 0,6 5-520,-14 18 1,2-1 519,-7 12 0,2 0 0,26-26 0,0 1 0,5-4 0,-11 13 0,1-2 0,-8 5 0,-2 2 0,-5 13 0,-2 0 0,0-8 0,-2 5 0,1 9 0,-27 12 0,-5 6 0,-5 3 0,0 4 0,2 0 1039,2 4-1039,1 0 0,-4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2:45.604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0 1 24575,'18'24'0,"2"-10"0,-18-1 0,9-11 0,-1 12 0,20 30 0,6-9 0,7 37 0,19-19 0,-25-5 0,13-1 0,-1 3 0,-11-5 0,31 27 0,-13-7 0,29-4 0,-10 10 0,0-25 0,-23 3 0,7 3 0,-12-14 0,5 5 0,-18-11 0,-13-8 0,1-1 0,-4 5 0,10-10 0,-5 4 0,1-1 0,16 5 0,-20 4 0,19 3 0,-17-9 0,2 4 0,-3-10 0,-5 4 0,6-9 0,-6 9 0,14-4 0,-9 4 0,3 0 0,6 1 0,-6 7 0,15-6 0,-5 5 0,7-3 0,-11 4 0,0-6 0,0-3 0,1 1 0,-1-6 0,0 6 0,-1-6 0,13-1 0,1 11 0,13 2 0,-1 0 0,1-1 0,-3-1 0,3 4 0,17-1 0,6 13 0,36-2 0,-32 5 0,48 9 0,-78-27 0,74 25 0,-86-38 0,50 17 0,-59-21 0,10 6 0,-5 0 0,-13-2 0,12 2 0,-19-1 0,23 1 0,-14 6 0,25-2 0,-17 2 0,17 3 0,-25-7 0,8 8 0,-12-12 0,1 2 0,1-1 0,4-7 0,-12 12 0,13-10 0,-13 12 0,14 0 0,-8-7 0,9 15 0,-1-14 0,-6 14 0,3-15 0,-9 7 0,4-14 0,-8 6 0,-6-6 0,6 2 0,1 2 0,1-2 0,6-2 0,-14-8 0,0-8 0,-28-22 0,6-6 0,-23-15 0,7-3 0,-6-1 0,-17-8 0,7-13 0,-29-29 0,8-3 0,-16-29 0,-2 24-249,33 24 0,-1 0 249,-36-36 0,41 36 0,3 0 0,-37-26 0,35 28 0,-15-10 0,11 42 0,13-20 0,-9 21 0,19 3 498,4 25-498,-1-14 0,11 22 0,-2-3 0,0 7 0,8-2 0,8 8 0,34 58 0,13-3 0,11 42 0,-1-8 0,-19-21 0,5 13 0,-17-28 0,8 7 0,-7-8 0,11 11 0,14 8 0,-5 13 0,7-9 0,-7 26 0,6-26 0,31 52 0,-23-46 0,14 24 0,-41-53 0,1 9 0,-1-9 0,0-7 0,-8 3 0,-5-16 0,-5-3 0,0 9 0,-8-14 0,6 0 0,-6-2 0,0-6 0,5 5 0,-11 3 0,12 0 0,-6 6 0,6-6 0,2 11 0,0-9 0,-2 4 0,1 0 0,-1-6 0,2 5 0,-8 1 0,6-4 0,-6 4 0,0-8 0,6 2 0,-12-1 0,11-1 0,-11 2 0,10-2 0,-10 2 0,12-8 0,-12 6 0,4-7 0,-6 9 0,0 0 0,-6-8 0,-2-2 0,-14-6 0,-51 0 0,20 0 0,-38-8 0,17 6 0,-5-6 0,0 8 0,-12 0 0,-6 0 0,-6 0 0,-49 0 0,45 0 0,-48 0 0,74 0 0,-32 0 0,16 0 0,-23 0 0,36 0 0,7 0 0,61 0 0,-13 0 0,13 0 0,-6 0 0,6 0 0,2 0 0,-1 0 0,-1 0 0,2 0 0,-2 0 0,2 0 0,-2 0 0,0 0 0,9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22:50.063"/>
    </inkml:context>
    <inkml:brush xml:id="br0">
      <inkml:brushProperty name="width" value="0.2" units="cm"/>
      <inkml:brushProperty name="height" value="0.2" units="cm"/>
      <inkml:brushProperty name="color" value="#941651"/>
    </inkml:brush>
  </inkml:definitions>
  <inkml:trace contextRef="#ctx0" brushRef="#br0">767 0 24575,'-4'42'0,"0"16"0,4-25 0,0 31 0,0 2 0,0 17 0,0 12 0,0-16 0,0 2-794,0 44 794,0-33 0,0 5-622,0-15 1,0 1 621,1 1 0,-2 4-1061,-3 40 0,0 4 1061,3-20 0,0-1 0,-3 16 0,0 0 0,4-17 0,0 0 0,-8 8 0,0 1 0,2-9 0,0 0-599,-7 11 0,0-4 599,8-32 0,1-1 0,-4 3 0,1 1 0,2-2 0,0-2 0,-3 3 0,0-2 151,-1-6 0,2-4-151,-2 45 0,-3-37 0,11 9 1039,-9-35-1039,4 19 2141,1-9-2141,-1-10 1474,6 58-1474,0-65 401,0 52-401,0-61 0,0 10 0,0-14 0,0 1 0,0 0 0,0 0 0,0 12 0,0 3 0,0 14 0,0 0 0,0 0 0,0-14 0,0-3 0,0 2 0,0-12 0,0 23 0,0-9 0,0 26 0,0 15 0,0 4 0,0 8 0,0-10 0,0-3 0,0 1 0,0-12 0,0 10 0,0-37 0,0 20 0,0-21 0,0 11 0,0-11 0,0-5 0,0-12 0,0-8 0,0-2 0,0-8 0,0 1 0,0-5 0,-3 3 0,2-3 0,-3 5 0,4 7 0,0 2 0,0 22 0,0 0 0,0 3 0,0 7 0,0-20 0,0 8 0,0-12 0,0-8 0,0 6 0,-4-7 0,3 1 0,-3-1 0,1-9 0,2-4 0,-2-1 0,3 0 0,0-3 0,0 3 0,0 0 0,0-4 0,0 16 0,0-9 0,0 6 0,-4-5 0,3-6 0,-2 1 0,3-4 0,0 1 0,0-2 0,0 2 0,0 0 0,0-1 0,0 0 0,0 0 0,0 1 0,0 0 0,0-2 0,0 6 0,0 9 0,0-6 0,0 4 0,0-11 0,-7-14 0,-11-17 0,-18-21 0,-11-13 0,-10-3 0,1 0 0,9 2 0,5 13 0,-2-8 0,18 23 0,-4-6 0,19 14 0,0 3 0,-1 0 0,1-3 0,-4 3 0,7-1 0,-7-2 0,10 3 0,-5 0 0,6 1 0,-4 5 0,1-5 0,2 3 0,-1-3 0,5 6 0,8 30 0,6 11 0,8 19 0,0 1 0,6-10 0,-7-3 0,7 5 0,-8-6 0,-1-2 0,-1-5 0,12 22 0,-11-27 0,9 20 0,-15-29 0,-1 2 0,-3-9 0,-1 5 0,1-4 0,0 0 0,-1-1 0,1 0 0,-1 1 0,1-1 0,3 1 0,-3-2 0,3 2 0,-3 0 0,0-6 0,-1 5 0,1-10 0,-1 9 0,1-7 0,0 2 0,-1-12 0,1-5 0,0-7 0,4-9 0,2 0 0,4-9 0,9-6 0,4-11 0,24-13 0,8-23-458,-24 42 0,1 0 458,-1 0 0,0 0 0,1 2 0,-1-1-329,30-44 329,3 19 0,-18-14 0,-2 31 0,-16 5 0,-9 9 0,-9 23 0,-6-4 900,-4 13-900,0 3 86,-4-1 0,-1 7 0,-3-4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B6EF1-9828-284C-B84C-28CBB212DEB7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B7D2-1FDF-E44B-872B-43B4B5B5F1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72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B7D2-1FDF-E44B-872B-43B4B5B5F12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76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B3691D-3D34-7CD0-5131-706D24C3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FBB294E-A61D-D476-E8A2-7C34177A0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5FF904-9FD1-43F8-EA77-FE1DEA5C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FE8497-DF74-E262-80D9-DD761BD0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7298AF-2056-145B-03D3-04FDD3F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2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B6BF5-D1D0-4C8A-CE5F-2CD2AB1D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37F6F2-3C3A-9D78-D423-349E2326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DE251D-522E-ED98-7C39-2323CEF0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3780F3-E2B8-3E35-999D-5820D00B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0DFBC-55FA-CDC9-D50A-4C250213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2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62D8232-6001-A385-E4F7-A151F9AC3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5C8E4F3-F5F4-3000-7EB2-B5B3B7E84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4F09BF-18A8-B892-3651-65EC690B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823873-3E0B-844A-7526-E686AB59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E792B5-7CC4-3789-B45F-BE953656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09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19B8D-B828-2653-F26B-A8BBD19C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CA1257-EDCA-27C9-3A1B-1AB8A4EEF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F82A63-92E0-37D4-E652-4C62F1E6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A0847C-9C61-5EBD-D996-9A02894E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9BBF6C-CB27-4FCF-710F-FACD9E5A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6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FE6AE-316B-C00C-3FF6-F7793572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324F66-D727-0752-D8CC-991D0AF4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06A441-5949-8523-7DCA-3AC517B9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E57DA6-EA82-89A7-283C-5910804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06E416-3043-7CA6-05B8-A26CDAEC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8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DF8F6-868B-98A7-B03E-4C4FE3CE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AABDBD-7BA9-F504-5A11-6F3C4D249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4489AC-062E-0B43-0BEC-7BBBDB05F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76EA4D-817A-AC46-61F7-E915261D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EE732E-CACD-3923-8354-45EB3ADB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E4D203-121A-46BA-594E-10AB7DD6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23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EB5544-CF75-5603-6DF6-DE57CF94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FA1E7E-8466-4EB2-6D1A-7B0DBC98A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D013EC-4356-D49F-CBC5-D8DF26D6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C0D6A59-D0F5-9B7A-D8B8-D27B5769E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46E57B-815F-CB12-3435-4D2E5484D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A90D726-AE64-B1E4-1134-B7F386DE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0B75821-F72E-EDEA-F248-817E50E8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A23ED2F-0400-1A9C-DB09-2727CFC1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3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25DFE-357D-5EF9-7BF7-F59F802A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DA00C7-0C37-BABB-EA15-9356B256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797914-EC27-6089-F6E9-664FDE36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104C317-25C1-E1FE-4A88-943B7625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42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6AA3F2A-AE77-8209-8F93-2AB63A6E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6B21B8-222A-C62F-55BD-C7C6E0E8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59FE69-03F0-F581-B713-AF657913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89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5E077E-F1A6-64B2-FFE5-072E2B48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B97B26-5972-9F5C-3E06-C022CBE0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326FB0-4032-FF75-8881-C877F54D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D18525-6686-B571-1DED-AE85E263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434EEF-EB35-DC98-F066-C1D5AB2B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7196AA-87F3-1474-70DD-1A576B2B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88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26EB19-B1F4-268B-22FB-C4738204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C689975-0A7C-1D0D-C7CB-AB39A6099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7C6D79-A722-2CB2-B4CF-EB3CAB97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434DA4E-E314-EB84-83EA-EF03B8B0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B44D46-CA6D-E7EC-DC84-364AD039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455C3C-3031-FE19-67A8-F8046402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2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EB4C2D3-40B9-7D45-C295-33B882FE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FAE713-184D-7398-EDFD-1E4544F11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3291AE-9533-CF1D-091C-D1B4234BA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103A-85C6-F644-A4CB-61A7D54EE3C1}" type="datetimeFigureOut">
              <a:rPr lang="fi-FI" smtClean="0"/>
              <a:t>6.12.2025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3A0FC5-3BB2-091B-2964-14B46F150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1DCE07-A159-D6C2-45AA-F38BF0D4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32C4-6013-D449-9357-B0BDD9DA4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4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8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BA909C-4BF1-43B3-A191-1F6BD1F8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59AC0C-E2AE-5D6B-7CB3-AA132FEC4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88" y="4072042"/>
            <a:ext cx="6164078" cy="2057045"/>
          </a:xfrm>
        </p:spPr>
        <p:txBody>
          <a:bodyPr anchor="ctr">
            <a:normAutofit/>
          </a:bodyPr>
          <a:lstStyle/>
          <a:p>
            <a:pPr algn="l"/>
            <a:r>
              <a:rPr lang="fi-FI" sz="4400"/>
              <a:t>ÄI2&amp;ÄI3-kurssin ja Studeon materiaalin esittelyä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8F5335-9300-7D5F-5FC7-A987AAE0F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592" y="4072042"/>
            <a:ext cx="4165206" cy="2057044"/>
          </a:xfrm>
        </p:spPr>
        <p:txBody>
          <a:bodyPr anchor="ctr">
            <a:normAutofit/>
          </a:bodyPr>
          <a:lstStyle/>
          <a:p>
            <a:r>
              <a:rPr lang="fi-FI" dirty="0"/>
              <a:t>lv 2025-2026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92DF2C-6F6A-8848-B1C4-572636A53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05" b="-1"/>
          <a:stretch/>
        </p:blipFill>
        <p:spPr>
          <a:xfrm>
            <a:off x="196704" y="174032"/>
            <a:ext cx="11814054" cy="37262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25F52E60-B351-F6E5-B67D-EEB6B9AAC413}"/>
                  </a:ext>
                </a:extLst>
              </p14:cNvPr>
              <p14:cNvContentPartPr/>
              <p14:nvPr/>
            </p14:nvContentPartPr>
            <p14:xfrm>
              <a:off x="555935" y="3170329"/>
              <a:ext cx="1321920" cy="34560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25F52E60-B351-F6E5-B67D-EEB6B9AAC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935" y="3107329"/>
                <a:ext cx="144756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2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D2122E-6C50-45AA-5F74-F1116027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2303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Tehtävien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22E56C-276D-0790-5A8B-26B610D4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594632"/>
          </a:xfrm>
        </p:spPr>
        <p:txBody>
          <a:bodyPr>
            <a:noAutofit/>
          </a:bodyPr>
          <a:lstStyle/>
          <a:p>
            <a:r>
              <a:rPr lang="fi-FI" dirty="0"/>
              <a:t>Osan tehtävistä, esim. käsite- ja kielioppitehtävät, tarkistaa automaatti. </a:t>
            </a:r>
          </a:p>
          <a:p>
            <a:pPr marL="457200" lvl="1" indent="0">
              <a:buNone/>
            </a:pPr>
            <a:r>
              <a:rPr lang="fi-FI" sz="2000" dirty="0"/>
              <a:t>Jos esim. sana on oikea, mutta se on kirjoitettu väärin, automaatti pitää sitä virheenä. &lt; Näiden tehtävien pisteet näkyvät tehtävissä ja arviointi-välilehdellä.</a:t>
            </a:r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dirty="0"/>
              <a:t>Osan tehtävistä, esim. lyhyet ja pitkät kirjoitettavat vastaukset, tarkistaa opettaja. Pisteitä tulee siitä, </a:t>
            </a:r>
          </a:p>
          <a:p>
            <a:pPr lvl="1"/>
            <a:r>
              <a:rPr lang="fi-FI" sz="2800" dirty="0"/>
              <a:t>että vastauksessa on kaikki asiat, joita kysytään</a:t>
            </a:r>
          </a:p>
          <a:p>
            <a:pPr lvl="1"/>
            <a:r>
              <a:rPr lang="fi-FI" sz="2800" dirty="0"/>
              <a:t>että vastaus on kirjoitettu hyvällä yleiskielellä</a:t>
            </a:r>
          </a:p>
          <a:p>
            <a:pPr lvl="1"/>
            <a:r>
              <a:rPr lang="fi-FI" sz="2800" dirty="0"/>
              <a:t>että vastaus on riittävän pitkä.</a:t>
            </a:r>
          </a:p>
          <a:p>
            <a:pPr marL="0" indent="0">
              <a:buNone/>
            </a:pPr>
            <a:r>
              <a:rPr lang="fi-FI" dirty="0"/>
              <a:t>&lt; Näiden tehtävien pisteet näkyvät tehtävän kommentissa.</a:t>
            </a:r>
          </a:p>
        </p:txBody>
      </p:sp>
    </p:spTree>
    <p:extLst>
      <p:ext uri="{BB962C8B-B14F-4D97-AF65-F5344CB8AC3E}">
        <p14:creationId xmlns:p14="http://schemas.microsoft.com/office/powerpoint/2010/main" val="14599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FA6202-4CE0-804F-77BE-101763AB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6" y="365125"/>
            <a:ext cx="11221995" cy="1325563"/>
          </a:xfrm>
        </p:spPr>
        <p:txBody>
          <a:bodyPr/>
          <a:lstStyle/>
          <a:p>
            <a:r>
              <a:rPr lang="fi-FI" dirty="0"/>
              <a:t>Uutta tietoa ilmoitustaululla &amp; annetut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3D2EA5-F495-FA4B-AF94-05020CDE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06" y="1690688"/>
            <a:ext cx="3284838" cy="4351338"/>
          </a:xfrm>
        </p:spPr>
        <p:txBody>
          <a:bodyPr>
            <a:normAutofit/>
          </a:bodyPr>
          <a:lstStyle/>
          <a:p>
            <a:r>
              <a:rPr lang="fi-FI" sz="2400" dirty="0"/>
              <a:t>Ilmoitustaulun alapuolella on Tehtävät, jossa näkyy, kuinka monta tehtävää sinulla on tekemättä.</a:t>
            </a:r>
          </a:p>
          <a:p>
            <a:pPr marL="457200" lvl="1" indent="0">
              <a:buNone/>
            </a:pPr>
            <a:r>
              <a:rPr lang="fi-FI" sz="1500" dirty="0"/>
              <a:t>Huomaa: Jos tehtävässä on johdanto, tämä linkki hyppää sen yli. </a:t>
            </a:r>
            <a:br>
              <a:rPr lang="fi-FI" sz="1500" dirty="0"/>
            </a:br>
            <a:r>
              <a:rPr lang="fi-FI" sz="1500" dirty="0"/>
              <a:t>Kun alat tehdä alatehtävää, esim. 3 a, tarkista, onko johdanto.</a:t>
            </a:r>
            <a:endParaRPr lang="fi-FI" sz="2000" dirty="0"/>
          </a:p>
          <a:p>
            <a:r>
              <a:rPr lang="fi-FI" sz="2400" dirty="0"/>
              <a:t>Jos tehtävää on kommentoitu, näet sen Palaute-kohdassa.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030A98-637C-1234-1743-5763A29B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31" y="1370337"/>
            <a:ext cx="7748855" cy="26258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373E6231-3D48-B972-9CE9-F8C7B7EE418B}"/>
                  </a:ext>
                </a:extLst>
              </p14:cNvPr>
              <p14:cNvContentPartPr/>
              <p14:nvPr/>
            </p14:nvContentPartPr>
            <p14:xfrm rot="5400000">
              <a:off x="4343197" y="1371454"/>
              <a:ext cx="1431731" cy="1014826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373E6231-3D48-B972-9CE9-F8C7B7EE41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4307188" y="1335442"/>
                <a:ext cx="1503390" cy="1086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4E48162F-8EA3-FA24-DEE7-79797C2C0A75}"/>
                  </a:ext>
                </a:extLst>
              </p14:cNvPr>
              <p14:cNvContentPartPr/>
              <p14:nvPr/>
            </p14:nvContentPartPr>
            <p14:xfrm rot="3016567">
              <a:off x="5892714" y="1109281"/>
              <a:ext cx="459000" cy="2833561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4E48162F-8EA3-FA24-DEE7-79797C2C0A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3016567">
                <a:off x="5856714" y="1073281"/>
                <a:ext cx="530640" cy="2905201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Kuva 11">
            <a:extLst>
              <a:ext uri="{FF2B5EF4-FFF2-40B4-BE49-F238E27FC236}">
                <a16:creationId xmlns:a16="http://schemas.microsoft.com/office/drawing/2014/main" id="{3CA0809C-E0CA-D254-4204-B5CC65741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950" y="3996170"/>
            <a:ext cx="5969343" cy="27424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D932AF9A-6D56-F38D-2362-4562B1ADB2E2}"/>
                  </a:ext>
                </a:extLst>
              </p14:cNvPr>
              <p14:cNvContentPartPr/>
              <p14:nvPr/>
            </p14:nvContentPartPr>
            <p14:xfrm rot="2538302">
              <a:off x="3039935" y="4953899"/>
              <a:ext cx="3465258" cy="1466883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D932AF9A-6D56-F38D-2362-4562B1ADB2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538302">
                <a:off x="3003932" y="4917902"/>
                <a:ext cx="3536903" cy="15385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6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5CD18E-B635-0784-4ADD-A74756CD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44104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fi-FI" dirty="0"/>
              <a:t>Kurssin kirjatehtävä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04092-34CB-427B-DF51-26539B7E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376855"/>
            <a:ext cx="10515600" cy="5031937"/>
          </a:xfrm>
        </p:spPr>
        <p:txBody>
          <a:bodyPr>
            <a:norm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Luetaan yksi romaani TAI tietokirja, jossa käsitellään kieltä, vuorovaikutusta tai identiteettiä. 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Kirjan voi lukea tai kuunnella.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Valitse kirja luvun 1 tehtävästä MA1.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Romaaneja identiteetistä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Tietokirjoja kielestä ja identiteetistä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Tietokirjoja itsensä kehittämisestä ja vuorovaikutuksesta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Ilmoita valintasi ja mainitse, onko se romaani vai tietokirja.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Kohdistan sitten sinulle tehtävän 7 tai MA2.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83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AC47D3-1A97-E578-BD5E-E6DAB4AA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/>
              <a:t>Kurssin tavoitteet ja opittavat asiat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EC9AFF-F6E6-0CB1-340B-BAAE04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513"/>
            <a:ext cx="10515600" cy="4559643"/>
          </a:xfrm>
        </p:spPr>
        <p:txBody>
          <a:bodyPr>
            <a:normAutofit/>
          </a:bodyPr>
          <a:lstStyle/>
          <a:p>
            <a:r>
              <a:rPr lang="fi-FI" dirty="0"/>
              <a:t>kehittää kielitietoisuutta: </a:t>
            </a:r>
          </a:p>
          <a:p>
            <a:pPr lvl="1"/>
            <a:r>
              <a:rPr lang="fi-FI" dirty="0"/>
              <a:t>kielen tehtävät, kieli yhteisöissä, kielipolitiikka, monikielisyys…</a:t>
            </a:r>
          </a:p>
          <a:p>
            <a:r>
              <a:rPr lang="fi-FI" dirty="0"/>
              <a:t>kehittää tekstitietoisuutta </a:t>
            </a:r>
          </a:p>
          <a:p>
            <a:pPr lvl="1"/>
            <a:r>
              <a:rPr lang="fi-FI" dirty="0"/>
              <a:t>tekstilajit</a:t>
            </a:r>
          </a:p>
          <a:p>
            <a:r>
              <a:rPr lang="fi-FI" dirty="0"/>
              <a:t>kerrata ja ehkä myös oppia lisää kielioppia </a:t>
            </a:r>
          </a:p>
          <a:p>
            <a:r>
              <a:rPr lang="fi-FI" dirty="0"/>
              <a:t>arvioida itseä viestijänä</a:t>
            </a:r>
          </a:p>
          <a:p>
            <a:r>
              <a:rPr lang="fi-FI" dirty="0"/>
              <a:t>oppia vuorovaikutuksesta, erityisesti ryhmäviestinnästä</a:t>
            </a:r>
          </a:p>
          <a:p>
            <a:pPr lvl="1"/>
            <a:r>
              <a:rPr lang="fi-FI" dirty="0"/>
              <a:t>vuorovaikutustilanteiden analyysi</a:t>
            </a:r>
          </a:p>
          <a:p>
            <a:r>
              <a:rPr lang="fi-FI" dirty="0"/>
              <a:t>YO-kokeiden kannalta LUKUTAIDON VASTAUS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814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EB6D28-DB53-1892-1D02-6912F58D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99503"/>
            <a:ext cx="9888496" cy="900131"/>
          </a:xfrm>
        </p:spPr>
        <p:txBody>
          <a:bodyPr anchor="t">
            <a:norm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Kurssin suoritus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A3E4E7-5F46-B50E-B042-238B6224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5" y="2217343"/>
            <a:ext cx="11306432" cy="4640657"/>
          </a:xfrm>
        </p:spPr>
        <p:txBody>
          <a:bodyPr>
            <a:noAutofit/>
          </a:bodyPr>
          <a:lstStyle/>
          <a:p>
            <a:r>
              <a:rPr lang="fi-FI" sz="2400" dirty="0"/>
              <a:t>Opintojakson aikana opiskellaan sisällysluettelossa olevat luvut joko tunnilla tai itsenäisesti.</a:t>
            </a:r>
          </a:p>
          <a:p>
            <a:r>
              <a:rPr lang="fi-FI" sz="2400" dirty="0"/>
              <a:t>Kurssin tehtävät ovat Studeossa. </a:t>
            </a:r>
          </a:p>
          <a:p>
            <a:pPr lvl="1"/>
            <a:r>
              <a:rPr lang="fi-FI" dirty="0"/>
              <a:t>Tehtäviä ei palauteta s-postilla, Wilmalla tms., ellei erikseen pyydetä.</a:t>
            </a:r>
          </a:p>
          <a:p>
            <a:r>
              <a:rPr lang="fi-FI" sz="2400" dirty="0"/>
              <a:t>Tehtävät ovat</a:t>
            </a:r>
          </a:p>
          <a:p>
            <a:pPr lvl="1"/>
            <a:r>
              <a:rPr lang="fi-FI" dirty="0"/>
              <a:t>yksilötehtäviä</a:t>
            </a:r>
          </a:p>
          <a:p>
            <a:pPr lvl="1"/>
            <a:r>
              <a:rPr lang="fi-FI" dirty="0"/>
              <a:t>paritehtäviä</a:t>
            </a:r>
          </a:p>
          <a:p>
            <a:pPr lvl="1"/>
            <a:r>
              <a:rPr lang="fi-FI" dirty="0"/>
              <a:t>pienryhmätehtäviä</a:t>
            </a:r>
          </a:p>
          <a:p>
            <a:r>
              <a:rPr lang="fi-FI" sz="2400" dirty="0"/>
              <a:t>Tavoite on tehdä mahdollisimman paljon tehtäviä tunnilla, mutta myös kotitehtäviä tulee.</a:t>
            </a:r>
          </a:p>
        </p:txBody>
      </p:sp>
    </p:spTree>
    <p:extLst>
      <p:ext uri="{BB962C8B-B14F-4D97-AF65-F5344CB8AC3E}">
        <p14:creationId xmlns:p14="http://schemas.microsoft.com/office/powerpoint/2010/main" val="36247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3BFF5D-93B3-966A-7F68-E30C0154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Kurssin päättöarviointi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0224CF-158E-0970-3393-189E105B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940"/>
            <a:ext cx="10515600" cy="432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Kurssin päätteeksi tulee arvosana.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Arvosanaan vaikuttavat</a:t>
            </a:r>
          </a:p>
          <a:p>
            <a:r>
              <a:rPr lang="fi-FI" b="1" dirty="0"/>
              <a:t>tehtävien tekeminen ja edistymisprosentti</a:t>
            </a:r>
          </a:p>
          <a:p>
            <a:r>
              <a:rPr lang="fi-FI" b="1" dirty="0"/>
              <a:t>erikseen arvioitavat tehtävät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2–4 tehtävää</a:t>
            </a:r>
          </a:p>
          <a:p>
            <a:r>
              <a:rPr lang="fi-FI" b="1" dirty="0"/>
              <a:t>koe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Kokeessa on usein 2–4 eri osaa, joista kaikista tulee oma numero.</a:t>
            </a:r>
          </a:p>
        </p:txBody>
      </p:sp>
    </p:spTree>
    <p:extLst>
      <p:ext uri="{BB962C8B-B14F-4D97-AF65-F5344CB8AC3E}">
        <p14:creationId xmlns:p14="http://schemas.microsoft.com/office/powerpoint/2010/main" val="2528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A1159D-954C-A178-3C92-3F76C980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fi-FI" b="1" dirty="0"/>
              <a:t>Edistymis-prosentti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4101A5-E676-8145-2250-F1090611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713" y="642551"/>
            <a:ext cx="6759130" cy="53751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/>
              <a:t>Tehtävistä tulee pisteitä, joista lasketaan edistymisprosentti.</a:t>
            </a:r>
          </a:p>
          <a:p>
            <a:pPr marL="0" indent="0">
              <a:buNone/>
            </a:pPr>
            <a:r>
              <a:rPr lang="fi-FI" dirty="0"/>
              <a:t>Prosentti näkyy Arviointi-sivulla.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Prosentti muutetaan numeroksi, joka vaikuttaa kurssin loppuarvosanaan: </a:t>
            </a:r>
          </a:p>
          <a:p>
            <a:pPr lvl="1"/>
            <a:r>
              <a:rPr lang="fi-FI" dirty="0"/>
              <a:t>42 % on numero 4+, </a:t>
            </a:r>
          </a:p>
          <a:p>
            <a:pPr lvl="1"/>
            <a:r>
              <a:rPr lang="fi-FI" dirty="0"/>
              <a:t>50 % on numero 5 </a:t>
            </a:r>
          </a:p>
          <a:p>
            <a:pPr lvl="1"/>
            <a:r>
              <a:rPr lang="fi-FI" dirty="0"/>
              <a:t>60 % on numero 6 jne.</a:t>
            </a:r>
          </a:p>
          <a:p>
            <a:pPr lvl="1"/>
            <a:r>
              <a:rPr lang="fi-FI" dirty="0"/>
              <a:t>esim. jos tehtävien pisteissä on 78 % oikein, se on numero 8-.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704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9B31B-B9D6-30CE-3208-948A8848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Arviointisivu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C04CDF-9A48-AEDA-DFE0-10CB9BEF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3931" y="365125"/>
            <a:ext cx="4787387" cy="641319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63ECC103-7114-FABE-B5DA-FF1F3F49B94D}"/>
                  </a:ext>
                </a:extLst>
              </p14:cNvPr>
              <p14:cNvContentPartPr/>
              <p14:nvPr/>
            </p14:nvContentPartPr>
            <p14:xfrm>
              <a:off x="3180538" y="2742732"/>
              <a:ext cx="2242080" cy="36324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63ECC103-7114-FABE-B5DA-FF1F3F49B9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4898" y="2707092"/>
                <a:ext cx="23137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BAFDBBFF-7A50-9113-C3C3-3DD82BCFDB64}"/>
                  </a:ext>
                </a:extLst>
              </p14:cNvPr>
              <p14:cNvContentPartPr/>
              <p14:nvPr/>
            </p14:nvContentPartPr>
            <p14:xfrm>
              <a:off x="5827258" y="5919372"/>
              <a:ext cx="1055160" cy="38088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BAFDBBFF-7A50-9113-C3C3-3DD82BCFDB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1258" y="5883372"/>
                <a:ext cx="11268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04A21DC3-9AAE-1129-5A83-9BF274944CF0}"/>
                  </a:ext>
                </a:extLst>
              </p14:cNvPr>
              <p14:cNvContentPartPr/>
              <p14:nvPr/>
            </p14:nvContentPartPr>
            <p14:xfrm>
              <a:off x="2543698" y="5494572"/>
              <a:ext cx="1846080" cy="25128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04A21DC3-9AAE-1129-5A83-9BF274944C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058" y="5476932"/>
                <a:ext cx="18817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A9D9C4BC-9B79-1309-6BE2-F07E913658AC}"/>
                  </a:ext>
                </a:extLst>
              </p14:cNvPr>
              <p14:cNvContentPartPr/>
              <p14:nvPr/>
            </p14:nvContentPartPr>
            <p14:xfrm>
              <a:off x="3152098" y="6059772"/>
              <a:ext cx="1627560" cy="55188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A9D9C4BC-9B79-1309-6BE2-F07E913658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4098" y="6042132"/>
                <a:ext cx="16632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2DF1AEDF-CF1B-10C7-F78E-5675496D0702}"/>
                  </a:ext>
                </a:extLst>
              </p14:cNvPr>
              <p14:cNvContentPartPr/>
              <p14:nvPr/>
            </p14:nvContentPartPr>
            <p14:xfrm>
              <a:off x="5379058" y="5503932"/>
              <a:ext cx="231840" cy="58104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2DF1AEDF-CF1B-10C7-F78E-5675496D07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7418" y="5359932"/>
                <a:ext cx="375480" cy="8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2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0FDDB2-A56E-FDF3-FF11-F52C4107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Erikseen arvioitavat tehtävät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AD6B9-2FE6-A49C-8D0A-C802FA79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465745"/>
            <a:ext cx="6377768" cy="5639435"/>
          </a:xfrm>
        </p:spPr>
        <p:txBody>
          <a:bodyPr anchor="ctr">
            <a:normAutofit/>
          </a:bodyPr>
          <a:lstStyle/>
          <a:p>
            <a:r>
              <a:rPr lang="fi-FI" dirty="0"/>
              <a:t>Joka kurssissa on erikseen arvioitavia tehtäviä.</a:t>
            </a:r>
          </a:p>
          <a:p>
            <a:r>
              <a:rPr lang="fi-FI" dirty="0"/>
              <a:t>Niitä ovat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 kirjatehtävät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 lukutaidon tehtävät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 kirjoitustaidon tehtävät</a:t>
            </a:r>
          </a:p>
          <a:p>
            <a:r>
              <a:rPr lang="fi-FI" dirty="0"/>
              <a:t>Näistä tehtävistä tulee 1 piste Studeoon, kun ne on tehty, ja erikseen arvosanaan vaikuttavat pisteet </a:t>
            </a:r>
            <a:r>
              <a:rPr lang="fi-FI" dirty="0" err="1"/>
              <a:t>YTL:n</a:t>
            </a:r>
            <a:r>
              <a:rPr lang="fi-FI" dirty="0"/>
              <a:t> arviointikriteerien mukaan.</a:t>
            </a:r>
          </a:p>
        </p:txBody>
      </p:sp>
    </p:spTree>
    <p:extLst>
      <p:ext uri="{BB962C8B-B14F-4D97-AF65-F5344CB8AC3E}">
        <p14:creationId xmlns:p14="http://schemas.microsoft.com/office/powerpoint/2010/main" val="9921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34857-98C2-697A-5022-5F09CAF6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2" y="691978"/>
            <a:ext cx="10515600" cy="5674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400" dirty="0">
                <a:latin typeface="+mj-lt"/>
              </a:rPr>
              <a:t>Tehtävät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Oppimateriaalin tehtävissä ei aluksi ole reunusta.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Kun tehtävä merkitään kurssin tehtäväksi, </a:t>
            </a:r>
          </a:p>
          <a:p>
            <a:pPr marL="0" indent="0">
              <a:buNone/>
            </a:pPr>
            <a:r>
              <a:rPr lang="fi-FI" sz="2400" dirty="0"/>
              <a:t>sen reunus muuttuu oranssiksi.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Kun olet tehnyt tehtävän, </a:t>
            </a:r>
          </a:p>
          <a:p>
            <a:pPr marL="0" indent="0">
              <a:buNone/>
            </a:pPr>
            <a:r>
              <a:rPr lang="fi-FI" sz="2400" dirty="0"/>
              <a:t>se muuttuu vihreäksi.</a:t>
            </a:r>
          </a:p>
          <a:p>
            <a:endParaRPr lang="fi-FI" sz="2400" dirty="0"/>
          </a:p>
          <a:p>
            <a:pPr marL="0" indent="0">
              <a:buNone/>
            </a:pPr>
            <a:br>
              <a:rPr lang="fi-FI" sz="2400" dirty="0"/>
            </a:br>
            <a:endParaRPr lang="fi-FI" sz="2400" dirty="0"/>
          </a:p>
          <a:p>
            <a:endParaRPr lang="fi-FI" sz="2400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0AA11C6-88E5-76A3-E36F-2F947778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258" y="359933"/>
            <a:ext cx="3902864" cy="2556262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5B850C-DEB8-14B0-7060-9A19B7CDE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603" y="1830522"/>
            <a:ext cx="3546916" cy="2940380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80F53E8-4390-DA93-9E50-BB78DAB5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66" y="4236151"/>
            <a:ext cx="4245319" cy="20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47D04E-9164-6A1F-66EE-659ED87D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fi-FI" sz="4000"/>
              <a:t>Viimeinen palautuspäivä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343E95-EB33-A697-4CE1-4111CB91B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1742303"/>
            <a:ext cx="5235490" cy="4152470"/>
          </a:xfrm>
        </p:spPr>
        <p:txBody>
          <a:bodyPr>
            <a:normAutofit/>
          </a:bodyPr>
          <a:lstStyle/>
          <a:p>
            <a:r>
              <a:rPr lang="fi-FI" dirty="0"/>
              <a:t>Tehtävissä voi olla </a:t>
            </a:r>
            <a:r>
              <a:rPr lang="fi-FI" dirty="0" err="1"/>
              <a:t>dead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eli viimeinen palautuspäivä.</a:t>
            </a:r>
          </a:p>
          <a:p>
            <a:endParaRPr lang="fi-FI" dirty="0"/>
          </a:p>
          <a:p>
            <a:r>
              <a:rPr lang="fi-FI" dirty="0" err="1"/>
              <a:t>Dead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näkyy oranssin tehtävän yläreunassa.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4DD509-0461-EB3F-0FAF-5014EA75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74" y="2512858"/>
            <a:ext cx="6077171" cy="15648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2E686A87-A0E0-36D4-5CEE-C945D0A90D9D}"/>
                  </a:ext>
                </a:extLst>
              </p14:cNvPr>
              <p14:cNvContentPartPr/>
              <p14:nvPr/>
            </p14:nvContentPartPr>
            <p14:xfrm>
              <a:off x="10228534" y="974150"/>
              <a:ext cx="634680" cy="133128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2E686A87-A0E0-36D4-5CEE-C945D0A90D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2534" y="938150"/>
                <a:ext cx="706320" cy="1402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34664139-12A3-56FC-54E6-8C96553CE15A}"/>
              </a:ext>
            </a:extLst>
          </p:cNvPr>
          <p:cNvSpPr txBox="1"/>
          <p:nvPr/>
        </p:nvSpPr>
        <p:spPr>
          <a:xfrm>
            <a:off x="6571972" y="4285158"/>
            <a:ext cx="53677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rgbClr val="C00000"/>
                </a:solidFill>
              </a:rPr>
              <a:t>HUOMAA</a:t>
            </a:r>
            <a:r>
              <a:rPr lang="fi-FI" sz="3200" dirty="0"/>
              <a:t>: Tehtävä menee kiinni ilmoitettuna aikana eikä sitä voi sen jälkeen palauttaa.</a:t>
            </a:r>
          </a:p>
        </p:txBody>
      </p:sp>
    </p:spTree>
    <p:extLst>
      <p:ext uri="{BB962C8B-B14F-4D97-AF65-F5344CB8AC3E}">
        <p14:creationId xmlns:p14="http://schemas.microsoft.com/office/powerpoint/2010/main" val="3809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497</Words>
  <Application>Microsoft Macintosh PowerPoint</Application>
  <PresentationFormat>Laajakuva</PresentationFormat>
  <Paragraphs>87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Open Sans</vt:lpstr>
      <vt:lpstr>Office-teema</vt:lpstr>
      <vt:lpstr>ÄI2&amp;ÄI3-kurssin ja Studeon materiaalin esittelyä</vt:lpstr>
      <vt:lpstr>Kurssin tavoitteet ja opittavat asiat</vt:lpstr>
      <vt:lpstr>Kurssin suoritus</vt:lpstr>
      <vt:lpstr>Kurssin päättöarviointi</vt:lpstr>
      <vt:lpstr>Edistymis-prosentti</vt:lpstr>
      <vt:lpstr>Arviointisivu</vt:lpstr>
      <vt:lpstr>Erikseen arvioitavat tehtävät</vt:lpstr>
      <vt:lpstr>PowerPoint-esitys</vt:lpstr>
      <vt:lpstr>Viimeinen palautuspäivä</vt:lpstr>
      <vt:lpstr>Tehtävien arviointi</vt:lpstr>
      <vt:lpstr>Uutta tietoa ilmoitustaululla &amp; annetut tehtävät</vt:lpstr>
      <vt:lpstr>Kurssin kirjatehtävä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S22&amp;S23-kurssin  tavoitteet, sisältö ja arviointi</dc:title>
  <dc:creator>Artimo Minna Annikki</dc:creator>
  <cp:lastModifiedBy>Artimo Minna Annikki</cp:lastModifiedBy>
  <cp:revision>19</cp:revision>
  <dcterms:created xsi:type="dcterms:W3CDTF">2022-08-16T05:13:30Z</dcterms:created>
  <dcterms:modified xsi:type="dcterms:W3CDTF">2025-12-06T08:27:04Z</dcterms:modified>
</cp:coreProperties>
</file>