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57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6D845-28F5-39F5-ECE6-ED7070879040}" v="33" dt="2026-03-27T10:35:33.341"/>
    <p1510:client id="{40F65266-E847-42B2-B855-BDD66A986F03}" v="10" dt="2026-03-27T10:42:46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27T10:32:34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22190 8343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7T10:36:47.6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3096 3495 24575,'1'-1'0,"-1"1"0,1 0 0,-1-1 0,1 1 0,0 0 0,-1-1 0,1 1 0,-1-1 0,1 1 0,-1-1 0,1 1 0,-1-1 0,1 1 0,-1-1 0,0 1 0,1-1 0,-1 0 0,0 1 0,0-1 0,1 0 0,-1 1 0,0-1 0,0 0 0,0 0 0,4-19 0,-3 7 0,-1 0 0,0-1 0,-1 1 0,-1 0 0,0 0 0,0 0 0,-1 0 0,-1 0 0,-8-19 0,-8-12 0,-34-54 0,22 43 0,-19-42 0,-69-113 0,76 144 0,11 16 0,-42-49 0,50 67 0,-28-45 0,32 43 0,-38-45 0,42 59 0,1 0 0,2-1 0,-13-24 0,-4-4 0,-42-51 0,0 1 0,-145-172 0,179 226 0,23 26 0,-190-232 0,12-15 0,131 191 0,-146-132 0,162 163 0,-43-38 0,-89-64 0,120 94 0,35 31 0,-1 0 0,-53-34 0,-50-24 0,-38-20 0,-227-107 0,370 194-455,1-2 0,-24-18 0,24 13-6371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7T10:36:53.3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568 3329 24575,'1'-37'0,"0"0"0,10-56 0,-7 62 0,1-57 0,-5 65 0,1-1 0,0 1 0,2 0 0,9-39 0,-5 32 0,0-1 0,-2 1 0,4-62 0,-9-96 0,-2 79 0,3 9 0,-3-115 0,-19 54 0,1 10 0,15 99 0,-2 0 0,-3 1 0,-1 0 0,-27-77 0,-4 25 0,24 64 0,-14-47 0,1-22 0,-35-111 0,47 152 0,14 44 0,-16-42 0,-19-19 0,24 52 0,-19-51 0,-32-85 0,-11-38 0,34 63-1365,38 122-5461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7T10:37:02.7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1215 24410,'2400'-1214'0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.png"/><Relationship Id="rId3" Type="http://schemas.openxmlformats.org/officeDocument/2006/relationships/customXml" Target="../ink/ink1.xml"/><Relationship Id="rId17" Type="http://schemas.openxmlformats.org/officeDocument/2006/relationships/customXml" Target="../ink/ink3.xml"/><Relationship Id="rId2" Type="http://schemas.openxmlformats.org/officeDocument/2006/relationships/image" Target="../media/image1.jpeg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15" Type="http://schemas.openxmlformats.org/officeDocument/2006/relationships/customXml" Target="../ink/ink2.xml"/><Relationship Id="rId19" Type="http://schemas.openxmlformats.org/officeDocument/2006/relationships/customXml" Target="../ink/ink4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fi-FI" sz="8000"/>
              <a:t>Vaara-Suomen maisemaa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fi-FI" i="1" dirty="0"/>
              <a:t>Maria ja </a:t>
            </a:r>
            <a:r>
              <a:rPr lang="fi-FI" i="1" dirty="0" err="1"/>
              <a:t>Abdullahi</a:t>
            </a:r>
            <a:endParaRPr lang="fi-FI" i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400DE9-876F-A2CE-0E37-F5EFBA816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fi-FI" sz="6600" b="1"/>
              <a:t>Avainsanat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8A94B9-671B-885A-DEE0-94C32CE93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 sz="1700" b="1" dirty="0"/>
              <a:t>Vaara</a:t>
            </a:r>
            <a:r>
              <a:rPr lang="fi-FI" sz="1700" dirty="0"/>
              <a:t> – on korkea mäki</a:t>
            </a:r>
          </a:p>
          <a:p>
            <a:pPr algn="l"/>
            <a:r>
              <a:rPr lang="fi-FI" sz="1700" b="1" dirty="0"/>
              <a:t>Rotko</a:t>
            </a:r>
            <a:r>
              <a:rPr lang="fi-FI" sz="1700" dirty="0"/>
              <a:t> – ovat syviä ja kapeita paikkoja maassa</a:t>
            </a:r>
          </a:p>
          <a:p>
            <a:pPr algn="l"/>
            <a:r>
              <a:rPr lang="fi-FI" sz="1700" b="1" dirty="0"/>
              <a:t>Koski</a:t>
            </a:r>
          </a:p>
          <a:p>
            <a:pPr algn="l"/>
            <a:endParaRPr lang="fi-FI" sz="17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5CBA4-E915-4E0E-64B7-E34373EB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Metsäiset</a:t>
            </a:r>
            <a:r>
              <a:rPr lang="en-US" sz="5400" dirty="0"/>
              <a:t> </a:t>
            </a:r>
            <a:r>
              <a:rPr lang="en-US" sz="5400" dirty="0" err="1"/>
              <a:t>vaarat</a:t>
            </a:r>
            <a:r>
              <a:rPr lang="en-US" sz="5400" dirty="0"/>
              <a:t>, Vaara-</a:t>
            </a:r>
            <a:r>
              <a:rPr lang="en-US" sz="5400" dirty="0" err="1"/>
              <a:t>Suomen</a:t>
            </a:r>
            <a:r>
              <a:rPr lang="en-US" sz="5400" dirty="0"/>
              <a:t> </a:t>
            </a:r>
            <a:r>
              <a:rPr lang="en-US" sz="5400" dirty="0" err="1"/>
              <a:t>maisemaa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306F26A-9881-2E8D-1883-B92F8B127B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002" r="-1" b="5998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B772-5E56-8796-B0C3-EA6F80A4E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Kuusamo</a:t>
            </a:r>
            <a:r>
              <a:rPr lang="en-US" sz="2200" dirty="0"/>
              <a:t>, </a:t>
            </a:r>
            <a:r>
              <a:rPr lang="en-US" sz="2200" dirty="0" err="1"/>
              <a:t>Kuhmo</a:t>
            </a:r>
            <a:r>
              <a:rPr lang="en-US" sz="2200" dirty="0"/>
              <a:t>, </a:t>
            </a:r>
            <a:r>
              <a:rPr lang="en-US" sz="2200" dirty="0" err="1"/>
              <a:t>Lieksa</a:t>
            </a:r>
            <a:r>
              <a:rPr lang="en-US" sz="2200" dirty="0"/>
              <a:t>, </a:t>
            </a:r>
            <a:r>
              <a:rPr lang="en-US" sz="2200" dirty="0" err="1"/>
              <a:t>Nurmes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1800" i="1" dirty="0"/>
              <a:t>Kuva: </a:t>
            </a:r>
            <a:r>
              <a:rPr lang="en-US" sz="1800" i="1" dirty="0" err="1"/>
              <a:t>istockphoto</a:t>
            </a:r>
            <a:endParaRPr lang="en-US" sz="18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EA85B22-2000-F2AF-D2B6-8A0B27E84076}"/>
                  </a:ext>
                </a:extLst>
              </p14:cNvPr>
              <p14:cNvContentPartPr/>
              <p14:nvPr/>
            </p14:nvContentPartPr>
            <p14:xfrm>
              <a:off x="12433301" y="4940300"/>
              <a:ext cx="19050" cy="1905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EA85B22-2000-F2AF-D2B6-8A0B27E840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99851" y="398780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CAD43D1A-D961-C8F4-8834-A58CE0A2C1E6}"/>
                  </a:ext>
                </a:extLst>
              </p14:cNvPr>
              <p14:cNvContentPartPr/>
              <p14:nvPr/>
            </p14:nvContentPartPr>
            <p14:xfrm>
              <a:off x="2494237" y="3770119"/>
              <a:ext cx="1120320" cy="1258200"/>
            </p14:xfrm>
          </p:contentPart>
        </mc:Choice>
        <mc:Fallback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CAD43D1A-D961-C8F4-8834-A58CE0A2C1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88117" y="3763999"/>
                <a:ext cx="1132560" cy="12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207DE15D-F26D-5EE8-02A5-A76929E6E774}"/>
                  </a:ext>
                </a:extLst>
              </p14:cNvPr>
              <p14:cNvContentPartPr/>
              <p14:nvPr/>
            </p14:nvContentPartPr>
            <p14:xfrm>
              <a:off x="2229889" y="2534627"/>
              <a:ext cx="228665" cy="1198800"/>
            </p14:xfrm>
          </p:contentPart>
        </mc:Choice>
        <mc:Fallback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207DE15D-F26D-5EE8-02A5-A76929E6E77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3777" y="2528507"/>
                <a:ext cx="240889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3BB9A7C4-899C-FD7E-3F63-EFB2B7C6AB1F}"/>
                  </a:ext>
                </a:extLst>
              </p14:cNvPr>
              <p14:cNvContentPartPr/>
              <p14:nvPr/>
            </p14:nvContentPartPr>
            <p14:xfrm>
              <a:off x="2188623" y="2096912"/>
              <a:ext cx="864476" cy="437715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3BB9A7C4-899C-FD7E-3F63-EFB2B7C6AB1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82502" y="2090793"/>
                <a:ext cx="876718" cy="4499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749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91325D9-24FA-21DD-CC47-02C1DCB7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16" r="-2" b="-2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A4D5C26-EBDA-B08D-7DFF-2B06A25B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40" r="-2" b="11344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4" name="Freeform: Shape 18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EA9C05-6F81-C591-C46D-D1BC0A32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Vaara-Suomen pohjoisin osa on nimeltään Kollismaa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43C313-8AC3-FDF9-61CA-83C6C9181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4687367"/>
            <a:ext cx="4917948" cy="133502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kern="1200" dirty="0" err="1">
                <a:latin typeface="+mn-lt"/>
                <a:ea typeface="+mn-ea"/>
                <a:cs typeface="+mn-cs"/>
              </a:rPr>
              <a:t>Kaikilla</a:t>
            </a:r>
            <a:r>
              <a:rPr lang="en-US" kern="1200" dirty="0">
                <a:latin typeface="+mn-lt"/>
                <a:ea typeface="+mn-ea"/>
                <a:cs typeface="+mn-cs"/>
              </a:rPr>
              <a:t> Vaara-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Suomessa</a:t>
            </a:r>
            <a:r>
              <a:rPr lang="en-US" kern="1200" dirty="0">
                <a:latin typeface="+mn-lt"/>
                <a:ea typeface="+mn-ea"/>
                <a:cs typeface="+mn-cs"/>
              </a:rPr>
              <a:t> on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korkeita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vaaroja</a:t>
            </a:r>
            <a:r>
              <a:rPr lang="en-US" kern="1200" dirty="0">
                <a:latin typeface="+mn-lt"/>
                <a:ea typeface="+mn-ea"/>
                <a:cs typeface="+mn-cs"/>
              </a:rPr>
              <a:t> ja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järvien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täplittämiä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metsä-alueita</a:t>
            </a:r>
            <a:r>
              <a:rPr lang="en-US" kern="1200" dirty="0"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en-US" sz="2000" i="1" dirty="0"/>
              <a:t>Kuva: </a:t>
            </a:r>
            <a:r>
              <a:rPr lang="en-US" sz="2000" i="1" dirty="0" err="1"/>
              <a:t>pixabay</a:t>
            </a:r>
            <a:endParaRPr lang="en-US" sz="20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DD20CAF6-744F-8A3F-2653-F1BE11819D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819" t="6484" r="26690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30B792-01FB-CD4A-7C63-8A1E05F2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149148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 err="1"/>
              <a:t>Oulangan</a:t>
            </a:r>
            <a:r>
              <a:rPr lang="en-US" sz="2400" dirty="0"/>
              <a:t> </a:t>
            </a:r>
            <a:r>
              <a:rPr lang="en-US" sz="2400" dirty="0" err="1"/>
              <a:t>kansallispuisto</a:t>
            </a:r>
            <a:r>
              <a:rPr lang="en-US" sz="2400" dirty="0"/>
              <a:t>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Kiutakönkään</a:t>
            </a:r>
            <a:r>
              <a:rPr lang="en-US" sz="2400" dirty="0"/>
              <a:t> ja  </a:t>
            </a:r>
            <a:r>
              <a:rPr lang="en-US" sz="2400" dirty="0" err="1"/>
              <a:t>Jyrävän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kosket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C5B6AC-9681-3F0F-A171-265561004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jylhät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rotkot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talviurheilukeskuksia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Suomen</a:t>
            </a:r>
            <a:r>
              <a:rPr lang="en-US" sz="2000" dirty="0"/>
              <a:t> </a:t>
            </a:r>
            <a:r>
              <a:rPr lang="en-US" sz="2000" dirty="0" err="1"/>
              <a:t>eteläisin</a:t>
            </a:r>
            <a:r>
              <a:rPr lang="en-US" sz="2000" dirty="0"/>
              <a:t> </a:t>
            </a:r>
            <a:r>
              <a:rPr lang="en-US" sz="2000" dirty="0" err="1"/>
              <a:t>tunturi</a:t>
            </a:r>
            <a:r>
              <a:rPr lang="en-US" sz="2000" dirty="0"/>
              <a:t> </a:t>
            </a:r>
            <a:r>
              <a:rPr lang="en-US" sz="2000" dirty="0" err="1"/>
              <a:t>Pudasjärven</a:t>
            </a:r>
            <a:r>
              <a:rPr lang="en-US" sz="2000" dirty="0"/>
              <a:t> Iso-</a:t>
            </a:r>
            <a:r>
              <a:rPr lang="en-US" sz="2000" dirty="0" err="1"/>
              <a:t>Syöte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Sotkamon</a:t>
            </a:r>
            <a:r>
              <a:rPr lang="en-US" sz="2000" dirty="0"/>
              <a:t> </a:t>
            </a:r>
            <a:r>
              <a:rPr lang="en-US" sz="2000" dirty="0" err="1"/>
              <a:t>Vuokatti</a:t>
            </a:r>
            <a:r>
              <a:rPr lang="en-US" sz="20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i="1" dirty="0"/>
              <a:t>Kuva: Flickr</a:t>
            </a:r>
          </a:p>
        </p:txBody>
      </p:sp>
    </p:spTree>
    <p:extLst>
      <p:ext uri="{BB962C8B-B14F-4D97-AF65-F5344CB8AC3E}">
        <p14:creationId xmlns:p14="http://schemas.microsoft.com/office/powerpoint/2010/main" val="84769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55E6B-A672-53D1-D0D2-169D7B3B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Vaarojen laet ovat hyviä asuinpaikkoja, niiden maaperä on hyväkasvuista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06CA8D-C4E5-A731-E0E5-049D07EEDA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Vaarojen päällä on myös </a:t>
            </a:r>
            <a:r>
              <a:rPr lang="fi-FI" err="1"/>
              <a:t>lampimämpää</a:t>
            </a:r>
            <a:r>
              <a:rPr lang="fi-FI" dirty="0"/>
              <a:t>…</a:t>
            </a:r>
          </a:p>
          <a:p>
            <a:pPr marL="0" indent="0">
              <a:buNone/>
            </a:pPr>
            <a:r>
              <a:rPr lang="fi-FI" sz="1800" i="1" dirty="0"/>
              <a:t>Kuva: </a:t>
            </a:r>
            <a:r>
              <a:rPr lang="fi-FI" sz="1800" i="1"/>
              <a:t>kansallissetkaupunkipuisto</a:t>
            </a:r>
            <a:endParaRPr lang="fi-FI" sz="1800" i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2E56D63-573E-752A-8FF7-8FECC5EB10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Kuin alempana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1800" i="1"/>
              <a:t>Kuva: visualfinland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57832-53DF-F06A-CDC0-55742DB6A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469" y="3117057"/>
            <a:ext cx="5322094" cy="3052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F6883-4FC9-4C80-B85A-0A57A68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1" y="3121819"/>
            <a:ext cx="4833940" cy="30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55D88667-370A-B384-9270-BAD02CAB02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DCECE5-37BC-74A8-EA41-01FCBC0A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Kajaani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E9875C-F89D-F00F-970B-1F4E62D03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Vaara-</a:t>
            </a:r>
            <a:r>
              <a:rPr lang="en-US" sz="2000" dirty="0" err="1"/>
              <a:t>Suomen</a:t>
            </a:r>
            <a:r>
              <a:rPr lang="en-US" sz="2000" dirty="0"/>
              <a:t> </a:t>
            </a:r>
            <a:r>
              <a:rPr lang="en-US" sz="2000" dirty="0" err="1"/>
              <a:t>kaupunki</a:t>
            </a:r>
            <a:r>
              <a:rPr lang="en-US" sz="2000" dirty="0"/>
              <a:t> Kajaani </a:t>
            </a:r>
            <a:r>
              <a:rPr lang="en-US" sz="2000" dirty="0" err="1"/>
              <a:t>sijaitsee</a:t>
            </a:r>
            <a:r>
              <a:rPr lang="en-US" sz="2000" dirty="0"/>
              <a:t> </a:t>
            </a:r>
            <a:r>
              <a:rPr lang="en-US" sz="2000" dirty="0" err="1"/>
              <a:t>suuren</a:t>
            </a:r>
            <a:r>
              <a:rPr lang="en-US" sz="2000" dirty="0"/>
              <a:t> </a:t>
            </a:r>
            <a:r>
              <a:rPr lang="en-US" sz="2000" dirty="0" err="1"/>
              <a:t>Oulujärven</a:t>
            </a:r>
            <a:r>
              <a:rPr lang="en-US" sz="2000" dirty="0"/>
              <a:t> </a:t>
            </a:r>
            <a:r>
              <a:rPr lang="en-US" sz="2000" dirty="0" err="1"/>
              <a:t>rannalla</a:t>
            </a:r>
            <a:r>
              <a:rPr lang="en-US" sz="20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Sotkamo</a:t>
            </a:r>
            <a:r>
              <a:rPr lang="en-US" sz="2000" dirty="0"/>
              <a:t>, </a:t>
            </a:r>
            <a:r>
              <a:rPr lang="en-US" sz="2000" dirty="0" err="1"/>
              <a:t>Kuhmo</a:t>
            </a:r>
            <a:r>
              <a:rPr lang="en-US" sz="2000" dirty="0"/>
              <a:t> ja </a:t>
            </a:r>
            <a:r>
              <a:rPr lang="en-US" sz="2000" dirty="0" err="1"/>
              <a:t>Kuusamo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Vaara-</a:t>
            </a:r>
            <a:r>
              <a:rPr lang="en-US" sz="2000" dirty="0" err="1"/>
              <a:t>Suomen</a:t>
            </a:r>
            <a:r>
              <a:rPr lang="en-US" sz="2000" dirty="0"/>
              <a:t> </a:t>
            </a:r>
            <a:r>
              <a:rPr lang="en-US" sz="2000" dirty="0" err="1"/>
              <a:t>muita</a:t>
            </a:r>
            <a:r>
              <a:rPr lang="en-US" sz="2000" dirty="0"/>
              <a:t> </a:t>
            </a:r>
            <a:r>
              <a:rPr lang="en-US" sz="2000" dirty="0" err="1"/>
              <a:t>asutukeskuksia</a:t>
            </a:r>
            <a:r>
              <a:rPr lang="en-US" sz="20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1800" i="1" dirty="0"/>
              <a:t>Kuva: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081267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CEEEE4-F649-2790-D346-4D57A173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739416" cy="40147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Vaara-</a:t>
            </a: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erämaiden</a:t>
            </a:r>
            <a:r>
              <a:rPr lang="en-US" dirty="0"/>
              <a:t> </a:t>
            </a:r>
            <a:r>
              <a:rPr lang="en-US" dirty="0" err="1"/>
              <a:t>erikoisuus</a:t>
            </a:r>
            <a:r>
              <a:rPr lang="en-US" dirty="0"/>
              <a:t> on </a:t>
            </a:r>
            <a:r>
              <a:rPr lang="en-US" dirty="0" err="1"/>
              <a:t>metsäpeura</a:t>
            </a:r>
            <a:r>
              <a:rPr lang="en-US" dirty="0"/>
              <a:t>. Ne </a:t>
            </a:r>
            <a:r>
              <a:rPr lang="en-US" dirty="0" err="1"/>
              <a:t>hävisivät</a:t>
            </a:r>
            <a:r>
              <a:rPr lang="en-US" dirty="0"/>
              <a:t> </a:t>
            </a:r>
            <a:r>
              <a:rPr lang="en-US" dirty="0" err="1"/>
              <a:t>Suomesta</a:t>
            </a:r>
            <a:r>
              <a:rPr lang="en-US" dirty="0"/>
              <a:t> </a:t>
            </a:r>
            <a:r>
              <a:rPr lang="en-US" dirty="0" err="1"/>
              <a:t>lähes</a:t>
            </a:r>
            <a:r>
              <a:rPr lang="en-US" dirty="0"/>
              <a:t> </a:t>
            </a:r>
            <a:r>
              <a:rPr lang="en-US" dirty="0" err="1"/>
              <a:t>kokonaan</a:t>
            </a:r>
            <a:r>
              <a:rPr lang="en-US" dirty="0"/>
              <a:t> 1900-luvulla.</a:t>
            </a:r>
            <a:br>
              <a:rPr lang="en-US" dirty="0"/>
            </a:br>
            <a:r>
              <a:rPr lang="en-US" sz="2000" i="1" dirty="0"/>
              <a:t>Kuva: </a:t>
            </a:r>
            <a:r>
              <a:rPr lang="en-US" sz="2000" i="1" dirty="0" err="1"/>
              <a:t>pixabay</a:t>
            </a:r>
            <a:endParaRPr lang="en-US" sz="2000" i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7BC3A3-ED4C-CD54-68E7-C27406889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/>
              <a:t>Pikkuhiljaa metsäpeura on koyiutunut Suomen luontoon: niita on tällä jo pari tuhatta.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0A72C9E-BA06-2E88-8B77-26F9981C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46" r="17817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7336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7DED6AD2CEC2A4AA9BE312425CB0084" ma:contentTypeVersion="5" ma:contentTypeDescription="Luo uusi asiakirja." ma:contentTypeScope="" ma:versionID="49089ae28f927bb072b562f325f0bb8b">
  <xsd:schema xmlns:xsd="http://www.w3.org/2001/XMLSchema" xmlns:xs="http://www.w3.org/2001/XMLSchema" xmlns:p="http://schemas.microsoft.com/office/2006/metadata/properties" xmlns:ns3="30cf86c5-a959-49de-9269-3bd2c8f7310f" targetNamespace="http://schemas.microsoft.com/office/2006/metadata/properties" ma:root="true" ma:fieldsID="343900e5f777cc282c1bed41dc61396c" ns3:_="">
    <xsd:import namespace="30cf86c5-a959-49de-9269-3bd2c8f731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f86c5-a959-49de-9269-3bd2c8f731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cf86c5-a959-49de-9269-3bd2c8f7310f" xsi:nil="true"/>
  </documentManagement>
</p:properties>
</file>

<file path=customXml/itemProps1.xml><?xml version="1.0" encoding="utf-8"?>
<ds:datastoreItem xmlns:ds="http://schemas.openxmlformats.org/officeDocument/2006/customXml" ds:itemID="{ABE09846-A6D3-4367-834C-943037CD9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B323F9-92CD-4585-AB5E-80E22D52B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cf86c5-a959-49de-9269-3bd2c8f731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49B7E7-0A65-4C11-86D2-06D03AD12BF3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30cf86c5-a959-49de-9269-3bd2c8f7310f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157</Words>
  <Application>Microsoft Office PowerPoint</Application>
  <PresentationFormat>Laajakuva</PresentationFormat>
  <Paragraphs>38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Avenir Next LT Pro</vt:lpstr>
      <vt:lpstr>Calibri</vt:lpstr>
      <vt:lpstr>Office-teema</vt:lpstr>
      <vt:lpstr>Vaara-Suomen maisemaa</vt:lpstr>
      <vt:lpstr>Avainsanat</vt:lpstr>
      <vt:lpstr>Metsäiset vaarat, Vaara-Suomen maisemaa</vt:lpstr>
      <vt:lpstr>Vaara-Suomen pohjoisin osa on nimeltään Kollismaa</vt:lpstr>
      <vt:lpstr>Oulangan kansallispuisto:   Kiutakönkään ja  Jyrävän kosket</vt:lpstr>
      <vt:lpstr>Vaarojen laet ovat hyviä asuinpaikkoja, niiden maaperä on hyväkasvuista</vt:lpstr>
      <vt:lpstr>Kajaani</vt:lpstr>
      <vt:lpstr>Vaara-Suomen erämaiden erikoisuus on metsäpeura. Ne hävisivät Suomesta lähes kokonaan 1900-luvulla. Kuva: pixabay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Varis Klára Maria</cp:lastModifiedBy>
  <cp:revision>180</cp:revision>
  <dcterms:created xsi:type="dcterms:W3CDTF">2026-03-20T09:14:30Z</dcterms:created>
  <dcterms:modified xsi:type="dcterms:W3CDTF">2026-03-27T10:43:43Z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0x010100F7DED6AD2CEC2A4AA9BE312425CB0084</vt:lpwstr>
  </property>
</Properties>
</file>