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59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C6D13-78AD-7010-7158-0788A8C6F690}" v="48" dt="2026-03-27T11:52:22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27.3.2026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C2601-14FC-76B0-C95B-F6DC6587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POHJANMAA</a:t>
            </a:r>
          </a:p>
        </p:txBody>
      </p:sp>
      <p:pic>
        <p:nvPicPr>
          <p:cNvPr id="4" name="Content Placeholder 3" descr="Suomen maisema-alueet Diagram | Quizlet">
            <a:extLst>
              <a:ext uri="{FF2B5EF4-FFF2-40B4-BE49-F238E27FC236}">
                <a16:creationId xmlns:a16="http://schemas.microsoft.com/office/drawing/2014/main" id="{9F50F9FF-F95B-8F1D-4F33-833439561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3292" y="578738"/>
            <a:ext cx="3773566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CD38-1268-88E7-9738-4EAD9487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Pohjanmaan</a:t>
            </a:r>
            <a:r>
              <a:rPr lang="en-US"/>
              <a:t> </a:t>
            </a:r>
            <a:r>
              <a:rPr lang="en-US" err="1"/>
              <a:t>luonto</a:t>
            </a:r>
            <a:r>
              <a:rPr lang="en-US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8EF4-C96F-C33B-8F54-E52D602C8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Pohjanmaalla</a:t>
            </a:r>
            <a:r>
              <a:rPr lang="en-US" dirty="0"/>
              <a:t> on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jokia</a:t>
            </a:r>
            <a:r>
              <a:rPr lang="en-US" dirty="0"/>
              <a:t>.</a:t>
            </a:r>
          </a:p>
          <a:p>
            <a:r>
              <a:rPr lang="en-US" dirty="0" err="1"/>
              <a:t>Maisemassa</a:t>
            </a:r>
            <a:r>
              <a:rPr lang="en-US" dirty="0"/>
              <a:t> on </a:t>
            </a:r>
            <a:r>
              <a:rPr lang="en-US" dirty="0" err="1"/>
              <a:t>lakeuksia</a:t>
            </a:r>
            <a:r>
              <a:rPr lang="en-US" dirty="0"/>
              <a:t> ja </a:t>
            </a:r>
            <a:r>
              <a:rPr lang="en-US" dirty="0" err="1"/>
              <a:t>soita</a:t>
            </a:r>
            <a:r>
              <a:rPr lang="en-US" dirty="0"/>
              <a:t>.</a:t>
            </a:r>
          </a:p>
          <a:p>
            <a:r>
              <a:rPr lang="en-US" dirty="0" err="1"/>
              <a:t>Järviä</a:t>
            </a:r>
            <a:r>
              <a:rPr lang="en-US" dirty="0"/>
              <a:t> on </a:t>
            </a:r>
            <a:r>
              <a:rPr lang="en-US" dirty="0" err="1"/>
              <a:t>vähän</a:t>
            </a:r>
            <a:r>
              <a:rPr lang="en-US" dirty="0"/>
              <a:t>.</a:t>
            </a:r>
          </a:p>
          <a:p>
            <a:r>
              <a:rPr lang="en-US" dirty="0" err="1"/>
              <a:t>Tunnetuin</a:t>
            </a:r>
            <a:r>
              <a:rPr lang="en-US" dirty="0"/>
              <a:t> </a:t>
            </a:r>
            <a:r>
              <a:rPr lang="en-US" dirty="0" err="1"/>
              <a:t>järvi</a:t>
            </a:r>
            <a:r>
              <a:rPr lang="en-US" dirty="0"/>
              <a:t> on </a:t>
            </a:r>
            <a:r>
              <a:rPr lang="en-US" dirty="0" err="1"/>
              <a:t>Lappajärvi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syntyi</a:t>
            </a:r>
            <a:r>
              <a:rPr lang="en-US" dirty="0"/>
              <a:t> </a:t>
            </a:r>
            <a:r>
              <a:rPr lang="en-US" dirty="0" err="1"/>
              <a:t>meteoriitista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32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1477A-A78E-AD7D-DED5-8D246BC0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Maan kohoaminen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3172-11D6-9D46-E2BD-AAA3CF36C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Jääkausi painoi maata alas.</a:t>
            </a:r>
          </a:p>
          <a:p>
            <a:r>
              <a:rPr lang="en-US" sz="2000"/>
              <a:t>Jään sulamisen jälkeen maa nousi.</a:t>
            </a:r>
          </a:p>
          <a:p>
            <a:r>
              <a:rPr lang="en-US" sz="2000"/>
              <a:t>Maan kohoaminen jatkuu.</a:t>
            </a:r>
          </a:p>
          <a:p>
            <a:r>
              <a:rPr lang="en-US" sz="2000"/>
              <a:t>Se näkyy pohjanlahden rannikolla.</a:t>
            </a:r>
          </a:p>
          <a:p>
            <a:r>
              <a:rPr lang="en-US" sz="2000"/>
              <a:t>Keväällä tulee tulvia.</a:t>
            </a:r>
          </a:p>
          <a:p>
            <a:endParaRPr lang="en-US" sz="2000"/>
          </a:p>
        </p:txBody>
      </p:sp>
      <p:pic>
        <p:nvPicPr>
          <p:cNvPr id="4" name="Picture 3" descr="Itämeren synty - Itämeri">
            <a:extLst>
              <a:ext uri="{FF2B5EF4-FFF2-40B4-BE49-F238E27FC236}">
                <a16:creationId xmlns:a16="http://schemas.microsoft.com/office/drawing/2014/main" id="{B41862B3-9945-1E45-D3FD-DB9BD112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892862"/>
            <a:ext cx="5150277" cy="289703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1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62E8F2-4F85-46CF-4EBA-F2D5FC30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Suot ja Turve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93F644-3368-86C1-2616-665B4F159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sz="2200"/>
              <a:t> Pohjanmaa on hyvin soinen alue.</a:t>
            </a:r>
            <a:endParaRPr lang="en-US" sz="2200"/>
          </a:p>
          <a:p>
            <a:pPr marL="0" indent="0">
              <a:buNone/>
            </a:pPr>
            <a:r>
              <a:rPr lang="fi-FI" sz="2200"/>
              <a:t>Soista nostetaan turvetta.</a:t>
            </a:r>
            <a:endParaRPr lang="en-US" sz="2200"/>
          </a:p>
          <a:p>
            <a:pPr marL="0" indent="0">
              <a:buNone/>
            </a:pPr>
            <a:r>
              <a:rPr lang="fi-FI" sz="2200"/>
              <a:t>Turvetta käytetään energiaksi.</a:t>
            </a:r>
            <a:endParaRPr lang="en-US" sz="2200"/>
          </a:p>
          <a:p>
            <a:pPr marL="0" indent="0">
              <a:buNone/>
            </a:pPr>
            <a:r>
              <a:rPr lang="fi-FI" sz="2200"/>
              <a:t>Kihokki pyydystää hyönteisiä.                     </a:t>
            </a:r>
            <a:endParaRPr lang="en-US" sz="2200"/>
          </a:p>
        </p:txBody>
      </p:sp>
      <p:pic>
        <p:nvPicPr>
          <p:cNvPr id="4" name="Picture 3" descr="suo-suomi, pelto-suomi ja järvi-suomi : r/Suomi">
            <a:extLst>
              <a:ext uri="{FF2B5EF4-FFF2-40B4-BE49-F238E27FC236}">
                <a16:creationId xmlns:a16="http://schemas.microsoft.com/office/drawing/2014/main" id="{0B07999A-BA7B-9C0A-3714-72614D4F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25" r="2335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550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7E341-B285-0101-19C9-72D8260B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Viljely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0224A-88A3-7750-3472-807725BF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Pohjanmaa on hyvä viljely alue.</a:t>
            </a:r>
          </a:p>
          <a:p>
            <a:r>
              <a:rPr lang="en-US" sz="2200"/>
              <a:t>Pellot ovat jokien varsilla.</a:t>
            </a:r>
          </a:p>
          <a:p>
            <a:r>
              <a:rPr lang="en-US" sz="2200"/>
              <a:t>Viljaa viljellään etelässä.</a:t>
            </a:r>
          </a:p>
          <a:p>
            <a:r>
              <a:rPr lang="en-US" sz="2200"/>
              <a:t>Heinää ja perunaa kaikkialla.</a:t>
            </a:r>
          </a:p>
          <a:p>
            <a:r>
              <a:rPr lang="en-US" sz="2200"/>
              <a:t>Kasvihuoneissa kurkkua ja tomaattia.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3B79-1CBA-66B7-6D0B-A341E415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791" y="1515554"/>
            <a:ext cx="6630045" cy="38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7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37753-EE41-4BF3-9B36-3967F40C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Kaupungit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5A4D-6C83-910F-9BA8-50B6D028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Oulu on </a:t>
            </a:r>
            <a:r>
              <a:rPr lang="en-US" sz="2200" dirty="0" err="1"/>
              <a:t>suurin</a:t>
            </a:r>
            <a:r>
              <a:rPr lang="en-US" sz="2200" dirty="0"/>
              <a:t> </a:t>
            </a:r>
            <a:r>
              <a:rPr lang="en-US" sz="2200" dirty="0" err="1"/>
              <a:t>kaupunki</a:t>
            </a:r>
            <a:r>
              <a:rPr lang="en-US" sz="2200" dirty="0"/>
              <a:t>.</a:t>
            </a:r>
          </a:p>
          <a:p>
            <a:r>
              <a:rPr lang="en-US" sz="2200" dirty="0"/>
              <a:t>Oulu </a:t>
            </a:r>
            <a:r>
              <a:rPr lang="en-US" sz="2200" dirty="0" err="1"/>
              <a:t>kasvaa</a:t>
            </a:r>
            <a:r>
              <a:rPr lang="en-US" sz="2200" dirty="0"/>
              <a:t> </a:t>
            </a:r>
            <a:r>
              <a:rPr lang="en-US" sz="2200" dirty="0" err="1"/>
              <a:t>nopeasti</a:t>
            </a:r>
            <a:r>
              <a:rPr lang="en-US" sz="2200" dirty="0"/>
              <a:t>.</a:t>
            </a:r>
            <a:endParaRPr lang="en-US" sz="2200" dirty="0">
              <a:ea typeface="+mn-lt"/>
              <a:cs typeface="+mn-lt"/>
            </a:endParaRPr>
          </a:p>
          <a:p>
            <a:r>
              <a:rPr lang="en-US" sz="2200" dirty="0" err="1"/>
              <a:t>Siellä</a:t>
            </a:r>
            <a:r>
              <a:rPr lang="en-US" sz="2200" dirty="0"/>
              <a:t> on </a:t>
            </a:r>
            <a:r>
              <a:rPr lang="en-US" sz="2200" dirty="0" err="1"/>
              <a:t>yliopisto</a:t>
            </a:r>
            <a:r>
              <a:rPr lang="en-US" sz="2200" dirty="0"/>
              <a:t> ja </a:t>
            </a:r>
            <a:r>
              <a:rPr lang="en-US" sz="2200" dirty="0" err="1"/>
              <a:t>yrityksiä</a:t>
            </a:r>
            <a:r>
              <a:rPr lang="en-US" sz="2200" dirty="0"/>
              <a:t>.</a:t>
            </a:r>
          </a:p>
          <a:p>
            <a:r>
              <a:rPr lang="en-US" sz="2200"/>
              <a:t>Muita </a:t>
            </a:r>
            <a:r>
              <a:rPr lang="en-US" sz="2200" dirty="0"/>
              <a:t>kaupunkeja </a:t>
            </a:r>
            <a:r>
              <a:rPr lang="en-US" sz="2200" err="1"/>
              <a:t>ovat</a:t>
            </a:r>
            <a:r>
              <a:rPr lang="en-US" sz="2200" dirty="0"/>
              <a:t> Vaasa, </a:t>
            </a:r>
            <a:r>
              <a:rPr lang="en-US" sz="2200"/>
              <a:t>Kokkola ja </a:t>
            </a:r>
            <a:r>
              <a:rPr lang="en-US" sz="2200" err="1"/>
              <a:t>Seinäjoki</a:t>
            </a:r>
            <a:r>
              <a:rPr lang="en-US" sz="2200" dirty="0"/>
              <a:t>.</a:t>
            </a:r>
          </a:p>
          <a:p>
            <a:r>
              <a:rPr lang="en-US" sz="2200" dirty="0"/>
              <a:t>Osa </a:t>
            </a:r>
            <a:r>
              <a:rPr lang="en-US" sz="2200" dirty="0" err="1"/>
              <a:t>kunnista</a:t>
            </a:r>
            <a:r>
              <a:rPr lang="en-US" sz="2200" dirty="0"/>
              <a:t> on </a:t>
            </a:r>
            <a:r>
              <a:rPr lang="en-US" sz="2200" dirty="0" err="1"/>
              <a:t>kaksikielisiä</a:t>
            </a:r>
            <a:r>
              <a:rPr lang="en-US" sz="2200" dirty="0"/>
              <a:t>.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" name="Picture 3" descr="Panorama View of Center of Finnish Town Oulu Stock Photo - Image of ...">
            <a:extLst>
              <a:ext uri="{FF2B5EF4-FFF2-40B4-BE49-F238E27FC236}">
                <a16:creationId xmlns:a16="http://schemas.microsoft.com/office/drawing/2014/main" id="{6DC97E99-D7E7-407A-842D-C213CB3A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87" r="24560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781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7D726-A8FE-6CAE-F181-695FC7F9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Eläimet 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28F0-5ECD-4764-3052-D25C3275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Suot ovat tärkeä elinympäristö.</a:t>
            </a:r>
          </a:p>
          <a:p>
            <a:r>
              <a:rPr lang="en-US" sz="2200"/>
              <a:t>Kurjet pesivät soilla.</a:t>
            </a:r>
          </a:p>
          <a:p>
            <a:r>
              <a:rPr lang="en-US" sz="2200"/>
              <a:t>Kurjet muuttavat Afrikkaan.</a:t>
            </a:r>
          </a:p>
          <a:p>
            <a:r>
              <a:rPr lang="en-US" sz="2200"/>
              <a:t>Kuovi on suuri kahlaajalintu.</a:t>
            </a:r>
          </a:p>
          <a:p>
            <a:endParaRPr lang="en-US" sz="2200"/>
          </a:p>
        </p:txBody>
      </p:sp>
      <p:pic>
        <p:nvPicPr>
          <p:cNvPr id="4" name="Picture 3" descr="Kuva: Kurjet - kurki kurjet viljapelto lintu linnut isokokoinen suuri ...">
            <a:extLst>
              <a:ext uri="{FF2B5EF4-FFF2-40B4-BE49-F238E27FC236}">
                <a16:creationId xmlns:a16="http://schemas.microsoft.com/office/drawing/2014/main" id="{A9247DCF-1947-E15C-F25B-AB0398FB5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7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006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372C-CE68-E4A6-49F0-1F84A0B0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20" y="-1407"/>
            <a:ext cx="10515600" cy="1325563"/>
          </a:xfrm>
        </p:spPr>
        <p:txBody>
          <a:bodyPr/>
          <a:lstStyle/>
          <a:p>
            <a:r>
              <a:rPr lang="en-US" dirty="0" err="1"/>
              <a:t>Matkailu</a:t>
            </a:r>
            <a:r>
              <a:rPr lang="en-US" dirty="0"/>
              <a:t> ja </a:t>
            </a:r>
            <a:r>
              <a:rPr lang="en-US" dirty="0" err="1"/>
              <a:t>nähtävyydet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C0A3-25D2-9A4F-9073-BBAAB187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20" y="1565195"/>
            <a:ext cx="9869347" cy="4187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Kalajoen</a:t>
            </a:r>
            <a:r>
              <a:rPr lang="en-US" dirty="0"/>
              <a:t> </a:t>
            </a:r>
            <a:r>
              <a:rPr lang="en-US" dirty="0" err="1"/>
              <a:t>pitkät</a:t>
            </a:r>
            <a:r>
              <a:rPr lang="en-US" dirty="0"/>
              <a:t> </a:t>
            </a:r>
            <a:r>
              <a:rPr lang="en-US" dirty="0" err="1"/>
              <a:t>hiekkarannat</a:t>
            </a:r>
            <a:r>
              <a:rPr lang="en-US" dirty="0"/>
              <a:t>.</a:t>
            </a:r>
          </a:p>
          <a:p>
            <a:r>
              <a:rPr lang="en-US" dirty="0" err="1"/>
              <a:t>Hailuodon</a:t>
            </a:r>
            <a:r>
              <a:rPr lang="en-US" dirty="0"/>
              <a:t> </a:t>
            </a:r>
            <a:r>
              <a:rPr lang="en-US" dirty="0" err="1"/>
              <a:t>saari</a:t>
            </a:r>
            <a:r>
              <a:rPr lang="en-US" dirty="0"/>
              <a:t>.</a:t>
            </a:r>
          </a:p>
          <a:p>
            <a:r>
              <a:rPr lang="en-US" dirty="0" err="1"/>
              <a:t>Liminganlahden</a:t>
            </a:r>
            <a:r>
              <a:rPr lang="en-US" dirty="0"/>
              <a:t> </a:t>
            </a:r>
            <a:r>
              <a:rPr lang="en-US" dirty="0" err="1"/>
              <a:t>lintupaikat</a:t>
            </a:r>
            <a:r>
              <a:rPr lang="en-US" dirty="0"/>
              <a:t>.</a:t>
            </a:r>
          </a:p>
          <a:p>
            <a:r>
              <a:rPr lang="en-US" dirty="0" err="1"/>
              <a:t>Pohjanlahden</a:t>
            </a:r>
            <a:r>
              <a:rPr lang="en-US" dirty="0"/>
              <a:t> </a:t>
            </a:r>
            <a:r>
              <a:rPr lang="en-US" dirty="0" err="1"/>
              <a:t>rannikko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A2AC-BA78-21FC-6801-100F35B68C46}"/>
              </a:ext>
            </a:extLst>
          </p:cNvPr>
          <p:cNvSpPr txBox="1"/>
          <p:nvPr/>
        </p:nvSpPr>
        <p:spPr>
          <a:xfrm>
            <a:off x="3539925" y="6206924"/>
            <a:ext cx="7976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Kuva: https://commons.wikimedia.org/wiki/File:Kalajoen_hiekat_2018.jpg</a:t>
            </a:r>
          </a:p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DDB40-3700-D30A-8042-0D0E64A24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85" y="1089950"/>
            <a:ext cx="6631977" cy="49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0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Office-teema</vt:lpstr>
      <vt:lpstr>POHJANMAA</vt:lpstr>
      <vt:lpstr>Pohjanmaan luonto </vt:lpstr>
      <vt:lpstr>Maan kohoaminen</vt:lpstr>
      <vt:lpstr>Suot ja Turve</vt:lpstr>
      <vt:lpstr>Viljely</vt:lpstr>
      <vt:lpstr>Kaupungit</vt:lpstr>
      <vt:lpstr>Eläimet </vt:lpstr>
      <vt:lpstr>Matkailu ja nähtävyydet: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43</cp:revision>
  <dcterms:created xsi:type="dcterms:W3CDTF">2026-03-20T09:28:33Z</dcterms:created>
  <dcterms:modified xsi:type="dcterms:W3CDTF">2026-03-27T11:52:30Z</dcterms:modified>
</cp:coreProperties>
</file>