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0DEA0-FB9C-45F1-9486-1BE9A8D70C6E}" v="160" dt="2026-03-23T13:17:35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738ED-D29B-44DC-B700-2D9D2080D41B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2F575-63B6-40D1-8741-3F8C2931CF2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556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C2F575-63B6-40D1-8741-3F8C2931CF2E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78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5AB22B-10A9-98BE-8980-1E0F80F71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2F3378CC-F0BF-AA7F-A0E5-1A49A07195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AC94DE-DFD5-6F89-E740-3869CD459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526329-E228-81E5-DBC4-3B597866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3D25888-C29B-4319-5A29-1900441FB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7510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557A2C-1A26-927E-EF18-3C1CF9047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8F4C52C-A17B-1B81-4094-C4EC6DB75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6887404-E1DB-50BC-6423-6AF8CABD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3B37DD-A9A9-623E-26A9-B4B48BFF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981B553-3DEC-EB3D-9E9A-0F28F6604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875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152327E-A75A-2AD9-8389-9C9E6CBE6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0A20F3F-13A6-959A-83EA-29D31B505E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53EBE0-390D-C120-4536-FA212006B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5348B4A-7A89-5525-E353-39178399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CCEB7D5-45D5-9360-0145-3E7287804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87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255A96-EF24-6305-87D0-57EDBE650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A780FD5-D982-2365-E7B3-12E475846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808C18B-D95B-BB1A-EFDC-013FC214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8D6201-074A-FFD1-A6E5-139CA729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2CCD5B1-1B28-F873-8418-AB860A80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2446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AE2468-B988-2397-FBB0-1576C826C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1737A14-1E62-6BB0-30F8-195E67281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CB78D6E-EF8F-46C3-A192-81223A61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4115C3-CB9B-ACF3-259B-09967FB2A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61DC812-0A7C-2202-00D9-965C6F50D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145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A5DA66-D36E-9484-3EC1-6ED4F13B7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D7C800-21E7-E20D-B3F4-F661211E8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4DDA2B6-9024-9286-3274-98EB0EE00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D0422AA-C24A-E868-1406-88B31FE44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587AD0D-A4E9-8613-7E77-93E167D8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B931ED1-6132-421C-B5A2-F99E0A34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705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4CE477-CA21-911F-A9D3-888955EA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B94E622-B882-072A-6D83-35ACC3F64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DA6DDDE-D96D-BB63-48CC-41625779C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BBF0A447-F6AB-413F-4CB5-046C59A9DB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FFDC6D3-7B87-A9E1-350F-7666AF8E8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A9B2F33-0621-7AE1-4572-DA1E3B81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A095469E-BAB2-2C44-EBF1-7CC25F20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DF40F09-916F-B56B-8F99-BBDB78176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299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CED087-D2C4-9E29-62CB-6A71FD659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B110D1B-A93A-63FF-5102-68F34083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13B35D6-903F-287F-ADBA-E33B7700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C2E6B0F-9C3D-F194-13BD-5B4BE423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6869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102DA0E-E32F-45D4-A50D-7CAC101EB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4EA200-1D10-003F-537A-0902E16E9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C5B6C-F752-61D0-EB21-02E5F7B13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409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8452996-EDF6-E20D-F681-AD67351B5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5C743CA-AC3E-D5F3-CD02-54394FC2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706A5F9-10B5-E5ED-4162-21A28EE35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519317D-01AA-017C-75B6-87B898465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E8F53C1-6CDB-CF13-BA9A-E2D9135CD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2CC1BD5-2B40-1AB9-BFEC-252F4642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0756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1E4AB9-A891-9BCE-7866-3008C2654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7AC5F12-B305-2C87-B3C6-CED48AEAEC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E355D2E-1812-EA4C-C1BB-60832CE1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7647AB3-2B16-61E7-47A0-906CCBD78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577C49-2D02-AB50-2C7C-F893EA69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0C84D91-2F8C-E8C4-737E-9CF8993C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026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4172D4C-855F-22C9-C607-0EFB5A7A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157641F-DF8B-2913-74B8-0FDF8BFE6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460E43-4611-CEFC-5870-9F2213DF02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B4A0E-F76E-4ADB-82D6-CF9492096706}" type="datetimeFigureOut">
              <a:rPr lang="fi-FI" smtClean="0"/>
              <a:t>27.3.2026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AEF416F-DA95-A34F-5489-03A278A966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2917740-34A5-8332-F841-8DEE6F9CE9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A7EE-E13C-4DE3-ABFB-AD67AF68E82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68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PM laajentaa Itämeri-yhteistyötään metsänhoidon vesiensuojeluun ...">
            <a:extLst>
              <a:ext uri="{FF2B5EF4-FFF2-40B4-BE49-F238E27FC236}">
                <a16:creationId xmlns:a16="http://schemas.microsoft.com/office/drawing/2014/main" id="{A433C8A2-1A88-AC71-1BEE-201F3DA58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5CBB78EB-8F4F-8726-A990-72B7F7C98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71961" y="577867"/>
            <a:ext cx="9144000" cy="1136633"/>
          </a:xfrm>
        </p:spPr>
        <p:txBody>
          <a:bodyPr>
            <a:noAutofit/>
          </a:bodyPr>
          <a:lstStyle/>
          <a:p>
            <a:r>
              <a:rPr lang="fi-FI" sz="1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lAPPI</a:t>
            </a:r>
            <a:endParaRPr lang="fi-FI" sz="1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anose="04020705040A02060702" pitchFamily="82" charset="0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442047A-6BF0-D03A-EFC4-A74D1665B4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18191" y="1273062"/>
            <a:ext cx="8960094" cy="1655762"/>
          </a:xfrm>
        </p:spPr>
        <p:txBody>
          <a:bodyPr>
            <a:normAutofit/>
          </a:bodyPr>
          <a:lstStyle/>
          <a:p>
            <a:pPr algn="l"/>
            <a:r>
              <a:rPr lang="fi-FI" sz="4000" dirty="0">
                <a:solidFill>
                  <a:schemeClr val="bg1"/>
                </a:solidFill>
              </a:rPr>
              <a:t>Lappi on Suomen pohjoisin alue.</a:t>
            </a:r>
          </a:p>
          <a:p>
            <a:pPr algn="l"/>
            <a:endParaRPr lang="fi-FI" sz="4000" dirty="0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E5112E01-4E6E-9042-483A-CBA6F3230C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AutoShape 8">
            <a:extLst>
              <a:ext uri="{FF2B5EF4-FFF2-40B4-BE49-F238E27FC236}">
                <a16:creationId xmlns:a16="http://schemas.microsoft.com/office/drawing/2014/main" id="{478B3591-1352-2114-F437-0637A95727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0271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79EB213-A5A1-B0B9-63D2-638B7785F9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DB1F7E34-2F83-1FA4-B70E-C28CBA2F0711}"/>
              </a:ext>
            </a:extLst>
          </p:cNvPr>
          <p:cNvSpPr/>
          <p:nvPr/>
        </p:nvSpPr>
        <p:spPr>
          <a:xfrm>
            <a:off x="-99758" y="0"/>
            <a:ext cx="12192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F0502020204030204" pitchFamily="18" charset="0"/>
              </a:rPr>
              <a:t>Lapissa on monta luonnonmaantieteellistä aluetta: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A99A05E9-F292-1341-AD03-AB02930455E8}"/>
              </a:ext>
            </a:extLst>
          </p:cNvPr>
          <p:cNvSpPr/>
          <p:nvPr/>
        </p:nvSpPr>
        <p:spPr>
          <a:xfrm>
            <a:off x="550086" y="2042661"/>
            <a:ext cx="3673890" cy="123110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Metsä-Lappi</a:t>
            </a:r>
          </a:p>
          <a:p>
            <a:pPr algn="ctr"/>
            <a:endParaRPr lang="fi-FI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21B4054-4053-C375-8BAC-942F28B2FF37}"/>
              </a:ext>
            </a:extLst>
          </p:cNvPr>
          <p:cNvSpPr/>
          <p:nvPr/>
        </p:nvSpPr>
        <p:spPr>
          <a:xfrm>
            <a:off x="7372370" y="2029146"/>
            <a:ext cx="3919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Tunturi-Lappi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189C33D-3F09-1F68-99E1-FFF806882E68}"/>
              </a:ext>
            </a:extLst>
          </p:cNvPr>
          <p:cNvSpPr/>
          <p:nvPr/>
        </p:nvSpPr>
        <p:spPr>
          <a:xfrm>
            <a:off x="1507257" y="6361619"/>
            <a:ext cx="802993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Lähde: https://www.oulu.fi/northnature/finnish/Suomi/luma1.html </a:t>
            </a:r>
          </a:p>
          <a:p>
            <a:pPr algn="ctr"/>
            <a:r>
              <a:rPr lang="fi-FI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https://commons.wikimedia.org/wiki/File:Reindeers_on_the_Taivaskero.jpg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D900778-1C5F-7E7F-3A54-C335D1539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07" y="2374243"/>
            <a:ext cx="2894384" cy="4027679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A4CDD4F8-6F09-9912-9793-367804794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84" y="3854007"/>
            <a:ext cx="4076507" cy="2472896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A1B0D229-A135-40E9-68A6-DCE002362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907" y="3757311"/>
            <a:ext cx="4451961" cy="258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1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5F20FD2-5BA4-E4FB-D0A9-71A9CA9296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15157F4-48FE-6C4C-DB40-B5A171A83BBA}"/>
              </a:ext>
            </a:extLst>
          </p:cNvPr>
          <p:cNvSpPr/>
          <p:nvPr/>
        </p:nvSpPr>
        <p:spPr>
          <a:xfrm>
            <a:off x="2478983" y="285780"/>
            <a:ext cx="72340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Suuret järvet ja joet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4A286814-C90F-9DC2-B264-67CAD93DAB12}"/>
              </a:ext>
            </a:extLst>
          </p:cNvPr>
          <p:cNvSpPr/>
          <p:nvPr/>
        </p:nvSpPr>
        <p:spPr>
          <a:xfrm>
            <a:off x="1339918" y="5330391"/>
            <a:ext cx="26725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Inarijärvi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1F0F2D98-2D51-55F1-5E82-9F8435B27D72}"/>
              </a:ext>
            </a:extLst>
          </p:cNvPr>
          <p:cNvSpPr/>
          <p:nvPr/>
        </p:nvSpPr>
        <p:spPr>
          <a:xfrm>
            <a:off x="7759884" y="5396668"/>
            <a:ext cx="259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Kemijoki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2C96E1BA-F363-BCBE-FE1B-7F60C16915BF}"/>
              </a:ext>
            </a:extLst>
          </p:cNvPr>
          <p:cNvSpPr/>
          <p:nvPr/>
        </p:nvSpPr>
        <p:spPr>
          <a:xfrm>
            <a:off x="763041" y="2496620"/>
            <a:ext cx="3042501" cy="2373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501B0AE-DE54-2C38-A1BB-1E54335EB815}"/>
              </a:ext>
            </a:extLst>
          </p:cNvPr>
          <p:cNvSpPr/>
          <p:nvPr/>
        </p:nvSpPr>
        <p:spPr>
          <a:xfrm>
            <a:off x="8386460" y="2496619"/>
            <a:ext cx="3042501" cy="2373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074" name="Picture 2" descr="Can best-practice travel protect Finland’s Sámi culture? | Adventure.com">
            <a:extLst>
              <a:ext uri="{FF2B5EF4-FFF2-40B4-BE49-F238E27FC236}">
                <a16:creationId xmlns:a16="http://schemas.microsoft.com/office/drawing/2014/main" id="{8C72B8EF-B95D-C256-F9C9-0C39802CC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31" y="1669550"/>
            <a:ext cx="5589814" cy="37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8B12870D-2528-46B5-89E6-9DFF7286E151}"/>
              </a:ext>
            </a:extLst>
          </p:cNvPr>
          <p:cNvSpPr/>
          <p:nvPr/>
        </p:nvSpPr>
        <p:spPr>
          <a:xfrm>
            <a:off x="80983" y="1209110"/>
            <a:ext cx="251786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Lahde</a:t>
            </a:r>
            <a:r>
              <a:rPr lang="fi-FI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a</a:t>
            </a:r>
            <a:r>
              <a:rPr lang="fi-FI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dventure.com</a:t>
            </a:r>
          </a:p>
        </p:txBody>
      </p:sp>
      <p:pic>
        <p:nvPicPr>
          <p:cNvPr id="3076" name="Picture 4" descr="Rovaniemi, Kemijoki Autumn Colours Stock Image - Image of landscape ...">
            <a:extLst>
              <a:ext uri="{FF2B5EF4-FFF2-40B4-BE49-F238E27FC236}">
                <a16:creationId xmlns:a16="http://schemas.microsoft.com/office/drawing/2014/main" id="{160CC1AA-79C8-151E-BE7A-10141A670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02" y="1669550"/>
            <a:ext cx="5547758" cy="370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45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C38CE86-0DFC-3E64-DE04-D096546600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DE713F1-5A85-37DF-BACA-CFE1B4742A5C}"/>
              </a:ext>
            </a:extLst>
          </p:cNvPr>
          <p:cNvSpPr/>
          <p:nvPr/>
        </p:nvSpPr>
        <p:spPr>
          <a:xfrm>
            <a:off x="-470067" y="224135"/>
            <a:ext cx="119640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Lapin suurin kaupunki on Rovaniemi </a:t>
            </a:r>
            <a:endParaRPr lang="fi-F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2E060551-13D7-0DAC-02C8-8EAD5328683D}"/>
              </a:ext>
            </a:extLst>
          </p:cNvPr>
          <p:cNvSpPr/>
          <p:nvPr/>
        </p:nvSpPr>
        <p:spPr>
          <a:xfrm>
            <a:off x="481556" y="5632897"/>
            <a:ext cx="1006083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Rovaniemi:</a:t>
            </a:r>
            <a:r>
              <a:rPr lang="fi-FI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se sijaitsee Kemijoen ja Ounasjoen yhtymäkohdassa.</a:t>
            </a:r>
          </a:p>
        </p:txBody>
      </p:sp>
      <p:pic>
        <p:nvPicPr>
          <p:cNvPr id="4098" name="Picture 2" descr="Rovaniemi | Travel Guide">
            <a:extLst>
              <a:ext uri="{FF2B5EF4-FFF2-40B4-BE49-F238E27FC236}">
                <a16:creationId xmlns:a16="http://schemas.microsoft.com/office/drawing/2014/main" id="{7192D65C-D60A-6A55-84BD-85552EAE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23" y="1200302"/>
            <a:ext cx="8486957" cy="42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896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145C0D6B-AE6B-5FEB-F8CE-7E419F05837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122" name="Picture 2" descr="Kuvapankin valokuva otsikolla Valkoinen Poro Lumessa – Lataa kuva nyt ...">
            <a:extLst>
              <a:ext uri="{FF2B5EF4-FFF2-40B4-BE49-F238E27FC236}">
                <a16:creationId xmlns:a16="http://schemas.microsoft.com/office/drawing/2014/main" id="{018D7633-EE0C-4EDD-AD7B-E2075079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10" y="868272"/>
            <a:ext cx="613409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orakulmio 3">
            <a:extLst>
              <a:ext uri="{FF2B5EF4-FFF2-40B4-BE49-F238E27FC236}">
                <a16:creationId xmlns:a16="http://schemas.microsoft.com/office/drawing/2014/main" id="{46D43BE3-E879-69B2-E669-5A089FAF3164}"/>
              </a:ext>
            </a:extLst>
          </p:cNvPr>
          <p:cNvSpPr/>
          <p:nvPr/>
        </p:nvSpPr>
        <p:spPr>
          <a:xfrm>
            <a:off x="126910" y="3684723"/>
            <a:ext cx="565099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4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Poronhoito on saamelaisten perinteinen elinkeino</a:t>
            </a:r>
            <a:endParaRPr lang="fi-FI" sz="4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23B3BC89-8ED7-90A4-3FBA-6F825DA68E3E}"/>
              </a:ext>
            </a:extLst>
          </p:cNvPr>
          <p:cNvSpPr/>
          <p:nvPr/>
        </p:nvSpPr>
        <p:spPr>
          <a:xfrm>
            <a:off x="0" y="-149451"/>
            <a:ext cx="9721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Poro on Lapin tärkein eläin</a:t>
            </a:r>
            <a:endParaRPr lang="fi-F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5126" name="Picture 6" descr="Yöpyminen luonnossa poromiesten lailla Rovaniemellä - Porovaara">
            <a:extLst>
              <a:ext uri="{FF2B5EF4-FFF2-40B4-BE49-F238E27FC236}">
                <a16:creationId xmlns:a16="http://schemas.microsoft.com/office/drawing/2014/main" id="{905CD674-EF6A-6C5E-9142-F4653CDD7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234" y="3626237"/>
            <a:ext cx="6134098" cy="313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4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>
            <a:extLst>
              <a:ext uri="{FF2B5EF4-FFF2-40B4-BE49-F238E27FC236}">
                <a16:creationId xmlns:a16="http://schemas.microsoft.com/office/drawing/2014/main" id="{8A2CC6C9-5E96-CF2B-BC4D-0B6A2B5513AC}"/>
              </a:ext>
            </a:extLst>
          </p:cNvPr>
          <p:cNvSpPr/>
          <p:nvPr/>
        </p:nvSpPr>
        <p:spPr>
          <a:xfrm>
            <a:off x="0" y="0"/>
            <a:ext cx="12312986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9A32B4CA-3F0D-24D9-ECBC-7EA98DDF4E3E}"/>
              </a:ext>
            </a:extLst>
          </p:cNvPr>
          <p:cNvSpPr/>
          <p:nvPr/>
        </p:nvSpPr>
        <p:spPr>
          <a:xfrm>
            <a:off x="-60494" y="0"/>
            <a:ext cx="1231298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Matkailu on tärkeä elinkeino Lapissa</a:t>
            </a: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59AB8F10-9F4E-0061-370D-093FF6B7CF02}"/>
              </a:ext>
            </a:extLst>
          </p:cNvPr>
          <p:cNvSpPr/>
          <p:nvPr/>
        </p:nvSpPr>
        <p:spPr>
          <a:xfrm>
            <a:off x="2963199" y="870704"/>
            <a:ext cx="600658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3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Ihmiset tulevat hiihtokeskuksiin </a:t>
            </a:r>
            <a:endParaRPr lang="fi-FI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150" name="Picture 6" descr="Massif des Vosges. La station de ski La Gentiane au Ballon d’Alsace ...">
            <a:extLst>
              <a:ext uri="{FF2B5EF4-FFF2-40B4-BE49-F238E27FC236}">
                <a16:creationId xmlns:a16="http://schemas.microsoft.com/office/drawing/2014/main" id="{A7C16793-43F2-3642-4412-0223E133B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62" y="1554272"/>
            <a:ext cx="8315654" cy="467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id="{F056A367-51CF-BC04-8561-3CA24CB4BE05}"/>
              </a:ext>
            </a:extLst>
          </p:cNvPr>
          <p:cNvSpPr/>
          <p:nvPr/>
        </p:nvSpPr>
        <p:spPr>
          <a:xfrm>
            <a:off x="4629222" y="6226554"/>
            <a:ext cx="241104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  <a:r>
              <a:rPr lang="fi-FI" sz="2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isitvasteras.com</a:t>
            </a:r>
          </a:p>
        </p:txBody>
      </p:sp>
    </p:spTree>
    <p:extLst>
      <p:ext uri="{BB962C8B-B14F-4D97-AF65-F5344CB8AC3E}">
        <p14:creationId xmlns:p14="http://schemas.microsoft.com/office/powerpoint/2010/main" val="353400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A02BA0B2-75F3-53CD-5544-93C214441B0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D3C1FA53-88B6-7DF3-7C22-56FB912F1CF2}"/>
              </a:ext>
            </a:extLst>
          </p:cNvPr>
          <p:cNvSpPr/>
          <p:nvPr/>
        </p:nvSpPr>
        <p:spPr>
          <a:xfrm>
            <a:off x="1422372" y="289449"/>
            <a:ext cx="90860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Joulupukki asuu Lapissa </a:t>
            </a:r>
            <a:endParaRPr lang="fi-FI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7170" name="Picture 2" descr="Ajankohtaista Rovaniemellä, Lapissa - Visit Rovaniemi">
            <a:extLst>
              <a:ext uri="{FF2B5EF4-FFF2-40B4-BE49-F238E27FC236}">
                <a16:creationId xmlns:a16="http://schemas.microsoft.com/office/drawing/2014/main" id="{EE3B7BC9-CB65-2AED-CD28-F9DEE23DB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78" y="1788886"/>
            <a:ext cx="5480957" cy="365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oulupukin Pajakylä Napapiirillä">
            <a:extLst>
              <a:ext uri="{FF2B5EF4-FFF2-40B4-BE49-F238E27FC236}">
                <a16:creationId xmlns:a16="http://schemas.microsoft.com/office/drawing/2014/main" id="{4C0685C8-1663-1F09-A94D-982F27D8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457" y="1841414"/>
            <a:ext cx="5325836" cy="354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id="{B80FA98D-5033-67F1-FEDA-5367CFA77C96}"/>
              </a:ext>
            </a:extLst>
          </p:cNvPr>
          <p:cNvSpPr/>
          <p:nvPr/>
        </p:nvSpPr>
        <p:spPr>
          <a:xfrm>
            <a:off x="7972561" y="5442857"/>
            <a:ext cx="183941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Travelpello.fi</a:t>
            </a:r>
            <a:endParaRPr lang="fi-FI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AA302AD-1BFB-060C-2CA0-3646A8A1360B}"/>
              </a:ext>
            </a:extLst>
          </p:cNvPr>
          <p:cNvSpPr/>
          <p:nvPr/>
        </p:nvSpPr>
        <p:spPr>
          <a:xfrm>
            <a:off x="1835240" y="5565968"/>
            <a:ext cx="15111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Travelpello.fi</a:t>
            </a:r>
          </a:p>
          <a:p>
            <a:pPr algn="ctr"/>
            <a:endParaRPr lang="fi-FI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8540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3" name="Rectangle 8202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BFBF91D1-48F4-B642-06F4-DC0726D2A50F}"/>
              </a:ext>
            </a:extLst>
          </p:cNvPr>
          <p:cNvSpPr/>
          <p:nvPr/>
        </p:nvSpPr>
        <p:spPr>
          <a:xfrm>
            <a:off x="838198" y="4428000"/>
            <a:ext cx="7369099" cy="14004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0" kern="12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Kultakuum</a:t>
            </a:r>
            <a:r>
              <a:rPr lang="en-US" sz="5600" kern="1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e Lapissa</a:t>
            </a:r>
            <a:endParaRPr lang="en-US" sz="5600" b="0" kern="120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masis MT Pro Black" panose="02040A04050005020304" pitchFamily="18" charset="0"/>
              <a:ea typeface="+mj-ea"/>
              <a:cs typeface="+mj-cs"/>
            </a:endParaRPr>
          </a:p>
        </p:txBody>
      </p:sp>
      <p:pic>
        <p:nvPicPr>
          <p:cNvPr id="8198" name="Picture 6" descr="Gold &amp; Quartz -Placer Nugget, Nevada County [189479]">
            <a:extLst>
              <a:ext uri="{FF2B5EF4-FFF2-40B4-BE49-F238E27FC236}">
                <a16:creationId xmlns:a16="http://schemas.microsoft.com/office/drawing/2014/main" id="{88B09EDA-3C61-051A-8549-252C5F92B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 r="1" b="9617"/>
          <a:stretch>
            <a:fillRect/>
          </a:stretch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nternational Flyfishers Club Gaula 2014 Manfred Raguse - YouTube">
            <a:extLst>
              <a:ext uri="{FF2B5EF4-FFF2-40B4-BE49-F238E27FC236}">
                <a16:creationId xmlns:a16="http://schemas.microsoft.com/office/drawing/2014/main" id="{AA6DFEE0-A545-EC0D-7ADB-C79A1274C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r="13673" b="2"/>
          <a:stretch>
            <a:fillRect/>
          </a:stretch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05" name="Group 8204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8206" name="Freeform: Shape 8205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7" name="Freeform: Shape 8206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AutoShape 4" descr="Gold Ore What It Is and How It Is Processed - Karat">
            <a:extLst>
              <a:ext uri="{FF2B5EF4-FFF2-40B4-BE49-F238E27FC236}">
                <a16:creationId xmlns:a16="http://schemas.microsoft.com/office/drawing/2014/main" id="{F3CC99F8-1297-B744-D055-62A5F37535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09EA917-C2DB-99B1-3A03-2B2B7C54BC2B}"/>
              </a:ext>
            </a:extLst>
          </p:cNvPr>
          <p:cNvSpPr/>
          <p:nvPr/>
        </p:nvSpPr>
        <p:spPr>
          <a:xfrm>
            <a:off x="1863288" y="5767629"/>
            <a:ext cx="641656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4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Lapissa huuhdotaan kultaa</a:t>
            </a:r>
            <a:endParaRPr lang="fi-FI" sz="45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62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41A6DBE0-703B-21AB-3011-9F9E1E915A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186F0DD7-46D9-F065-34AA-F7E4DFDDC02B}"/>
              </a:ext>
            </a:extLst>
          </p:cNvPr>
          <p:cNvSpPr/>
          <p:nvPr/>
        </p:nvSpPr>
        <p:spPr>
          <a:xfrm>
            <a:off x="-391852" y="186331"/>
            <a:ext cx="1297570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i-FI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masis MT Pro Black" panose="02040A04050005020304" pitchFamily="18" charset="0"/>
              </a:rPr>
              <a:t>Kalastaminen Tenojoella ja Lohikeitto</a:t>
            </a:r>
          </a:p>
        </p:txBody>
      </p:sp>
      <p:pic>
        <p:nvPicPr>
          <p:cNvPr id="9218" name="Picture 2" descr="Aloita kalastaminen! 7 erinomaista syytä aloittaa kalastus">
            <a:extLst>
              <a:ext uri="{FF2B5EF4-FFF2-40B4-BE49-F238E27FC236}">
                <a16:creationId xmlns:a16="http://schemas.microsoft.com/office/drawing/2014/main" id="{06232346-1292-0942-73AC-B285F4132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3" y="1513114"/>
            <a:ext cx="5584370" cy="446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orakulmio 4">
            <a:extLst>
              <a:ext uri="{FF2B5EF4-FFF2-40B4-BE49-F238E27FC236}">
                <a16:creationId xmlns:a16="http://schemas.microsoft.com/office/drawing/2014/main" id="{CBB45E93-DDC9-8DFC-9870-E4A247E534B8}"/>
              </a:ext>
            </a:extLst>
          </p:cNvPr>
          <p:cNvSpPr/>
          <p:nvPr/>
        </p:nvSpPr>
        <p:spPr>
          <a:xfrm>
            <a:off x="1910298" y="5978011"/>
            <a:ext cx="14480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leiripaikka.fi</a:t>
            </a:r>
            <a:endParaRPr lang="fi-FI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220" name="Picture 4" descr="Finnische Lachssuppe Lohikeitto">
            <a:extLst>
              <a:ext uri="{FF2B5EF4-FFF2-40B4-BE49-F238E27FC236}">
                <a16:creationId xmlns:a16="http://schemas.microsoft.com/office/drawing/2014/main" id="{75006028-A57F-235A-8BAB-A855F858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13114"/>
            <a:ext cx="5900057" cy="446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68DF305-E58D-F141-342C-AD2EA58C763E}"/>
              </a:ext>
            </a:extLst>
          </p:cNvPr>
          <p:cNvSpPr txBox="1"/>
          <p:nvPr/>
        </p:nvSpPr>
        <p:spPr>
          <a:xfrm>
            <a:off x="3050722" y="3249777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ka.de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12430D5-88ED-DAC5-4C3E-707E73AD9DD4}"/>
              </a:ext>
            </a:extLst>
          </p:cNvPr>
          <p:cNvSpPr/>
          <p:nvPr/>
        </p:nvSpPr>
        <p:spPr>
          <a:xfrm>
            <a:off x="8608071" y="5939539"/>
            <a:ext cx="1376659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edeka.de</a:t>
            </a:r>
            <a:endParaRPr lang="fi-FI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366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129</Words>
  <Application>Microsoft Office PowerPoint</Application>
  <PresentationFormat>Laajakuva</PresentationFormat>
  <Paragraphs>28</Paragraphs>
  <Slides>9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Algerian</vt:lpstr>
      <vt:lpstr>Amasis MT Pro Black</vt:lpstr>
      <vt:lpstr>Aptos</vt:lpstr>
      <vt:lpstr>Arial</vt:lpstr>
      <vt:lpstr>Calibri</vt:lpstr>
      <vt:lpstr>Calibri Light</vt:lpstr>
      <vt:lpstr>Office-teema</vt:lpstr>
      <vt:lpstr>lAPPI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Shytenko Denys</dc:creator>
  <cp:lastModifiedBy>Varis Klára Maria</cp:lastModifiedBy>
  <cp:revision>2</cp:revision>
  <dcterms:created xsi:type="dcterms:W3CDTF">2026-03-20T09:28:01Z</dcterms:created>
  <dcterms:modified xsi:type="dcterms:W3CDTF">2026-03-27T11:15:38Z</dcterms:modified>
</cp:coreProperties>
</file>