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77CC1-E59D-47B8-226C-562603B907D8}" v="100" dt="2026-03-27T10:50:47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24T21:22:10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10071 8548 16383 0 0,'0'4'0'0'0,"0"5"0"0"0,-4 1 0 0 0,-1 3 0 0 0,0 3 0 0 0,1 3 0 0 0,-3-2 0 0 0,0 0 0 0 0,-3 1 0 0 0,1 1 0 0 0,1 2 0 0 0,2 1 0 0 0,3 0 0 0 0,1 1 0 0 0,1 1 0 0 0,1-1 0 0 0,0 0 0 0 0,0 0 0 0 0,1 1 0 0 0,-1-1 0 0 0,0 0 0 0 0,1 0 0 0 0,-1 0 0 0 0,0 0 0 0 0,0 0 0 0 0,0 0 0 0 0,0 0 0 0 0,4 0 0 0 0,1 0 0 0 0,4-4 0 0 0,4-1 0 0 0,0 0 0 0 0,1-3 0 0 0,-1 0 0 0 0,1-3 0 0 0,-2 1 0 0 0,-3 2 0 0 0,-3 2 0 0 0,1-1 0 0 0,4-1 0 0 0,4-1 0 0 0,-2 0 0 0 0,3-3 0 0 0,1 2 0 0 0,2 1 0 0 0,-2 4 0 0 0,-4 1 0 0 0,-1-2 0 0 0,2-3 0 0 0,-1-1 0 0 0,1-3 0 0 0,1 1 0 0 0,3 3 0 0 0,2-1 0 0 0,-2 1 0 0 0,-5 2 0 0 0,0 2 0 0 0,1-1 0 0 0,3-1 0 0 0,2 2 0 0 0,2-3 0 0 0,-3 0 0 0 0,-5 2 0 0 0,0 2 0 0 0,2 1 0 0 0,1 1 0 0 0,3 1 0 0 0,2 1 0 0 0,1-3 0 0 0,-4-2 0 0 0,0 0 0 0 0,1 2 0 0 0,0 0 0 0 0,2 1 0 0 0,0 1 0 0 0,2-3 0 0 0,-5-1 0 0 0,0 0 0 0 0,-3 1 0 0 0,-1-2 0 0 0,5-1 0 0 0,3 1 0 0 0,3 2 0 0 0,0-3 0 0 0,-4 0 0 0 0,-6 2 0 0 0,-1 1 0 0 0,1-3 0 0 0,2 0 0 0 0,1 2 0 0 0,2 1 0 0 0,2 1 0 0 0,-3 1 0 0 0,-1 2 0 0 0,0-4 0 0 0,1-1 0 0 0,2 0 0 0 0,-4 1 0 0 0,1-2 0 0 0,-1-1 0 0 0,-1 1 0 0 0,-1 2 0 0 0,1-3 0 0 0,-1 1 0 0 0,-1-4 0 0 0,-1 1 0 0 0,0-3 0 0 0,-2 1 0 0 0,1-1 0 0 0,-1 1 0 0 0,1-2 0 0 0,-1 2 0 0 0,1-1 0 0 0,-2 1 0 0 0,2-1 0 0 0,3-3 0 0 0,2-2 0 0 0,-1 1 0 0 0,0 0 0 0 0,-2 2 0 0 0,0 0 0 0 0,2-1 0 0 0,2-3 0 0 0,-3 2 0 0 0,1 0 0 0 0,2 3 0 0 0,1-1 0 0 0,-3 2 0 0 0,1 0 0 0 0,0-3 0 0 0,2 2 0 0 0,1-1 0 0 0,2-3 0 0 0,0-1 0 0 0,1-2 0 0 0,0-2 0 0 0,1 0 0 0 0,-1-1 0 0 0,0-1 0 0 0,0 1 0 0 0,1 0 0 0 0,-1-1 0 0 0,4 1 0 0 0,1 0 0 0 0,0 0 0 0 0,3 0 0 0 0,0 0 0 0 0,-2 0 0 0 0,-1 0 0 0 0,-1 0 0 0 0,-3-4 0 0 0,0-1 0 0 0,-1 0 0 0 0,0 1 0 0 0,0 1 0 0 0,-1-3 0 0 0,1 0 0 0 0,0 1 0 0 0,0 1 0 0 0,0 1 0 0 0,0 2 0 0 0,0 0 0 0 0,0 1 0 0 0,0-4 0 0 0,0-1 0 0 0,0 0 0 0 0,0 1 0 0 0,4-2 0 0 0,1-1 0 0 0,4 1 0 0 0,0 2 0 0 0,-1-3 0 0 0,-2 0 0 0 0,1 2 0 0 0,-3-4 0 0 0,-3 2 0 0 0,2 0 0 0 0,1 3 0 0 0,-1 1 0 0 0,0 1 0 0 0,-5-3 0 0 0,-2 0 0 0 0,-1-4 0 0 0,2 1 0 0 0,0 0 0 0 0,1-1 0 0 0,1 0 0 0 0,-4-2 0 0 0,0 1 0 0 0,0-2 0 0 0,1 1 0 0 0,2 3 0 0 0,0-2 0 0 0,1 2 0 0 0,1 1 0 0 0,-4-2 0 0 0,-1 2 0 0 0,0-4 0 0 0,2 2 0 0 0,0 1 0 0 0,1-1 0 0 0,1 0 0 0 0,1-2 0 0 0,0 2 0 0 0,0 1 0 0 0,-3-2 0 0 0,-2 2 0 0 0,-4-3 0 0 0,0 2 0 0 0,1 1 0 0 0,-1-2 0 0 0,0 2 0 0 0,1-3 0 0 0,4 2 0 0 0,0-3 0 0 0,-1-3 0 0 0,-1 2 0 0 0,1-2 0 0 0,2 3 0 0 0,0 2 0 0 0,2 4 0 0 0,0-2 0 0 0,-3-3 0 0 0,-1 1 0 0 0,0-3 0 0 0,2-2 0 0 0,-4-3 0 0 0,0 1 0 0 0,2 1 0 0 0,0 2 0 0 0,-2 0 0 0 0,1-2 0 0 0,-4-2 0 0 0,1 2 0 0 0,1 0 0 0 0,3-1 0 0 0,-3-2 0 0 0,1 3 0 0 0,1 3 0 0 0,-2 1 0 0 0,-3-2 0 0 0,-1 1 0 0 0,-1 0 0 0 0,1 1 0 0 0,-1-1 0 0 0,1-2 0 0 0,3-2 0 0 0,3 1 0 0 0,-1 0 0 0 0,0 2 0 0 0,-2 0 0 0 0,-4-1 0 0 0,-4-3 0 0 0,2 2 0 0 0,3 0 0 0 0,3-1 0 0 0,4-2 0 0 0,-2-1 0 0 0,1-2 0 0 0,1 3 0 0 0,-2 2 0 0 0,-4-2 0 0 0,-1 4 0 0 0,3 4 0 0 0,2-1 0 0 0,3 3 0 0 0,-3-2 0 0 0,1 2 0 0 0,-3-3 0 0 0,-4-2 0 0 0,1 1 0 0 0,-2-1 0 0 0,1 1 0 0 0,4 4 0 0 0,-2-1 0 0 0,2 1 0 0 0,2-2 0 0 0,3 1 0 0 0,-3-1 0 0 0,-3-3 0 0 0,-5-4 0 0 0,1 3 0 0 0,-1-2 0 0 0,2 4 0 0 0,-1-1 0 0 0,2 2 0 0 0,3 3 0 0 0,-1 0 0 0 0,1 0 0 0 0,-1-1 0 0 0,1-3 0 0 0,-3-4 0 0 0,2 2 0 0 0,-2-1 0 0 0,1 2 0 0 0,3 0 0 0 0,2 2 0 0 0,2-1 0 0 0,3 2 0 0 0,-4-1 0 0 0,-4-2 0 0 0,0 0 0 0 0,-4 0 0 0 0,2 2 0 0 0,-2-1 0 0 0,1 1 0 0 0,3 0 0 0 0,-1-3 0 0 0,1 1 0 0 0,-1 0 0 0 0,0 2 0 0 0,-2-2 0 0 0,-2-1 0 0 0,-3-3 0 0 0,-3-1 0 0 0,-2-3 0 0 0,0 0 0 0 0,-1-1 0 0 0,-5 0 0 0 0,-1-1 0 0 0,1 1 0 0 0,-3 3 0 0 0,-1 2 0 0 0,2 0 0 0 0,2-1 0 0 0,-2 3 0 0 0,0 0 0 0 0,2-2 0 0 0,-3 4 0 0 0,0-1 0 0 0,1-2 0 0 0,3-1 0 0 0,1-2 0 0 0,-3 3 0 0 0,1-1 0 0 0,0 1 0 0 0,1-3 0 0 0,1 0 0 0 0,2-2 0 0 0,0 0 0 0 0,1-1 0 0 0,0 0 0 0 0,-3 3 0 0 0,-2 2 0 0 0,0 0 0 0 0,1-1 0 0 0,1-1 0 0 0,-2 2 0 0 0,-1 1 0 0 0,-4 4 0 0 0,1-1 0 0 0,-2 2 0 0 0,0 0 0 0 0,2-2 0 0 0,3-3 0 0 0,3-3 0 0 0,1-1 0 0 0,1-1 0 0 0,1-1 0 0 0,0-1 0 0 0,1 1 0 0 0,-1-1 0 0 0,1 1 0 0 0,-5 4 0 0 0,-1 1 0 0 0,0 0 0 0 0,-3 3 0 0 0,0 0 0 0 0,2-2 0 0 0,1-1 0 0 0,1-2 0 0 0,3-1 0 0 0,0-1 0 0 0,-3 3 0 0 0,-1 1 0 0 0,0 0 0 0 0,1-2 0 0 0,-2 4 0 0 0,-1 0 0 0 0,1-2 0 0 0,-2 3 0 0 0,0 0 0 0 0,-2 3 0 0 0,0-1 0 0 0,-2-2 0 0 0,-3 1 0 0 0,2 0 0 0 0,-2 2 0 0 0,2-1 0 0 0,0 1 0 0 0,-3 4 0 0 0,-2 2 0 0 0,-2 3 0 0 0,3-2 0 0 0,0-1 0 0 0,3-2 0 0 0,0-1 0 0 0,2-2 0 0 0,-1 0 0 0 0,3-1 0 0 0,-2 1 0 0 0,-3 2 0 0 0,2-1 0 0 0,-1 2 0 0 0,2-3 0 0 0,-2 1 0 0 0,3-1 0 0 0,-2 0 0 0 0,2-1 0 0 0,-1 1 0 0 0,-2 3 0 0 0,0-2 0 0 0,0 2 0 0 0,1-3 0 0 0,4-3 0 0 0,-1 1 0 0 0,1-1 0 0 0,-1 2 0 0 0,0-2 0 0 0,-1 3 0 0 0,0-2 0 0 0,-1 2 0 0 0,1-1 0 0 0,-1-3 0 0 0,1-2 0 0 0,-1 1 0 0 0,-3 4 0 0 0,2 0 0 0 0,2-2 0 0 0,0 1 0 0 0,1-1 0 0 0,-1 2 0 0 0,1 0 0 0 0,-2 0 0 0 0,2 0 0 0 0,-2 1 0 0 0,1-1 0 0 0,-1 1 0 0 0,-3 3 0 0 0,2-1 0 0 0,2-4 0 0 0,0 2 0 0 0,1-3 0 0 0,-1 2 0 0 0,-3 3 0 0 0,1-1 0 0 0,-1 1 0 0 0,2-1 0 0 0,2-4 0 0 0,0 1 0 0 0,-3 3 0 0 0,1-1 0 0 0,3-3 0 0 0,-2 2 0 0 0,-2-2 0 0 0,-3 2 0 0 0,1-1 0 0 0,3-2 0 0 0,4-3 0 0 0,-1 2 0 0 0,-2 4 0 0 0,-4 0 0 0 0,1-3 0 0 0,-2 3 0 0 0,-1 2 0 0 0,-2 3 0 0 0,-1 3 0 0 0,-2-1 0 0 0,-1-1 0 0 0,0 1 0 0 0,4-2 0 0 0,0-1 0 0 0,1 2 0 0 0,-1 1 0 0 0,2-1 0 0 0,1-1 0 0 0,-1 1 0 0 0,-2 2 0 0 0,-1 1 0 0 0,3-2 0 0 0,0-1 0 0 0,-1 1 0 0 0,-1-3 0 0 0,-2 1 0 0 0,4-4 0 0 0,-1 1 0 0 0,1 2 0 0 0,-3-1 0 0 0,0 0 0 0 0,-1 2 0 0 0,2-1 0 0 0,2 0 0 0 0,-2-3 0 0 0,0 1 0 0 0,-1 3 0 0 0,-2 1 0 0 0,0 3 0 0 0,-1 1 0 0 0,4-2 0 0 0,1-2 0 0 0,0 2 0 0 0,-1 0 0 0 0,-2 2 0 0 0,0 0 0 0 0,-1 2 0 0 0,-1 0 0 0 0,0 0 0 0 0,0 0 0 0 0,0 0 0 0 0,0 0 0 0 0,-1 0 0 0 0,1 0 0 0 0,0 1 0 0 0,0-1 0 0 0,0 0 0 0 0,0 0 0 0 0,0 0 0 0 0,0 0 0 0 0,0 0 0 0 0,0 0 0 0 0,0 0 0 0 0,4 3 0 0 0,5 7 0 0 0,1 0 0 0 0,-1-1 0 0 0,-2-2 0 0 0,-2-3 0 0 0,1 3 0 0 0,1-1 0 0 0,2 4 0 0 0,0-1 0 0 0,2 2 0 0 0,0-1 0 0 0,-3-1 0 0 0,2 1 0 0 0,-1-2 0 0 0,-2-1 0 0 0,-3-2 0 0 0,-1-2 0 0 0,2 2 0 0 0,5 4 0 0 0,0 2 0 0 0,-1-3 0 0 0,-3-1 0 0 0,2 1 0 0 0,0-1 0 0 0,-2 3 0 0 0,2 4 0 0 0,0-2 0 0 0,-2-1 0 0 0,-1-4 0 0 0,-3-2 0 0 0,0-3 0 0 0,-1 3 0 0 0,-1 0 0 0 0,3 4 0 0 0,2-1 0 0 0,0 0 0 0 0,-2 1 0 0 0,0 0 0 0 0,-1-3 0 0 0,2 3 0 0 0,2-1 0 0 0,-1-1 0 0 0,-1-3 0 0 0,2 3 0 0 0,1 0 0 0 0,-1-2 0 0 0,2 3 0 0 0,0 0 0 0 0,-2-2 0 0 0,-1-1 0 0 0,-2-2 0 0 0,-1-2 0 0 0,-2 0 0 0 0,0-1 0 0 0,4 4 0 0 0,1 1 0 0 0,0-1 0 0 0,-2 0 0 0 0,4 3 0 0 0,0-1 0 0 0,-2 0 0 0 0,0-1 0 0 0,2 1 0 0 0,-1 1 0 0 0,0-1 0 0 0,2 2 0 0 0,0 0 0 0 0,-2-2 0 0 0,-1-1 0 0 0,2 2 0 0 0,0 4 0 0 0,-2-1 0 0 0,-1-1 0 0 0,-1-2 0 0 0,2 1 0 0 0,1 4 0 0 0,-1 3 0 0 0,3 3 0 0 0,3 3 0 0 0,1-3 0 0 0,2 0 0 0 0,-2-3 0 0 0,-3-5 0 0 0,-2-3 0 0 0,-3-3 0 0 0,2 1 0 0 0,3 4 0 0 0,1 1 0 0 0,3 2 0 0 0,-2 3 0 0 0,2 3 0 0 0,-1-1 0 0 0,0-1 0 0 0,-1-2 0 0 0,-2-3 0 0 0,1-1 0 0 0,-2-1 0 0 0,-1 2 0 0 0,1 2 0 0 0,0 4 0 0 0,-2 2 0 0 0,-1-2 0 0 0,1 0 0 0 0,1-2 0 0 0,2-1 0 0 0,0-2 0 0 0,3 0 0 0 0,-2-1 0 0 0,3 1 0 0 0,2 3 0 0 0,2 2 0 0 0,-1 2 0 0 0,-3 2 0 0 0,-1 2 0 0 0,-1-4 0 0 0,0-1 0 0 0,-1-3 0 0 0,2-1 0 0 0,-2 2 0 0 0,2 1 0 0 0,2 3 0 0 0,4 1 0 0 0,-2 1 0 0 0,0 1 0 0 0,-3-4 0 0 0,1-1 0 0 0,-2-4 0 0 0,1 1 0 0 0,1 0 0 0 0,0 2 0 0 0,0 3 0 0 0,-2-3 0 0 0,2 0 0 0 0,-3 0 0 0 0,1 3 0 0 0,-1-4 0 0 0,1 1 0 0 0,-1-4 0 0 0,1 1 0 0 0,3 1 0 0 0,2 3 0 0 0,-1 1 0 0 0,-4-2 0 0 0,0 0 0 0 0,-1-2 0 0 0,-4-5 0 0 0,2 0 0 0 0,3 3 0 0 0,3 2 0 0 0,-1 0 0 0 0,-2 0 0 0 0,-4-2 0 0 0,1 1 0 0 0,-2-3 0 0 0,3 2 0 0 0,3 2 0 0 0,0-2 0 0 0,1 2 0 0 0,-2 1 0 0 0,2 2 0 0 0,1 2 0 0 0,3 2 0 0 0,2 1 0 0 0,-3-4 0 0 0,1-1 0 0 0,0 0 0 0 0,-3-2 0 0 0,1-1 0 0 0,-4-2 0 0 0,2 0 0 0 0,1 2 0 0 0,2 2 0 0 0,2 2 0 0 0,3 2 0 0 0,0 2 0 0 0,1 0 0 0 0,0 0 0 0 0,0 0 0 0 0,1 1 0 0 0,-1-1 0 0 0,1 0 0 0 0,-1 1 0 0 0,0-1 0 0 0,0 0 0 0 0,0 0 0 0 0,0 0 0 0 0,0-4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96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68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54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91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98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17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35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45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80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5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54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00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19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47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22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35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9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491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l.fi/opi-lisaa/saimaannorppa/saimaannorpan-suojelun-lyhyt-historia/" TargetMode="External"/><Relationship Id="rId2" Type="http://schemas.openxmlformats.org/officeDocument/2006/relationships/hyperlink" Target="https://jahtimedia.fi/luonnossa/euroopanmajava-kanadanmajava-erot-elintavat-levinneisyys-han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kouvola/perusopetus/koulut/myllykosken-yhtenaiskoulu/myllykoskenyhteiskoulu/oppilaalle/oppiaineet/maantieto/9-suom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4936FBE-EBD5-910B-196C-A48AD11D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Järvi-Suomi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Suomen suurin järvi on Saimaa. Muita suuria järviä ovat Kallavesi, Päijänne, Keitele ja Näsijärvi.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aimaan kanava - kotimaassa.fi">
            <a:extLst>
              <a:ext uri="{FF2B5EF4-FFF2-40B4-BE49-F238E27FC236}">
                <a16:creationId xmlns:a16="http://schemas.microsoft.com/office/drawing/2014/main" id="{EE13A086-D8AE-95F2-99D8-9384EBCE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r="27034" b="-2"/>
          <a:stretch>
            <a:fillRect/>
          </a:stretch>
        </p:blipFill>
        <p:spPr bwMode="auto">
          <a:xfrm>
            <a:off x="-862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0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F88B8-9EED-736F-D8CB-8703619B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              </a:t>
            </a:r>
            <a:r>
              <a:rPr lang="en-US" sz="32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Kanava</a:t>
            </a:r>
            <a:endParaRPr lang="en-US" sz="32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6F93C-FB14-1C5A-D242-55247C82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05435"/>
            <a:r>
              <a:rPr lang="en-US" sz="1800" dirty="0" err="1"/>
              <a:t>Monien</a:t>
            </a:r>
            <a:r>
              <a:rPr lang="en-US" sz="1800" dirty="0"/>
              <a:t> </a:t>
            </a:r>
            <a:r>
              <a:rPr lang="en-US" sz="1800" dirty="0" err="1"/>
              <a:t>mielestä</a:t>
            </a:r>
            <a:r>
              <a:rPr lang="en-US" sz="1800" dirty="0"/>
              <a:t> Järvi-Suomi on </a:t>
            </a:r>
            <a:r>
              <a:rPr lang="en-US" sz="1800" dirty="0" err="1"/>
              <a:t>Kauneinta</a:t>
            </a:r>
            <a:r>
              <a:rPr lang="en-US" sz="1800" dirty="0"/>
              <a:t> </a:t>
            </a:r>
            <a:r>
              <a:rPr lang="en-US" sz="1800" dirty="0" err="1"/>
              <a:t>Suomea</a:t>
            </a:r>
            <a:r>
              <a:rPr lang="en-US" sz="1800" dirty="0"/>
              <a:t>.</a:t>
            </a:r>
            <a:endParaRPr lang="en-US" dirty="0"/>
          </a:p>
          <a:p>
            <a:pPr indent="-305435"/>
            <a:r>
              <a:rPr lang="en-US" sz="1800" dirty="0" err="1"/>
              <a:t>Kesäisin</a:t>
            </a:r>
            <a:r>
              <a:rPr lang="en-US" sz="1800" dirty="0"/>
              <a:t> </a:t>
            </a:r>
            <a:r>
              <a:rPr lang="en-US" sz="1800" dirty="0" err="1"/>
              <a:t>vesillä</a:t>
            </a:r>
            <a:r>
              <a:rPr lang="en-US" sz="1800" dirty="0"/>
              <a:t> on </a:t>
            </a:r>
            <a:r>
              <a:rPr lang="en-US" sz="1800" dirty="0" err="1"/>
              <a:t>vilkasta</a:t>
            </a:r>
            <a:r>
              <a:rPr lang="en-US" sz="1800" dirty="0"/>
              <a:t> </a:t>
            </a:r>
            <a:r>
              <a:rPr lang="en-US" sz="1800" dirty="0" err="1"/>
              <a:t>laivaliikenettä</a:t>
            </a:r>
            <a:r>
              <a:rPr lang="en-US" sz="1800" dirty="0"/>
              <a:t>, </a:t>
            </a:r>
            <a:r>
              <a:rPr lang="en-US" sz="1800" dirty="0" err="1"/>
              <a:t>kun</a:t>
            </a:r>
            <a:r>
              <a:rPr lang="en-US" sz="1800" dirty="0"/>
              <a:t> </a:t>
            </a:r>
            <a:r>
              <a:rPr lang="en-US" sz="1800" dirty="0" err="1"/>
              <a:t>sisävesilaivat</a:t>
            </a:r>
            <a:r>
              <a:rPr lang="en-US" sz="1800" dirty="0"/>
              <a:t> </a:t>
            </a:r>
            <a:r>
              <a:rPr lang="en-US" sz="1800" dirty="0" err="1"/>
              <a:t>kuljettavat</a:t>
            </a:r>
            <a:r>
              <a:rPr lang="en-US" sz="1800" dirty="0"/>
              <a:t> </a:t>
            </a:r>
            <a:r>
              <a:rPr lang="en-US" sz="1800" dirty="0" err="1"/>
              <a:t>matkailijoita</a:t>
            </a:r>
            <a:r>
              <a:rPr lang="en-US" sz="1800" dirty="0"/>
              <a:t> </a:t>
            </a:r>
            <a:r>
              <a:rPr lang="en-US" sz="1800" dirty="0" err="1"/>
              <a:t>järvien</a:t>
            </a:r>
            <a:r>
              <a:rPr lang="en-US" sz="1800" dirty="0"/>
              <a:t> </a:t>
            </a:r>
            <a:r>
              <a:rPr lang="en-US" sz="1800" dirty="0" err="1"/>
              <a:t>sokkeloisilla</a:t>
            </a:r>
            <a:r>
              <a:rPr lang="en-US" sz="1800" dirty="0"/>
              <a:t> </a:t>
            </a:r>
            <a:r>
              <a:rPr lang="en-US" sz="1800" dirty="0" err="1"/>
              <a:t>reiteillä</a:t>
            </a:r>
            <a:r>
              <a:rPr lang="en-US" sz="1800" dirty="0"/>
              <a:t>.</a:t>
            </a:r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025FA-0501-83C8-DE3C-01883326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95" y="211015"/>
            <a:ext cx="3993148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fi-FI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                                  Suomen </a:t>
            </a:r>
            <a:r>
              <a:rPr lang="fi-FI" sz="2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järven-kaupungit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DBEA19-F715-B813-1F09-76662778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fi-FI" sz="1600"/>
              <a:t>Järvi-Suomi on Suomen tärkein metsäteollisuusalue.</a:t>
            </a:r>
          </a:p>
          <a:p>
            <a:r>
              <a:rPr lang="fi-FI" sz="1600"/>
              <a:t>Monet Järvi-Suomen kaupungit sijaitsevan paikkoissa, jossa on hyvät maa- ja vesiliikenneyhteydet.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9125E2C-D420-3F37-E7DC-4275EE20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21" r="8919" b="-2"/>
          <a:stretch>
            <a:fillRect/>
          </a:stretch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C4518D-7650-3C8C-1A7F-8035BE87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4" y="1182652"/>
            <a:ext cx="5634824" cy="4983653"/>
          </a:xfrm>
        </p:spPr>
        <p:txBody>
          <a:bodyPr anchor="t">
            <a:normAutofit/>
          </a:bodyPr>
          <a:lstStyle/>
          <a:p>
            <a:pPr indent="-305435"/>
            <a:r>
              <a:rPr lang="en-US" sz="4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Suomen</a:t>
            </a:r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kartta</a:t>
            </a:r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 </a:t>
            </a:r>
            <a:r>
              <a:rPr lang="en-US" sz="4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jossa</a:t>
            </a:r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näkyvät</a:t>
            </a:r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  Järvi-</a:t>
            </a:r>
            <a:r>
              <a:rPr lang="en-US" sz="4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Suomen</a:t>
            </a:r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kaupungit</a:t>
            </a:r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 ja </a:t>
            </a:r>
            <a:r>
              <a:rPr lang="en-US" sz="40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järvet</a:t>
            </a:r>
          </a:p>
        </p:txBody>
      </p:sp>
      <p:pic>
        <p:nvPicPr>
          <p:cNvPr id="4" name="Content Placeholder 3" descr="Suomen kartta">
            <a:extLst>
              <a:ext uri="{FF2B5EF4-FFF2-40B4-BE49-F238E27FC236}">
                <a16:creationId xmlns:a16="http://schemas.microsoft.com/office/drawing/2014/main" id="{B0FFCD1C-3E63-3CBA-2E31-08A5A5ED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73" y="481625"/>
            <a:ext cx="4651840" cy="5571067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54673B-9E60-AFE8-6794-B342F8D5C946}"/>
                  </a:ext>
                </a:extLst>
              </p14:cNvPr>
              <p14:cNvContentPartPr/>
              <p14:nvPr/>
            </p14:nvContentPartPr>
            <p14:xfrm>
              <a:off x="8099699" y="3925592"/>
              <a:ext cx="1782396" cy="154989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54673B-9E60-AFE8-6794-B342F8D5C9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2062" y="3907955"/>
                <a:ext cx="1818030" cy="15855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04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ttilässä sijaitseva Neitokainen-järvi on erikoinen nähtävyys">
            <a:extLst>
              <a:ext uri="{FF2B5EF4-FFF2-40B4-BE49-F238E27FC236}">
                <a16:creationId xmlns:a16="http://schemas.microsoft.com/office/drawing/2014/main" id="{7C0BFA05-26AC-37D2-1507-339ECBDF3A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11214" b="290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4ADC8-42A3-29C7-24B2-42F7AF4C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Järviluonnon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eläimiä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7F8E-3E83-AECD-4A4D-F62C417D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pPr indent="-305435"/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Jääkauden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jälk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/>
              </a:rPr>
              <a:t>een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koko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eteläinen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Suomi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oli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veden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peitoissa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.</a:t>
            </a:r>
          </a:p>
          <a:p>
            <a:pPr indent="-305435"/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Salpausselän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pohjoispuolella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olevien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järvien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yhteys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Itämereen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katkesi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.</a:t>
            </a: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48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CC90-5C6A-F03A-F6F2-A677FEF2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Saimaannorppa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4856-80DE-4856-AA5F-682DE768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 indent="-305435">
              <a:buClr>
                <a:srgbClr val="C5A970"/>
              </a:buClr>
            </a:pP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Saimaannorppa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on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sopeutunut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hyvin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vesielämään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.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>
              <a:buClr>
                <a:srgbClr val="C5A970"/>
              </a:buClr>
            </a:pP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Saimaannorppa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on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kokonaan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rauhoitettu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,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sillä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niitä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on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nykyisin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jäljellä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vain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parisataa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yksilöä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.</a:t>
            </a:r>
            <a:endParaRPr lang="en-US"/>
          </a:p>
          <a:p>
            <a:pPr indent="-305435">
              <a:buClr>
                <a:srgbClr val="C5A970"/>
              </a:buClr>
            </a:pP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>
              <a:buClr>
                <a:srgbClr val="C5A970"/>
              </a:buClr>
            </a:pP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4" name="Picture 3" descr="Saimaannorpan suojelun lyhyt historia - Suomen luonnonsuojeluliitto">
            <a:extLst>
              <a:ext uri="{FF2B5EF4-FFF2-40B4-BE49-F238E27FC236}">
                <a16:creationId xmlns:a16="http://schemas.microsoft.com/office/drawing/2014/main" id="{613ED40D-58E1-FDB9-390A-89080F6FC9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12" r="13514" b="-1"/>
          <a:stretch>
            <a:fillRect/>
          </a:stretch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6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CA5B-0DFE-9A62-4B47-26B01193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Majava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FF62-317A-61EF-B08D-498AB8B3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 indent="-305435">
              <a:lnSpc>
                <a:spcPct val="90000"/>
              </a:lnSpc>
            </a:pPr>
            <a:r>
              <a:rPr lang="en-US" sz="1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Täysikasvuinen majava on lähes metrin mittainen ja painaa parikymmentä kiloa.</a:t>
            </a:r>
          </a:p>
          <a:p>
            <a:pPr indent="-305435">
              <a:lnSpc>
                <a:spcPct val="90000"/>
              </a:lnSpc>
            </a:pPr>
            <a:r>
              <a:rPr lang="en-US" sz="1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Sillä on tummanruskea, kiiltävä turkki, mutta sen suuri ja litteä melamainen häntä on karvaton.</a:t>
            </a:r>
          </a:p>
          <a:p>
            <a:pPr indent="-305435">
              <a:lnSpc>
                <a:spcPct val="90000"/>
              </a:lnSpc>
            </a:pPr>
            <a:r>
              <a:rPr lang="en-US" sz="1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Majavat asuvat metsälammessa ja järvein rannoilla. </a:t>
            </a:r>
          </a:p>
          <a:p>
            <a:pPr indent="-305435">
              <a:lnSpc>
                <a:spcPct val="90000"/>
              </a:lnSpc>
            </a:pPr>
            <a:r>
              <a:rPr lang="en-US" sz="1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Pesäkammio pysyy kuivana, ja pesästä pääsee suoraan veteen. Pesä on lämmin talvellakin.</a:t>
            </a:r>
          </a:p>
          <a:p>
            <a:pPr indent="-305435">
              <a:lnSpc>
                <a:spcPct val="90000"/>
              </a:lnSpc>
            </a:pPr>
            <a:endParaRPr lang="en-US" sz="1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äystuhosta uuteen nousuun">
            <a:extLst>
              <a:ext uri="{FF2B5EF4-FFF2-40B4-BE49-F238E27FC236}">
                <a16:creationId xmlns:a16="http://schemas.microsoft.com/office/drawing/2014/main" id="{E794E2B1-B400-C2B2-75A4-52100AA7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" r="16458" b="1"/>
          <a:stretch>
            <a:fillRect/>
          </a:stretch>
        </p:blipFill>
        <p:spPr>
          <a:xfrm>
            <a:off x="5120640" y="1438360"/>
            <a:ext cx="5676236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BD3-5A32-93E6-8956-DC7F8217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41" y="1929"/>
            <a:ext cx="10353762" cy="970450"/>
          </a:xfrm>
        </p:spPr>
        <p:txBody>
          <a:bodyPr/>
          <a:lstStyle/>
          <a:p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Sanat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20877-2184-9A35-8AA6-D5F176EB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5" y="610294"/>
            <a:ext cx="10662420" cy="532771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Laivaliikenne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Metsäteollisuusalue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Kanava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Tuhoutua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Verkko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Uhka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Turkki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</a:p>
          <a:p>
            <a:pPr indent="-305435"/>
            <a:r>
              <a:rPr lang="en-US" sz="28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Räpylät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                                                                                              </a:t>
            </a:r>
          </a:p>
          <a:p>
            <a:pPr indent="-305435"/>
            <a:r>
              <a:rPr lang="en-US" sz="2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Pato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Risut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buNone/>
            </a:pP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66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5EDE-FF32-FDE5-B608-7659520A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Kuvat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ja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lähteet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BCD1-EE1A-1154-6905-5505CBE6B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2"/>
              </a:rPr>
              <a:t>https://jahtimedia.fi/luonnossa/euroopanmajava-kanadanmajava-erot-elintavat-levinneisyys-hanta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majava</a:t>
            </a: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3"/>
              </a:rPr>
              <a:t>https://www.sll.fi/opi-lisaa/saimaannorppa/saimaannorpan-suojelun-lyhyt-historia/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saimaannorppa</a:t>
            </a: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Viellä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kuvat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oti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PixaBay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4"/>
              </a:rPr>
              <a:t>9 Suomi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kartta</a:t>
            </a:r>
            <a:endParaRPr lang="en-US" dirty="0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488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TM04033929[[fn=Liuskekivi]]</Template>
  <TotalTime>50</TotalTime>
  <Words>73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Liuskekivi</vt:lpstr>
      <vt:lpstr>Järvi-Suomi</vt:lpstr>
      <vt:lpstr>               Kanava</vt:lpstr>
      <vt:lpstr>                                   Suomen järven-kaupungit</vt:lpstr>
      <vt:lpstr>PowerPoint Presentation</vt:lpstr>
      <vt:lpstr>Järviluonnon eläimiä</vt:lpstr>
      <vt:lpstr>Saimaannorppa</vt:lpstr>
      <vt:lpstr>Majava</vt:lpstr>
      <vt:lpstr>Sanat</vt:lpstr>
      <vt:lpstr>Kuvat ja lähteet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Krilevets Oleg</cp:lastModifiedBy>
  <cp:revision>545</cp:revision>
  <dcterms:created xsi:type="dcterms:W3CDTF">2026-03-20T09:11:53Z</dcterms:created>
  <dcterms:modified xsi:type="dcterms:W3CDTF">2026-03-27T10:50:56Z</dcterms:modified>
</cp:coreProperties>
</file>