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EEFE1-4E73-8E75-36A4-A21FD1D37141}" v="30" dt="2026-03-27T10:53:29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6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uviasuomesta.fi/" TargetMode="External"/><Relationship Id="rId2" Type="http://schemas.openxmlformats.org/officeDocument/2006/relationships/hyperlink" Target="https://pikkuapuri.fi/liikkuva-mainostoimisto-turku-pikku-apuri-maaseutuasuminen-paattyy-syyskuussa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fi-FI" sz="4600"/>
              <a:t>ETELÄINEN VILJELYSEUTU  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fi-FI" sz="1700" dirty="0"/>
              <a:t>Eteläinen viljelyseutu sijaitsee Etelä- Suomessa. Se on vanhaa merenpohjaa ja siksi maa on tasaista ja hyvää </a:t>
            </a:r>
            <a:r>
              <a:rPr lang="fi-FI" sz="1700"/>
              <a:t>viljelyyn. Alueella</a:t>
            </a:r>
            <a:r>
              <a:rPr lang="fi-FI" sz="1700" dirty="0"/>
              <a:t> kasvaa paljon viljaa. Jääkausi moukkasi maata ja teki siitä hedelmällistä.</a:t>
            </a:r>
          </a:p>
        </p:txBody>
      </p:sp>
      <p:sp>
        <p:nvSpPr>
          <p:cNvPr id="3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CFBC818-064F-1B69-FBB1-2C0D4E8E1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r="24595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D024AA-F0E8-DE0F-E053-C01CE51489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84" r="-1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74918484-A74F-4DA1-6C91-EFEC63123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500" dirty="0" err="1"/>
              <a:t>Ihmiset</a:t>
            </a:r>
            <a:r>
              <a:rPr lang="en-US" sz="2500" dirty="0"/>
              <a:t> </a:t>
            </a:r>
            <a:r>
              <a:rPr lang="en-US" sz="2500" dirty="0" err="1"/>
              <a:t>viljelevät</a:t>
            </a:r>
            <a:r>
              <a:rPr lang="en-US" sz="2500" dirty="0"/>
              <a:t>  </a:t>
            </a:r>
            <a:r>
              <a:rPr lang="en-US" sz="2500" dirty="0" err="1"/>
              <a:t>vehnää</a:t>
            </a:r>
            <a:r>
              <a:rPr lang="en-US" sz="2500" dirty="0"/>
              <a:t>, </a:t>
            </a:r>
            <a:r>
              <a:rPr lang="en-US" sz="2500" dirty="0" err="1"/>
              <a:t>kauraa</a:t>
            </a:r>
            <a:r>
              <a:rPr lang="en-US" sz="2500" dirty="0"/>
              <a:t> ja </a:t>
            </a:r>
            <a:r>
              <a:rPr lang="en-US" sz="2500" dirty="0" err="1"/>
              <a:t>ohraa</a:t>
            </a:r>
            <a:r>
              <a:rPr lang="en-US" sz="2500" dirty="0"/>
              <a:t> ja </a:t>
            </a:r>
            <a:r>
              <a:rPr lang="en-US" sz="2500" dirty="0" err="1"/>
              <a:t>kasvattavat</a:t>
            </a:r>
            <a:r>
              <a:rPr lang="en-US" sz="2500" dirty="0"/>
              <a:t> </a:t>
            </a:r>
            <a:r>
              <a:rPr lang="en-US" sz="2500" dirty="0" err="1"/>
              <a:t>eläimiä</a:t>
            </a:r>
            <a:r>
              <a:rPr lang="en-US" sz="2500" dirty="0"/>
              <a:t>. </a:t>
            </a:r>
            <a:r>
              <a:rPr lang="en-US" sz="2500" dirty="0" err="1"/>
              <a:t>Etelä-Suomessa</a:t>
            </a:r>
            <a:r>
              <a:rPr lang="en-US" sz="2500" dirty="0"/>
              <a:t>  on </a:t>
            </a:r>
            <a:r>
              <a:rPr lang="en-US" sz="2500" dirty="0" err="1"/>
              <a:t>myös</a:t>
            </a:r>
            <a:r>
              <a:rPr lang="en-US" sz="2500" dirty="0"/>
              <a:t> </a:t>
            </a:r>
            <a:r>
              <a:rPr lang="en-US" sz="2500" dirty="0" err="1"/>
              <a:t>suuria</a:t>
            </a:r>
            <a:r>
              <a:rPr lang="en-US" sz="2500" dirty="0"/>
              <a:t> </a:t>
            </a:r>
            <a:r>
              <a:rPr lang="en-US" sz="2500" dirty="0" err="1"/>
              <a:t>kaupunkeja</a:t>
            </a:r>
            <a:r>
              <a:rPr lang="en-US" sz="2500" dirty="0"/>
              <a:t> </a:t>
            </a:r>
            <a:r>
              <a:rPr lang="en-US" sz="2500" dirty="0" err="1"/>
              <a:t>kuten</a:t>
            </a:r>
            <a:r>
              <a:rPr lang="en-US" sz="2500" dirty="0"/>
              <a:t> Helsinki, Turku ja Vantaa .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6F7669EE-3475-C241-CFE7-15787DA01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5403" y="4629234"/>
            <a:ext cx="344576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30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B2E95E7-0EAD-79E3-55F6-5BE696BF5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" b="3824"/>
          <a:stretch>
            <a:fillRect/>
          </a:stretch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1F60C-F3C3-5171-EE7D-102A3138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Puolet suomalaisista asuu eteläisellä viljelysseudulla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41DE1DD-91E7-06EB-3AB5-E7BDE3E48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Monet </a:t>
            </a:r>
            <a:r>
              <a:rPr lang="en-US" sz="2000" dirty="0" err="1"/>
              <a:t>ihmiset</a:t>
            </a:r>
            <a:r>
              <a:rPr lang="en-US" sz="2000" dirty="0"/>
              <a:t> </a:t>
            </a:r>
            <a:r>
              <a:rPr lang="en-US" sz="2000" dirty="0" err="1"/>
              <a:t>asuvat</a:t>
            </a:r>
            <a:r>
              <a:rPr lang="en-US" sz="2000" dirty="0"/>
              <a:t> </a:t>
            </a:r>
            <a:r>
              <a:rPr lang="en-US" sz="2000" dirty="0" err="1"/>
              <a:t>tällä</a:t>
            </a:r>
            <a:r>
              <a:rPr lang="en-US" sz="2000" dirty="0"/>
              <a:t> </a:t>
            </a:r>
            <a:r>
              <a:rPr lang="en-US" sz="2000" dirty="0" err="1"/>
              <a:t>alueella</a:t>
            </a:r>
            <a:r>
              <a:rPr lang="en-US" sz="2000" dirty="0"/>
              <a:t> ja </a:t>
            </a:r>
            <a:r>
              <a:rPr lang="en-US" sz="2000" dirty="0" err="1"/>
              <a:t>käyvät</a:t>
            </a:r>
            <a:r>
              <a:rPr lang="en-US" sz="2000" dirty="0"/>
              <a:t> </a:t>
            </a:r>
            <a:r>
              <a:rPr lang="en-US" sz="2000" dirty="0" err="1"/>
              <a:t>töissä</a:t>
            </a:r>
            <a:r>
              <a:rPr lang="en-US" sz="2000" dirty="0"/>
              <a:t> </a:t>
            </a:r>
            <a:r>
              <a:rPr lang="en-US" sz="2000" dirty="0" err="1"/>
              <a:t>eri</a:t>
            </a:r>
            <a:r>
              <a:rPr lang="en-US" sz="2000" dirty="0"/>
              <a:t> </a:t>
            </a:r>
            <a:r>
              <a:rPr lang="en-US" sz="2000" dirty="0" err="1"/>
              <a:t>aloilla</a:t>
            </a:r>
            <a:r>
              <a:rPr lang="en-US" sz="2000" dirty="0"/>
              <a:t>. Alue on </a:t>
            </a:r>
            <a:r>
              <a:rPr lang="en-US" sz="2000" dirty="0" err="1"/>
              <a:t>tärkeä</a:t>
            </a:r>
            <a:r>
              <a:rPr lang="en-US" sz="2000" dirty="0"/>
              <a:t>, </a:t>
            </a:r>
            <a:r>
              <a:rPr lang="en-US" sz="2000" dirty="0" err="1"/>
              <a:t>koska</a:t>
            </a:r>
            <a:r>
              <a:rPr lang="en-US" sz="2000" dirty="0"/>
              <a:t> se </a:t>
            </a:r>
            <a:r>
              <a:rPr lang="en-US" sz="2000" dirty="0" err="1"/>
              <a:t>tuottaa</a:t>
            </a:r>
            <a:r>
              <a:rPr lang="en-US" sz="2000" dirty="0"/>
              <a:t> </a:t>
            </a:r>
            <a:r>
              <a:rPr lang="en-US" sz="2000" dirty="0" err="1"/>
              <a:t>paljon</a:t>
            </a:r>
            <a:r>
              <a:rPr lang="en-US" sz="2000" dirty="0"/>
              <a:t> </a:t>
            </a:r>
            <a:r>
              <a:rPr lang="en-US" sz="2000" dirty="0" err="1"/>
              <a:t>ruokaa</a:t>
            </a:r>
            <a:r>
              <a:rPr lang="en-US" sz="2000" dirty="0"/>
              <a:t> </a:t>
            </a:r>
            <a:r>
              <a:rPr lang="en-US" sz="2000" dirty="0" err="1"/>
              <a:t>Suomeen</a:t>
            </a:r>
            <a:r>
              <a:rPr lang="en-US" sz="2000" dirty="0"/>
              <a:t> </a:t>
            </a:r>
            <a:r>
              <a:rPr lang="en-US" sz="2000" dirty="0" err="1"/>
              <a:t>eli</a:t>
            </a:r>
            <a:r>
              <a:rPr lang="en-US" sz="2000" dirty="0"/>
              <a:t> se on </a:t>
            </a:r>
            <a:r>
              <a:rPr lang="en-US" sz="2000" dirty="0" err="1"/>
              <a:t>Suomen</a:t>
            </a:r>
            <a:r>
              <a:rPr lang="en-US" sz="2000" dirty="0"/>
              <a:t> </a:t>
            </a:r>
            <a:r>
              <a:rPr lang="en-US" sz="2000" dirty="0" err="1"/>
              <a:t>tärkein</a:t>
            </a:r>
            <a:r>
              <a:rPr lang="en-US" sz="2000" dirty="0"/>
              <a:t> </a:t>
            </a:r>
            <a:r>
              <a:rPr lang="en-US" sz="2000" dirty="0" err="1"/>
              <a:t>maatalousalue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8107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890FB5A6-E2C1-CF82-AEAB-BFFF988D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840422"/>
          </a:xfrm>
        </p:spPr>
        <p:txBody>
          <a:bodyPr>
            <a:normAutofit fontScale="90000"/>
          </a:bodyPr>
          <a:lstStyle/>
          <a:p>
            <a:r>
              <a:rPr lang="fi-FI" dirty="0"/>
              <a:t>Kuvat: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8F26E8A-2254-D263-22A8-AAE7E5EE1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1400" dirty="0">
                <a:hlinkClick r:id="rId2"/>
              </a:rPr>
              <a:t>Kuvia Suomesta </a:t>
            </a:r>
            <a:r>
              <a:rPr lang="fi-FI" sz="1400" dirty="0">
                <a:hlinkClick r:id="rId3"/>
              </a:rPr>
              <a:t>Ilmaisia kuvia Suomesta - </a:t>
            </a:r>
            <a:r>
              <a:rPr lang="fi-FI" sz="1400" dirty="0" err="1">
                <a:hlinkClick r:id="rId3"/>
              </a:rPr>
              <a:t>by</a:t>
            </a:r>
            <a:r>
              <a:rPr lang="fi-FI" sz="1400" dirty="0">
                <a:hlinkClick r:id="rId3"/>
              </a:rPr>
              <a:t> Markkinointitoimisto </a:t>
            </a:r>
            <a:r>
              <a:rPr lang="fi-FI" sz="1400" dirty="0" err="1">
                <a:hlinkClick r:id="rId3"/>
              </a:rPr>
              <a:t>Tovari</a:t>
            </a:r>
            <a:endParaRPr lang="fi-FI" sz="1400" dirty="0">
              <a:hlinkClick r:id="rId2"/>
            </a:endParaRPr>
          </a:p>
          <a:p>
            <a:r>
              <a:rPr lang="fi-FI" sz="1400" dirty="0">
                <a:hlinkClick r:id="rId2"/>
              </a:rPr>
              <a:t>Liikkuva mainostoimisto Turku | Pikku Apuri | Maaseutuasuminen päättyy syyskuussa - Pikku Apuri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93841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115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Office-teema</vt:lpstr>
      <vt:lpstr>ETELÄINEN VILJELYSEUTU   </vt:lpstr>
      <vt:lpstr>Ihmiset viljelevät  vehnää, kauraa ja ohraa ja kasvattavat eläimiä. Etelä-Suomessa  on myös suuria kaupunkeja kuten Helsinki, Turku ja Vantaa .</vt:lpstr>
      <vt:lpstr>Puolet suomalaisista asuu eteläisellä viljelysseudulla</vt:lpstr>
      <vt:lpstr>Kuvat: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Msgna Adhanom Rahwa</cp:lastModifiedBy>
  <cp:revision>164</cp:revision>
  <dcterms:created xsi:type="dcterms:W3CDTF">2026-03-20T09:51:19Z</dcterms:created>
  <dcterms:modified xsi:type="dcterms:W3CDTF">2026-03-27T10:53:40Z</dcterms:modified>
</cp:coreProperties>
</file>