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6" r:id="rId10"/>
    <p:sldId id="265" r:id="rId11"/>
    <p:sldId id="269" r:id="rId12"/>
    <p:sldId id="270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C731F-17B9-4B05-9571-B21D9E172A57}" v="153" dt="2026-03-27T11:31:31.790"/>
    <p1510:client id="{6FD8A215-DBBA-FF23-BF40-F724C2C40184}" v="55" dt="2026-03-27T11:22:07.501"/>
    <p1510:client id="{F3108FDE-69D9-3E08-E6C6-422E7EC62E0E}" v="1" dt="2026-03-27T11:23:39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71239-7F36-4FED-A1D9-18E1FE02D8C5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792F022-6982-4A3D-B20B-D0F3451542E0}">
      <dgm:prSet custT="1"/>
      <dgm:spPr/>
      <dgm:t>
        <a:bodyPr/>
        <a:lstStyle/>
        <a:p>
          <a:r>
            <a:rPr lang="en-US" sz="2000"/>
            <a:t>Ahvenanmaa on </a:t>
          </a:r>
          <a:r>
            <a:rPr lang="en-US" sz="2000" err="1"/>
            <a:t>saari</a:t>
          </a:r>
          <a:r>
            <a:rPr lang="en-US" sz="2000"/>
            <a:t>  </a:t>
          </a:r>
          <a:r>
            <a:rPr lang="en-US" sz="2000" err="1"/>
            <a:t>Itämeressä</a:t>
          </a:r>
          <a:endParaRPr lang="en-US" sz="2000"/>
        </a:p>
      </dgm:t>
    </dgm:pt>
    <dgm:pt modelId="{AA91A59B-4872-499D-9DE7-1BFAEE194BC5}" type="parTrans" cxnId="{F8D54E60-D5D5-4DF4-B4CC-5B971B871839}">
      <dgm:prSet/>
      <dgm:spPr/>
      <dgm:t>
        <a:bodyPr/>
        <a:lstStyle/>
        <a:p>
          <a:endParaRPr lang="en-US"/>
        </a:p>
      </dgm:t>
    </dgm:pt>
    <dgm:pt modelId="{975954BA-9E86-4A5D-BFBE-78B8340FDC7E}" type="sibTrans" cxnId="{F8D54E60-D5D5-4DF4-B4CC-5B971B871839}">
      <dgm:prSet/>
      <dgm:spPr/>
      <dgm:t>
        <a:bodyPr/>
        <a:lstStyle/>
        <a:p>
          <a:endParaRPr lang="en-US"/>
        </a:p>
      </dgm:t>
    </dgm:pt>
    <dgm:pt modelId="{6E8786BB-5D98-4CA8-B41B-D77B82220A9E}">
      <dgm:prSet/>
      <dgm:spPr/>
      <dgm:t>
        <a:bodyPr/>
        <a:lstStyle/>
        <a:p>
          <a:r>
            <a:rPr lang="en-US" sz="2000"/>
            <a:t>Se on </a:t>
          </a:r>
          <a:r>
            <a:rPr lang="en-US" sz="2000" err="1"/>
            <a:t>Suomen</a:t>
          </a:r>
          <a:r>
            <a:rPr lang="en-US" sz="2000"/>
            <a:t> ja </a:t>
          </a:r>
          <a:r>
            <a:rPr lang="en-US" sz="2000" err="1"/>
            <a:t>Ruotsin</a:t>
          </a:r>
          <a:r>
            <a:rPr lang="en-US" sz="2000"/>
            <a:t> </a:t>
          </a:r>
          <a:r>
            <a:rPr lang="en-US" sz="2000" err="1"/>
            <a:t>välissä</a:t>
          </a:r>
          <a:endParaRPr lang="en-US" sz="2000"/>
        </a:p>
      </dgm:t>
    </dgm:pt>
    <dgm:pt modelId="{CAA4C6E7-5C40-48E6-9A4B-3A20AE1A2229}" type="parTrans" cxnId="{D16BBAC2-21A4-4CC5-BA1A-5F0C7D9138C2}">
      <dgm:prSet/>
      <dgm:spPr/>
      <dgm:t>
        <a:bodyPr/>
        <a:lstStyle/>
        <a:p>
          <a:endParaRPr lang="en-US"/>
        </a:p>
      </dgm:t>
    </dgm:pt>
    <dgm:pt modelId="{DD33D8C7-9AC9-470D-9F71-1D92B19E6938}" type="sibTrans" cxnId="{D16BBAC2-21A4-4CC5-BA1A-5F0C7D9138C2}">
      <dgm:prSet/>
      <dgm:spPr/>
      <dgm:t>
        <a:bodyPr/>
        <a:lstStyle/>
        <a:p>
          <a:endParaRPr lang="en-US"/>
        </a:p>
      </dgm:t>
    </dgm:pt>
    <dgm:pt modelId="{E14B16CA-3C82-46D2-93FB-6897596DE5AA}">
      <dgm:prSet/>
      <dgm:spPr/>
      <dgm:t>
        <a:bodyPr/>
        <a:lstStyle/>
        <a:p>
          <a:r>
            <a:rPr lang="en-US" sz="2000"/>
            <a:t>Se on </a:t>
          </a:r>
          <a:r>
            <a:rPr lang="en-US" sz="2000" err="1"/>
            <a:t>saaristo</a:t>
          </a:r>
          <a:endParaRPr lang="en-US" sz="2000"/>
        </a:p>
      </dgm:t>
    </dgm:pt>
    <dgm:pt modelId="{38ACE147-6949-4A3D-9A54-81C27B9DEFE7}" type="parTrans" cxnId="{FB08FD3F-E64A-4357-9711-5C4A868157EE}">
      <dgm:prSet/>
      <dgm:spPr/>
      <dgm:t>
        <a:bodyPr/>
        <a:lstStyle/>
        <a:p>
          <a:endParaRPr lang="en-US"/>
        </a:p>
      </dgm:t>
    </dgm:pt>
    <dgm:pt modelId="{070D78EA-CA26-4083-B011-C1B11AC1973A}" type="sibTrans" cxnId="{FB08FD3F-E64A-4357-9711-5C4A868157EE}">
      <dgm:prSet/>
      <dgm:spPr/>
      <dgm:t>
        <a:bodyPr/>
        <a:lstStyle/>
        <a:p>
          <a:endParaRPr lang="en-US"/>
        </a:p>
      </dgm:t>
    </dgm:pt>
    <dgm:pt modelId="{11A7093E-38D8-434D-AE42-7005398FC5F3}">
      <dgm:prSet/>
      <dgm:spPr/>
      <dgm:t>
        <a:bodyPr/>
        <a:lstStyle/>
        <a:p>
          <a:r>
            <a:rPr lang="en-US" sz="2000" err="1"/>
            <a:t>Siellä</a:t>
          </a:r>
          <a:r>
            <a:rPr lang="en-US" sz="2000"/>
            <a:t> on </a:t>
          </a:r>
          <a:r>
            <a:rPr lang="en-US" sz="2000" err="1"/>
            <a:t>noin</a:t>
          </a:r>
          <a:r>
            <a:rPr lang="en-US" sz="2000"/>
            <a:t> 6500 </a:t>
          </a:r>
          <a:r>
            <a:rPr lang="en-US" sz="2000" err="1"/>
            <a:t>saarta</a:t>
          </a:r>
          <a:endParaRPr lang="en-US" sz="2000"/>
        </a:p>
      </dgm:t>
    </dgm:pt>
    <dgm:pt modelId="{708D54A8-2EC1-4174-85D2-E70879827018}" type="parTrans" cxnId="{05A7C8E7-36E4-4240-A360-8FA8BD6DF1C0}">
      <dgm:prSet/>
      <dgm:spPr/>
      <dgm:t>
        <a:bodyPr/>
        <a:lstStyle/>
        <a:p>
          <a:endParaRPr lang="en-US"/>
        </a:p>
      </dgm:t>
    </dgm:pt>
    <dgm:pt modelId="{BFF96C56-1002-40E2-B0B8-6D0CF7609BE9}" type="sibTrans" cxnId="{05A7C8E7-36E4-4240-A360-8FA8BD6DF1C0}">
      <dgm:prSet/>
      <dgm:spPr/>
      <dgm:t>
        <a:bodyPr/>
        <a:lstStyle/>
        <a:p>
          <a:endParaRPr lang="en-US"/>
        </a:p>
      </dgm:t>
    </dgm:pt>
    <dgm:pt modelId="{FC6C25F8-DBAB-4BD8-A2CB-885AF772297B}" type="pres">
      <dgm:prSet presAssocID="{56271239-7F36-4FED-A1D9-18E1FE02D8C5}" presName="matrix" presStyleCnt="0">
        <dgm:presLayoutVars>
          <dgm:chMax val="1"/>
          <dgm:dir/>
          <dgm:resizeHandles val="exact"/>
        </dgm:presLayoutVars>
      </dgm:prSet>
      <dgm:spPr/>
    </dgm:pt>
    <dgm:pt modelId="{100BEE11-DC3D-4B8C-ABE3-19012D4FD50D}" type="pres">
      <dgm:prSet presAssocID="{56271239-7F36-4FED-A1D9-18E1FE02D8C5}" presName="diamond" presStyleLbl="bgShp" presStyleIdx="0" presStyleCnt="1"/>
      <dgm:spPr/>
    </dgm:pt>
    <dgm:pt modelId="{9496A636-2662-4EE9-9561-2D3B8812F2B6}" type="pres">
      <dgm:prSet presAssocID="{56271239-7F36-4FED-A1D9-18E1FE02D8C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2EFAF25-13AF-4CB8-9566-BED6FCCED052}" type="pres">
      <dgm:prSet presAssocID="{56271239-7F36-4FED-A1D9-18E1FE02D8C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793E963-D6F6-4357-B425-554698A887B8}" type="pres">
      <dgm:prSet presAssocID="{56271239-7F36-4FED-A1D9-18E1FE02D8C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DAF4527-9071-4A64-9E0C-8A02AF7D2361}" type="pres">
      <dgm:prSet presAssocID="{56271239-7F36-4FED-A1D9-18E1FE02D8C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B08FD3F-E64A-4357-9711-5C4A868157EE}" srcId="{56271239-7F36-4FED-A1D9-18E1FE02D8C5}" destId="{E14B16CA-3C82-46D2-93FB-6897596DE5AA}" srcOrd="2" destOrd="0" parTransId="{38ACE147-6949-4A3D-9A54-81C27B9DEFE7}" sibTransId="{070D78EA-CA26-4083-B011-C1B11AC1973A}"/>
    <dgm:cxn modelId="{F8D54E60-D5D5-4DF4-B4CC-5B971B871839}" srcId="{56271239-7F36-4FED-A1D9-18E1FE02D8C5}" destId="{8792F022-6982-4A3D-B20B-D0F3451542E0}" srcOrd="0" destOrd="0" parTransId="{AA91A59B-4872-499D-9DE7-1BFAEE194BC5}" sibTransId="{975954BA-9E86-4A5D-BFBE-78B8340FDC7E}"/>
    <dgm:cxn modelId="{B2D6B242-8142-41E9-8A27-C66EB33AE563}" type="presOf" srcId="{6E8786BB-5D98-4CA8-B41B-D77B82220A9E}" destId="{02EFAF25-13AF-4CB8-9566-BED6FCCED052}" srcOrd="0" destOrd="0" presId="urn:microsoft.com/office/officeart/2005/8/layout/matrix3"/>
    <dgm:cxn modelId="{F19C374A-393A-46E2-A516-0D9432441169}" type="presOf" srcId="{E14B16CA-3C82-46D2-93FB-6897596DE5AA}" destId="{D793E963-D6F6-4357-B425-554698A887B8}" srcOrd="0" destOrd="0" presId="urn:microsoft.com/office/officeart/2005/8/layout/matrix3"/>
    <dgm:cxn modelId="{591F7A8E-1D8E-4F49-9C0E-1C1EE071BEC1}" type="presOf" srcId="{8792F022-6982-4A3D-B20B-D0F3451542E0}" destId="{9496A636-2662-4EE9-9561-2D3B8812F2B6}" srcOrd="0" destOrd="0" presId="urn:microsoft.com/office/officeart/2005/8/layout/matrix3"/>
    <dgm:cxn modelId="{E7A56598-4844-46AF-BC17-839906A970B7}" type="presOf" srcId="{56271239-7F36-4FED-A1D9-18E1FE02D8C5}" destId="{FC6C25F8-DBAB-4BD8-A2CB-885AF772297B}" srcOrd="0" destOrd="0" presId="urn:microsoft.com/office/officeart/2005/8/layout/matrix3"/>
    <dgm:cxn modelId="{D16BBAC2-21A4-4CC5-BA1A-5F0C7D9138C2}" srcId="{56271239-7F36-4FED-A1D9-18E1FE02D8C5}" destId="{6E8786BB-5D98-4CA8-B41B-D77B82220A9E}" srcOrd="1" destOrd="0" parTransId="{CAA4C6E7-5C40-48E6-9A4B-3A20AE1A2229}" sibTransId="{DD33D8C7-9AC9-470D-9F71-1D92B19E6938}"/>
    <dgm:cxn modelId="{8D4D06D5-1436-42E5-BF35-3518FDB47E05}" type="presOf" srcId="{11A7093E-38D8-434D-AE42-7005398FC5F3}" destId="{0DAF4527-9071-4A64-9E0C-8A02AF7D2361}" srcOrd="0" destOrd="0" presId="urn:microsoft.com/office/officeart/2005/8/layout/matrix3"/>
    <dgm:cxn modelId="{05A7C8E7-36E4-4240-A360-8FA8BD6DF1C0}" srcId="{56271239-7F36-4FED-A1D9-18E1FE02D8C5}" destId="{11A7093E-38D8-434D-AE42-7005398FC5F3}" srcOrd="3" destOrd="0" parTransId="{708D54A8-2EC1-4174-85D2-E70879827018}" sibTransId="{BFF96C56-1002-40E2-B0B8-6D0CF7609BE9}"/>
    <dgm:cxn modelId="{D714D01D-11EC-4DFC-B97E-23D6847853C5}" type="presParOf" srcId="{FC6C25F8-DBAB-4BD8-A2CB-885AF772297B}" destId="{100BEE11-DC3D-4B8C-ABE3-19012D4FD50D}" srcOrd="0" destOrd="0" presId="urn:microsoft.com/office/officeart/2005/8/layout/matrix3"/>
    <dgm:cxn modelId="{201B1A87-E392-4573-8520-575BD119AFC2}" type="presParOf" srcId="{FC6C25F8-DBAB-4BD8-A2CB-885AF772297B}" destId="{9496A636-2662-4EE9-9561-2D3B8812F2B6}" srcOrd="1" destOrd="0" presId="urn:microsoft.com/office/officeart/2005/8/layout/matrix3"/>
    <dgm:cxn modelId="{0CEC5653-2C6C-4BDF-8B8D-602D2A2FD8F6}" type="presParOf" srcId="{FC6C25F8-DBAB-4BD8-A2CB-885AF772297B}" destId="{02EFAF25-13AF-4CB8-9566-BED6FCCED052}" srcOrd="2" destOrd="0" presId="urn:microsoft.com/office/officeart/2005/8/layout/matrix3"/>
    <dgm:cxn modelId="{01DDEEB0-3CCC-4C58-BCB4-264E6FACDEBF}" type="presParOf" srcId="{FC6C25F8-DBAB-4BD8-A2CB-885AF772297B}" destId="{D793E963-D6F6-4357-B425-554698A887B8}" srcOrd="3" destOrd="0" presId="urn:microsoft.com/office/officeart/2005/8/layout/matrix3"/>
    <dgm:cxn modelId="{8BF89A5B-E451-4B96-8C3A-B363477488F0}" type="presParOf" srcId="{FC6C25F8-DBAB-4BD8-A2CB-885AF772297B}" destId="{0DAF4527-9071-4A64-9E0C-8A02AF7D236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C6753C-E60D-4320-941C-B864DAE6D2AD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4CC6126-1CDE-4573-8318-FEA3CBA3E8C0}">
      <dgm:prSet/>
      <dgm:spPr/>
      <dgm:t>
        <a:bodyPr/>
        <a:lstStyle/>
        <a:p>
          <a:r>
            <a:rPr lang="en-US" dirty="0" err="1"/>
            <a:t>Pääkaupunki</a:t>
          </a:r>
          <a:r>
            <a:rPr lang="en-US" dirty="0"/>
            <a:t> on </a:t>
          </a:r>
          <a:r>
            <a:rPr lang="en-US" dirty="0" err="1"/>
            <a:t>Maarianhamina</a:t>
          </a:r>
          <a:r>
            <a:rPr lang="en-US" dirty="0"/>
            <a:t>. </a:t>
          </a:r>
        </a:p>
      </dgm:t>
    </dgm:pt>
    <dgm:pt modelId="{475C4DB3-2412-4CE4-BF79-09A53D440AD7}" type="parTrans" cxnId="{132597AD-2827-4E2F-9BFE-F8BFAF3CD5AA}">
      <dgm:prSet/>
      <dgm:spPr/>
      <dgm:t>
        <a:bodyPr/>
        <a:lstStyle/>
        <a:p>
          <a:endParaRPr lang="en-US"/>
        </a:p>
      </dgm:t>
    </dgm:pt>
    <dgm:pt modelId="{9836C2F5-D4E7-425F-8FD2-1704B21615EE}" type="sibTrans" cxnId="{132597AD-2827-4E2F-9BFE-F8BFAF3CD5AA}">
      <dgm:prSet/>
      <dgm:spPr/>
      <dgm:t>
        <a:bodyPr/>
        <a:lstStyle/>
        <a:p>
          <a:endParaRPr lang="en-US"/>
        </a:p>
      </dgm:t>
    </dgm:pt>
    <dgm:pt modelId="{6F187455-16A1-4332-AB5B-D2C089E747AA}">
      <dgm:prSet/>
      <dgm:spPr/>
      <dgm:t>
        <a:bodyPr/>
        <a:lstStyle/>
        <a:p>
          <a:r>
            <a:rPr lang="en-US" dirty="0" err="1">
              <a:latin typeface="Aptos Display" panose="02110004020202020204"/>
            </a:rPr>
            <a:t>Ahvenanmaan</a:t>
          </a:r>
          <a:r>
            <a:rPr lang="en-US" dirty="0">
              <a:latin typeface="Aptos Display" panose="02110004020202020204"/>
            </a:rPr>
            <a:t> </a:t>
          </a:r>
          <a:r>
            <a:rPr lang="en-US" dirty="0" err="1">
              <a:latin typeface="Aptos Display" panose="02110004020202020204"/>
            </a:rPr>
            <a:t>virallinen</a:t>
          </a:r>
          <a:r>
            <a:rPr lang="en-US" dirty="0">
              <a:latin typeface="Aptos Display" panose="02110004020202020204"/>
            </a:rPr>
            <a:t> </a:t>
          </a:r>
          <a:r>
            <a:rPr lang="en-US" dirty="0" err="1">
              <a:latin typeface="Aptos Display" panose="02110004020202020204"/>
            </a:rPr>
            <a:t>kieli</a:t>
          </a:r>
          <a:r>
            <a:rPr lang="en-US" dirty="0">
              <a:latin typeface="Aptos Display" panose="02110004020202020204"/>
            </a:rPr>
            <a:t> on </a:t>
          </a:r>
          <a:r>
            <a:rPr lang="en-US" dirty="0" err="1">
              <a:latin typeface="Aptos Display" panose="02110004020202020204"/>
            </a:rPr>
            <a:t>ruotsi</a:t>
          </a:r>
          <a:r>
            <a:rPr lang="en-US" dirty="0">
              <a:latin typeface="Aptos Display" panose="02110004020202020204"/>
            </a:rPr>
            <a:t>.</a:t>
          </a:r>
          <a:endParaRPr lang="en-US" dirty="0"/>
        </a:p>
      </dgm:t>
    </dgm:pt>
    <dgm:pt modelId="{A291D8BC-53AF-4606-9AA6-F810F4FC7287}" type="parTrans" cxnId="{3697D69D-94C7-4F81-B9B9-54E0CF0F4D92}">
      <dgm:prSet/>
      <dgm:spPr/>
      <dgm:t>
        <a:bodyPr/>
        <a:lstStyle/>
        <a:p>
          <a:endParaRPr lang="en-US"/>
        </a:p>
      </dgm:t>
    </dgm:pt>
    <dgm:pt modelId="{25319319-B147-492A-9884-4D4BDC69DA3F}" type="sibTrans" cxnId="{3697D69D-94C7-4F81-B9B9-54E0CF0F4D92}">
      <dgm:prSet/>
      <dgm:spPr/>
      <dgm:t>
        <a:bodyPr/>
        <a:lstStyle/>
        <a:p>
          <a:endParaRPr lang="en-US"/>
        </a:p>
      </dgm:t>
    </dgm:pt>
    <dgm:pt modelId="{C6B2D4BF-8B3E-46FA-9838-46C7333A2DCE}">
      <dgm:prSet/>
      <dgm:spPr/>
      <dgm:t>
        <a:bodyPr/>
        <a:lstStyle/>
        <a:p>
          <a:r>
            <a:rPr lang="en-US" dirty="0" err="1"/>
            <a:t>Asukkaita</a:t>
          </a:r>
          <a:r>
            <a:rPr lang="en-US" dirty="0"/>
            <a:t> on </a:t>
          </a:r>
          <a:r>
            <a:rPr lang="en-US" dirty="0" err="1"/>
            <a:t>noin</a:t>
          </a:r>
          <a:r>
            <a:rPr lang="en-US" dirty="0"/>
            <a:t> 26 000.</a:t>
          </a:r>
        </a:p>
      </dgm:t>
    </dgm:pt>
    <dgm:pt modelId="{7D8EB6C4-8A01-44B8-819E-C152694B1805}" type="parTrans" cxnId="{402EFBA1-78EB-4850-B4D2-82135D74C59C}">
      <dgm:prSet/>
      <dgm:spPr/>
      <dgm:t>
        <a:bodyPr/>
        <a:lstStyle/>
        <a:p>
          <a:endParaRPr lang="en-US"/>
        </a:p>
      </dgm:t>
    </dgm:pt>
    <dgm:pt modelId="{C3B8C26E-1AED-42CF-A054-FF1356F9C12E}" type="sibTrans" cxnId="{402EFBA1-78EB-4850-B4D2-82135D74C59C}">
      <dgm:prSet/>
      <dgm:spPr/>
      <dgm:t>
        <a:bodyPr/>
        <a:lstStyle/>
        <a:p>
          <a:endParaRPr lang="en-US"/>
        </a:p>
      </dgm:t>
    </dgm:pt>
    <dgm:pt modelId="{B8040361-ACA2-4692-AC26-A7B0F3A68FB1}" type="pres">
      <dgm:prSet presAssocID="{3DC6753C-E60D-4320-941C-B864DAE6D2A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BF5693-ED21-4E6C-BC51-C409B2C484EB}" type="pres">
      <dgm:prSet presAssocID="{64CC6126-1CDE-4573-8318-FEA3CBA3E8C0}" presName="hierRoot1" presStyleCnt="0"/>
      <dgm:spPr/>
    </dgm:pt>
    <dgm:pt modelId="{E30BD9E4-9977-4FDB-A3D7-D579BEB89892}" type="pres">
      <dgm:prSet presAssocID="{64CC6126-1CDE-4573-8318-FEA3CBA3E8C0}" presName="composite" presStyleCnt="0"/>
      <dgm:spPr/>
    </dgm:pt>
    <dgm:pt modelId="{7A876680-B235-42C3-91EF-BE025AD54A42}" type="pres">
      <dgm:prSet presAssocID="{64CC6126-1CDE-4573-8318-FEA3CBA3E8C0}" presName="background" presStyleLbl="node0" presStyleIdx="0" presStyleCnt="3"/>
      <dgm:spPr/>
    </dgm:pt>
    <dgm:pt modelId="{7E123B1F-BF84-4E02-B518-0F9AC6E19FD5}" type="pres">
      <dgm:prSet presAssocID="{64CC6126-1CDE-4573-8318-FEA3CBA3E8C0}" presName="text" presStyleLbl="fgAcc0" presStyleIdx="0" presStyleCnt="3">
        <dgm:presLayoutVars>
          <dgm:chPref val="3"/>
        </dgm:presLayoutVars>
      </dgm:prSet>
      <dgm:spPr/>
    </dgm:pt>
    <dgm:pt modelId="{ABE7093A-8E40-4726-885E-E4CDA2AB0EDA}" type="pres">
      <dgm:prSet presAssocID="{64CC6126-1CDE-4573-8318-FEA3CBA3E8C0}" presName="hierChild2" presStyleCnt="0"/>
      <dgm:spPr/>
    </dgm:pt>
    <dgm:pt modelId="{AB3E4FCE-E9D9-468F-9201-7F93ADEA5CA0}" type="pres">
      <dgm:prSet presAssocID="{6F187455-16A1-4332-AB5B-D2C089E747AA}" presName="hierRoot1" presStyleCnt="0"/>
      <dgm:spPr/>
    </dgm:pt>
    <dgm:pt modelId="{28DB6556-DA66-4DBC-9E9F-87057ED76C25}" type="pres">
      <dgm:prSet presAssocID="{6F187455-16A1-4332-AB5B-D2C089E747AA}" presName="composite" presStyleCnt="0"/>
      <dgm:spPr/>
    </dgm:pt>
    <dgm:pt modelId="{2584BF26-C07A-4C40-BE67-5D3908730D52}" type="pres">
      <dgm:prSet presAssocID="{6F187455-16A1-4332-AB5B-D2C089E747AA}" presName="background" presStyleLbl="node0" presStyleIdx="1" presStyleCnt="3"/>
      <dgm:spPr/>
    </dgm:pt>
    <dgm:pt modelId="{4CE49072-7143-4F6B-81F8-330885EE81FE}" type="pres">
      <dgm:prSet presAssocID="{6F187455-16A1-4332-AB5B-D2C089E747AA}" presName="text" presStyleLbl="fgAcc0" presStyleIdx="1" presStyleCnt="3">
        <dgm:presLayoutVars>
          <dgm:chPref val="3"/>
        </dgm:presLayoutVars>
      </dgm:prSet>
      <dgm:spPr/>
    </dgm:pt>
    <dgm:pt modelId="{B2156965-C0E9-430B-86D8-EE90AC8F09EB}" type="pres">
      <dgm:prSet presAssocID="{6F187455-16A1-4332-AB5B-D2C089E747AA}" presName="hierChild2" presStyleCnt="0"/>
      <dgm:spPr/>
    </dgm:pt>
    <dgm:pt modelId="{8310483C-633A-443D-9B07-9B36EFB7998C}" type="pres">
      <dgm:prSet presAssocID="{C6B2D4BF-8B3E-46FA-9838-46C7333A2DCE}" presName="hierRoot1" presStyleCnt="0"/>
      <dgm:spPr/>
    </dgm:pt>
    <dgm:pt modelId="{80149B10-4779-4243-82F3-1D6019046D96}" type="pres">
      <dgm:prSet presAssocID="{C6B2D4BF-8B3E-46FA-9838-46C7333A2DCE}" presName="composite" presStyleCnt="0"/>
      <dgm:spPr/>
    </dgm:pt>
    <dgm:pt modelId="{C7DF3258-E5C8-494C-AFE7-FE48382A12ED}" type="pres">
      <dgm:prSet presAssocID="{C6B2D4BF-8B3E-46FA-9838-46C7333A2DCE}" presName="background" presStyleLbl="node0" presStyleIdx="2" presStyleCnt="3"/>
      <dgm:spPr/>
    </dgm:pt>
    <dgm:pt modelId="{22EFBF6E-4EBC-4449-A038-32E4E23D5CEE}" type="pres">
      <dgm:prSet presAssocID="{C6B2D4BF-8B3E-46FA-9838-46C7333A2DCE}" presName="text" presStyleLbl="fgAcc0" presStyleIdx="2" presStyleCnt="3">
        <dgm:presLayoutVars>
          <dgm:chPref val="3"/>
        </dgm:presLayoutVars>
      </dgm:prSet>
      <dgm:spPr/>
    </dgm:pt>
    <dgm:pt modelId="{6E09543E-6D92-4A46-9BFE-640963B750F2}" type="pres">
      <dgm:prSet presAssocID="{C6B2D4BF-8B3E-46FA-9838-46C7333A2DCE}" presName="hierChild2" presStyleCnt="0"/>
      <dgm:spPr/>
    </dgm:pt>
  </dgm:ptLst>
  <dgm:cxnLst>
    <dgm:cxn modelId="{42DA6663-DCB6-4A61-BF1A-19DE6BC496E0}" type="presOf" srcId="{6F187455-16A1-4332-AB5B-D2C089E747AA}" destId="{4CE49072-7143-4F6B-81F8-330885EE81FE}" srcOrd="0" destOrd="0" presId="urn:microsoft.com/office/officeart/2005/8/layout/hierarchy1"/>
    <dgm:cxn modelId="{6C602146-8705-4E19-A932-F734D312B33F}" type="presOf" srcId="{64CC6126-1CDE-4573-8318-FEA3CBA3E8C0}" destId="{7E123B1F-BF84-4E02-B518-0F9AC6E19FD5}" srcOrd="0" destOrd="0" presId="urn:microsoft.com/office/officeart/2005/8/layout/hierarchy1"/>
    <dgm:cxn modelId="{3697D69D-94C7-4F81-B9B9-54E0CF0F4D92}" srcId="{3DC6753C-E60D-4320-941C-B864DAE6D2AD}" destId="{6F187455-16A1-4332-AB5B-D2C089E747AA}" srcOrd="1" destOrd="0" parTransId="{A291D8BC-53AF-4606-9AA6-F810F4FC7287}" sibTransId="{25319319-B147-492A-9884-4D4BDC69DA3F}"/>
    <dgm:cxn modelId="{402EFBA1-78EB-4850-B4D2-82135D74C59C}" srcId="{3DC6753C-E60D-4320-941C-B864DAE6D2AD}" destId="{C6B2D4BF-8B3E-46FA-9838-46C7333A2DCE}" srcOrd="2" destOrd="0" parTransId="{7D8EB6C4-8A01-44B8-819E-C152694B1805}" sibTransId="{C3B8C26E-1AED-42CF-A054-FF1356F9C12E}"/>
    <dgm:cxn modelId="{A3FFAEA4-8DC8-4C95-9B99-FC68901FBEA7}" type="presOf" srcId="{C6B2D4BF-8B3E-46FA-9838-46C7333A2DCE}" destId="{22EFBF6E-4EBC-4449-A038-32E4E23D5CEE}" srcOrd="0" destOrd="0" presId="urn:microsoft.com/office/officeart/2005/8/layout/hierarchy1"/>
    <dgm:cxn modelId="{132597AD-2827-4E2F-9BFE-F8BFAF3CD5AA}" srcId="{3DC6753C-E60D-4320-941C-B864DAE6D2AD}" destId="{64CC6126-1CDE-4573-8318-FEA3CBA3E8C0}" srcOrd="0" destOrd="0" parTransId="{475C4DB3-2412-4CE4-BF79-09A53D440AD7}" sibTransId="{9836C2F5-D4E7-425F-8FD2-1704B21615EE}"/>
    <dgm:cxn modelId="{1FB5C2DE-90CC-4012-9C5A-342C04BB6E7B}" type="presOf" srcId="{3DC6753C-E60D-4320-941C-B864DAE6D2AD}" destId="{B8040361-ACA2-4692-AC26-A7B0F3A68FB1}" srcOrd="0" destOrd="0" presId="urn:microsoft.com/office/officeart/2005/8/layout/hierarchy1"/>
    <dgm:cxn modelId="{11051D51-30D4-44AF-91F2-A1DCBDE2551C}" type="presParOf" srcId="{B8040361-ACA2-4692-AC26-A7B0F3A68FB1}" destId="{76BF5693-ED21-4E6C-BC51-C409B2C484EB}" srcOrd="0" destOrd="0" presId="urn:microsoft.com/office/officeart/2005/8/layout/hierarchy1"/>
    <dgm:cxn modelId="{ACB6743B-2012-454C-B68A-12DD95712F01}" type="presParOf" srcId="{76BF5693-ED21-4E6C-BC51-C409B2C484EB}" destId="{E30BD9E4-9977-4FDB-A3D7-D579BEB89892}" srcOrd="0" destOrd="0" presId="urn:microsoft.com/office/officeart/2005/8/layout/hierarchy1"/>
    <dgm:cxn modelId="{105224CE-FF04-469E-9D0A-C39E8F1D4AC1}" type="presParOf" srcId="{E30BD9E4-9977-4FDB-A3D7-D579BEB89892}" destId="{7A876680-B235-42C3-91EF-BE025AD54A42}" srcOrd="0" destOrd="0" presId="urn:microsoft.com/office/officeart/2005/8/layout/hierarchy1"/>
    <dgm:cxn modelId="{61AE81E7-DAC3-4637-871F-01B35F3A3886}" type="presParOf" srcId="{E30BD9E4-9977-4FDB-A3D7-D579BEB89892}" destId="{7E123B1F-BF84-4E02-B518-0F9AC6E19FD5}" srcOrd="1" destOrd="0" presId="urn:microsoft.com/office/officeart/2005/8/layout/hierarchy1"/>
    <dgm:cxn modelId="{B01FDC4C-5C19-4D18-A359-4E601713F902}" type="presParOf" srcId="{76BF5693-ED21-4E6C-BC51-C409B2C484EB}" destId="{ABE7093A-8E40-4726-885E-E4CDA2AB0EDA}" srcOrd="1" destOrd="0" presId="urn:microsoft.com/office/officeart/2005/8/layout/hierarchy1"/>
    <dgm:cxn modelId="{D3605257-5BB4-4F42-A93C-1CDF0812BF7D}" type="presParOf" srcId="{B8040361-ACA2-4692-AC26-A7B0F3A68FB1}" destId="{AB3E4FCE-E9D9-468F-9201-7F93ADEA5CA0}" srcOrd="1" destOrd="0" presId="urn:microsoft.com/office/officeart/2005/8/layout/hierarchy1"/>
    <dgm:cxn modelId="{CB009CE9-DC43-4342-9B28-3524A3C645B8}" type="presParOf" srcId="{AB3E4FCE-E9D9-468F-9201-7F93ADEA5CA0}" destId="{28DB6556-DA66-4DBC-9E9F-87057ED76C25}" srcOrd="0" destOrd="0" presId="urn:microsoft.com/office/officeart/2005/8/layout/hierarchy1"/>
    <dgm:cxn modelId="{45FA42CA-ABEF-4860-B2E7-C9AE665F63A0}" type="presParOf" srcId="{28DB6556-DA66-4DBC-9E9F-87057ED76C25}" destId="{2584BF26-C07A-4C40-BE67-5D3908730D52}" srcOrd="0" destOrd="0" presId="urn:microsoft.com/office/officeart/2005/8/layout/hierarchy1"/>
    <dgm:cxn modelId="{821B1C7C-7CBA-427C-9029-0F33F702AD82}" type="presParOf" srcId="{28DB6556-DA66-4DBC-9E9F-87057ED76C25}" destId="{4CE49072-7143-4F6B-81F8-330885EE81FE}" srcOrd="1" destOrd="0" presId="urn:microsoft.com/office/officeart/2005/8/layout/hierarchy1"/>
    <dgm:cxn modelId="{531022C4-4746-4FFD-9ABA-2A351325ED42}" type="presParOf" srcId="{AB3E4FCE-E9D9-468F-9201-7F93ADEA5CA0}" destId="{B2156965-C0E9-430B-86D8-EE90AC8F09EB}" srcOrd="1" destOrd="0" presId="urn:microsoft.com/office/officeart/2005/8/layout/hierarchy1"/>
    <dgm:cxn modelId="{A33877CA-A0DD-4912-86E5-A7EC2E0C2C4A}" type="presParOf" srcId="{B8040361-ACA2-4692-AC26-A7B0F3A68FB1}" destId="{8310483C-633A-443D-9B07-9B36EFB7998C}" srcOrd="2" destOrd="0" presId="urn:microsoft.com/office/officeart/2005/8/layout/hierarchy1"/>
    <dgm:cxn modelId="{0CEF7466-BFEA-4FBF-A6C9-FD66670900AF}" type="presParOf" srcId="{8310483C-633A-443D-9B07-9B36EFB7998C}" destId="{80149B10-4779-4243-82F3-1D6019046D96}" srcOrd="0" destOrd="0" presId="urn:microsoft.com/office/officeart/2005/8/layout/hierarchy1"/>
    <dgm:cxn modelId="{B85042D5-01CE-4E58-B81F-9443017245FD}" type="presParOf" srcId="{80149B10-4779-4243-82F3-1D6019046D96}" destId="{C7DF3258-E5C8-494C-AFE7-FE48382A12ED}" srcOrd="0" destOrd="0" presId="urn:microsoft.com/office/officeart/2005/8/layout/hierarchy1"/>
    <dgm:cxn modelId="{5D00AAB8-5A75-4CA8-9949-7316F9942EC5}" type="presParOf" srcId="{80149B10-4779-4243-82F3-1D6019046D96}" destId="{22EFBF6E-4EBC-4449-A038-32E4E23D5CEE}" srcOrd="1" destOrd="0" presId="urn:microsoft.com/office/officeart/2005/8/layout/hierarchy1"/>
    <dgm:cxn modelId="{F8326AF7-03ED-48D8-A10A-56ABFEFDD023}" type="presParOf" srcId="{8310483C-633A-443D-9B07-9B36EFB7998C}" destId="{6E09543E-6D92-4A46-9BFE-640963B750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B7B1D8-E56F-44C1-AA72-6254EB6CF4E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648CD195-EC69-4628-8507-BE8378ABAA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err="1"/>
            <a:t>Ahvenanmaalla</a:t>
          </a:r>
          <a:r>
            <a:rPr lang="en-US" sz="2400"/>
            <a:t> on  </a:t>
          </a:r>
          <a:r>
            <a:rPr lang="en-US" sz="2400" err="1"/>
            <a:t>leuto</a:t>
          </a:r>
          <a:r>
            <a:rPr lang="en-US" sz="2400"/>
            <a:t> </a:t>
          </a:r>
          <a:r>
            <a:rPr lang="en-US" sz="2400" err="1"/>
            <a:t>ilmasto</a:t>
          </a:r>
          <a:r>
            <a:rPr lang="en-US" sz="2400"/>
            <a:t>.</a:t>
          </a:r>
        </a:p>
      </dgm:t>
    </dgm:pt>
    <dgm:pt modelId="{65C05919-6252-4B28-970B-81736855A660}" type="parTrans" cxnId="{FC6E16DF-70D2-4384-BEBD-3F61FA86A993}">
      <dgm:prSet/>
      <dgm:spPr/>
      <dgm:t>
        <a:bodyPr/>
        <a:lstStyle/>
        <a:p>
          <a:endParaRPr lang="en-US"/>
        </a:p>
      </dgm:t>
    </dgm:pt>
    <dgm:pt modelId="{476A1EB5-A839-41FD-B8C6-A9128A1F43D3}" type="sibTrans" cxnId="{FC6E16DF-70D2-4384-BEBD-3F61FA86A993}">
      <dgm:prSet/>
      <dgm:spPr/>
      <dgm:t>
        <a:bodyPr/>
        <a:lstStyle/>
        <a:p>
          <a:endParaRPr lang="en-US"/>
        </a:p>
      </dgm:t>
    </dgm:pt>
    <dgm:pt modelId="{A979AE15-CD6D-4EFD-A7A8-C61089721C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Talvet </a:t>
          </a:r>
          <a:r>
            <a:rPr lang="en-US" sz="2800" err="1"/>
            <a:t>ovat</a:t>
          </a:r>
          <a:r>
            <a:rPr lang="en-US" sz="2800"/>
            <a:t> </a:t>
          </a:r>
          <a:r>
            <a:rPr lang="en-US" sz="2800" err="1"/>
            <a:t>lyhyitä</a:t>
          </a:r>
          <a:r>
            <a:rPr lang="en-US" sz="2800"/>
            <a:t> ja </a:t>
          </a:r>
          <a:r>
            <a:rPr lang="en-US" sz="2800" err="1"/>
            <a:t>leutoja</a:t>
          </a:r>
          <a:r>
            <a:rPr lang="en-US" sz="2800"/>
            <a:t>.</a:t>
          </a:r>
        </a:p>
      </dgm:t>
    </dgm:pt>
    <dgm:pt modelId="{625A850A-A3D6-4E67-84A7-C0D26286BCAE}" type="parTrans" cxnId="{BFB9F459-7AC8-4814-9169-871DCC896F3E}">
      <dgm:prSet/>
      <dgm:spPr/>
      <dgm:t>
        <a:bodyPr/>
        <a:lstStyle/>
        <a:p>
          <a:endParaRPr lang="en-US"/>
        </a:p>
      </dgm:t>
    </dgm:pt>
    <dgm:pt modelId="{7180F2A6-3847-4EDB-A20A-29B358B7817B}" type="sibTrans" cxnId="{BFB9F459-7AC8-4814-9169-871DCC896F3E}">
      <dgm:prSet/>
      <dgm:spPr/>
      <dgm:t>
        <a:bodyPr/>
        <a:lstStyle/>
        <a:p>
          <a:endParaRPr lang="en-US"/>
        </a:p>
      </dgm:t>
    </dgm:pt>
    <dgm:pt modelId="{09C913A6-D985-4B2F-ACC1-F525DDE87E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err="1"/>
            <a:t>Kesät</a:t>
          </a:r>
          <a:r>
            <a:rPr lang="en-US" sz="2800"/>
            <a:t> </a:t>
          </a:r>
          <a:r>
            <a:rPr lang="en-US" sz="2800" err="1"/>
            <a:t>ovat</a:t>
          </a:r>
          <a:r>
            <a:rPr lang="en-US" sz="2800"/>
            <a:t> </a:t>
          </a:r>
          <a:r>
            <a:rPr lang="en-US" sz="2800" err="1"/>
            <a:t>viileitä</a:t>
          </a:r>
          <a:r>
            <a:rPr lang="en-US" sz="2800"/>
            <a:t>.</a:t>
          </a:r>
        </a:p>
      </dgm:t>
    </dgm:pt>
    <dgm:pt modelId="{0D7077DD-B107-4C1A-BAB6-B8528D77DF09}" type="parTrans" cxnId="{4BF275AB-2C1D-42FA-8194-A84C24BE535B}">
      <dgm:prSet/>
      <dgm:spPr/>
      <dgm:t>
        <a:bodyPr/>
        <a:lstStyle/>
        <a:p>
          <a:endParaRPr lang="en-US"/>
        </a:p>
      </dgm:t>
    </dgm:pt>
    <dgm:pt modelId="{DF48D3F9-706D-4766-B093-F17EAE7BEF28}" type="sibTrans" cxnId="{4BF275AB-2C1D-42FA-8194-A84C24BE535B}">
      <dgm:prSet/>
      <dgm:spPr/>
      <dgm:t>
        <a:bodyPr/>
        <a:lstStyle/>
        <a:p>
          <a:endParaRPr lang="en-US"/>
        </a:p>
      </dgm:t>
    </dgm:pt>
    <dgm:pt modelId="{7EB71570-59BF-41DD-B239-E04E1BD3BE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Meri  </a:t>
          </a:r>
          <a:r>
            <a:rPr lang="en-US" sz="2800" err="1"/>
            <a:t>vaikuttaa</a:t>
          </a:r>
          <a:r>
            <a:rPr lang="en-US" sz="2800"/>
            <a:t> </a:t>
          </a:r>
          <a:r>
            <a:rPr lang="en-US" sz="2800" err="1"/>
            <a:t>ilmastoon</a:t>
          </a:r>
          <a:r>
            <a:rPr lang="en-US" sz="2800"/>
            <a:t> </a:t>
          </a:r>
          <a:r>
            <a:rPr lang="en-US" sz="2400"/>
            <a:t>.</a:t>
          </a:r>
        </a:p>
      </dgm:t>
    </dgm:pt>
    <dgm:pt modelId="{98BF1A82-3536-49BC-88CD-27CA25B8874B}" type="parTrans" cxnId="{2359096E-A02C-43B3-95A8-23064A3B2C22}">
      <dgm:prSet/>
      <dgm:spPr/>
      <dgm:t>
        <a:bodyPr/>
        <a:lstStyle/>
        <a:p>
          <a:endParaRPr lang="en-US"/>
        </a:p>
      </dgm:t>
    </dgm:pt>
    <dgm:pt modelId="{8309B555-70B4-4FA6-8A2B-EEB98FEB660A}" type="sibTrans" cxnId="{2359096E-A02C-43B3-95A8-23064A3B2C22}">
      <dgm:prSet/>
      <dgm:spPr/>
      <dgm:t>
        <a:bodyPr/>
        <a:lstStyle/>
        <a:p>
          <a:endParaRPr lang="en-US"/>
        </a:p>
      </dgm:t>
    </dgm:pt>
    <dgm:pt modelId="{CBC2E3E4-BF12-4427-9108-87905B0437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err="1"/>
            <a:t>Siellä</a:t>
          </a:r>
          <a:r>
            <a:rPr lang="en-US" sz="2800"/>
            <a:t> </a:t>
          </a:r>
          <a:r>
            <a:rPr lang="en-US" sz="2800" err="1"/>
            <a:t>kasva</a:t>
          </a:r>
          <a:r>
            <a:rPr lang="en-US" sz="2800"/>
            <a:t> </a:t>
          </a:r>
          <a:r>
            <a:rPr lang="en-US" sz="2800" err="1"/>
            <a:t>paljon</a:t>
          </a:r>
          <a:r>
            <a:rPr lang="en-US" sz="2800"/>
            <a:t> </a:t>
          </a:r>
          <a:r>
            <a:rPr lang="en-US" sz="2800" err="1"/>
            <a:t>kasveja</a:t>
          </a:r>
          <a:r>
            <a:rPr lang="en-US" sz="2400"/>
            <a:t>.</a:t>
          </a:r>
        </a:p>
      </dgm:t>
    </dgm:pt>
    <dgm:pt modelId="{018123B5-2197-477E-B8FF-3D17F6380077}" type="parTrans" cxnId="{A9E8ACB1-52E5-444D-841F-C069D687646F}">
      <dgm:prSet/>
      <dgm:spPr/>
      <dgm:t>
        <a:bodyPr/>
        <a:lstStyle/>
        <a:p>
          <a:endParaRPr lang="en-US"/>
        </a:p>
      </dgm:t>
    </dgm:pt>
    <dgm:pt modelId="{FF4C3562-AB94-4DF1-AE91-F73255B23153}" type="sibTrans" cxnId="{A9E8ACB1-52E5-444D-841F-C069D687646F}">
      <dgm:prSet/>
      <dgm:spPr/>
      <dgm:t>
        <a:bodyPr/>
        <a:lstStyle/>
        <a:p>
          <a:endParaRPr lang="en-US"/>
        </a:p>
      </dgm:t>
    </dgm:pt>
    <dgm:pt modelId="{B369F8B7-280C-4A69-8F80-F911DDA931B3}" type="pres">
      <dgm:prSet presAssocID="{E7B7B1D8-E56F-44C1-AA72-6254EB6CF4E1}" presName="root" presStyleCnt="0">
        <dgm:presLayoutVars>
          <dgm:dir/>
          <dgm:resizeHandles val="exact"/>
        </dgm:presLayoutVars>
      </dgm:prSet>
      <dgm:spPr/>
    </dgm:pt>
    <dgm:pt modelId="{E1C9534D-CCE3-4BD9-898D-57FDB5F9E254}" type="pres">
      <dgm:prSet presAssocID="{648CD195-EC69-4628-8507-BE8378ABAAE3}" presName="compNode" presStyleCnt="0"/>
      <dgm:spPr/>
    </dgm:pt>
    <dgm:pt modelId="{B2923C86-19D7-4E4D-A66F-64B9F7CCC6D5}" type="pres">
      <dgm:prSet presAssocID="{648CD195-EC69-4628-8507-BE8378ABAAE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ämpömittari"/>
        </a:ext>
      </dgm:extLst>
    </dgm:pt>
    <dgm:pt modelId="{8755B2F4-F793-4928-A5B2-03AF07BF5895}" type="pres">
      <dgm:prSet presAssocID="{648CD195-EC69-4628-8507-BE8378ABAAE3}" presName="spaceRect" presStyleCnt="0"/>
      <dgm:spPr/>
    </dgm:pt>
    <dgm:pt modelId="{6F54B284-ECDF-45B3-A3B1-F829C0BF53DA}" type="pres">
      <dgm:prSet presAssocID="{648CD195-EC69-4628-8507-BE8378ABAAE3}" presName="textRect" presStyleLbl="revTx" presStyleIdx="0" presStyleCnt="5">
        <dgm:presLayoutVars>
          <dgm:chMax val="1"/>
          <dgm:chPref val="1"/>
        </dgm:presLayoutVars>
      </dgm:prSet>
      <dgm:spPr/>
    </dgm:pt>
    <dgm:pt modelId="{A748411A-D8E3-4F77-AAE8-78902D015969}" type="pres">
      <dgm:prSet presAssocID="{476A1EB5-A839-41FD-B8C6-A9128A1F43D3}" presName="sibTrans" presStyleCnt="0"/>
      <dgm:spPr/>
    </dgm:pt>
    <dgm:pt modelId="{C3359F68-3EF9-4C5A-BCFC-635F7C463BF2}" type="pres">
      <dgm:prSet presAssocID="{A979AE15-CD6D-4EFD-A7A8-C61089721C5C}" presName="compNode" presStyleCnt="0"/>
      <dgm:spPr/>
    </dgm:pt>
    <dgm:pt modelId="{FAF062C0-B8C0-493A-BF02-A0F2ABE0CD73}" type="pres">
      <dgm:prSet presAssocID="{A979AE15-CD6D-4EFD-A7A8-C61089721C5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D2DAE826-F0F7-4E6F-B197-6E52D597BC48}" type="pres">
      <dgm:prSet presAssocID="{A979AE15-CD6D-4EFD-A7A8-C61089721C5C}" presName="spaceRect" presStyleCnt="0"/>
      <dgm:spPr/>
    </dgm:pt>
    <dgm:pt modelId="{1953FD1A-C783-48D0-B20F-5DF716A89515}" type="pres">
      <dgm:prSet presAssocID="{A979AE15-CD6D-4EFD-A7A8-C61089721C5C}" presName="textRect" presStyleLbl="revTx" presStyleIdx="1" presStyleCnt="5">
        <dgm:presLayoutVars>
          <dgm:chMax val="1"/>
          <dgm:chPref val="1"/>
        </dgm:presLayoutVars>
      </dgm:prSet>
      <dgm:spPr/>
    </dgm:pt>
    <dgm:pt modelId="{9F6C75C8-E071-4AF2-89F0-4FBCAA271F0A}" type="pres">
      <dgm:prSet presAssocID="{7180F2A6-3847-4EDB-A20A-29B358B7817B}" presName="sibTrans" presStyleCnt="0"/>
      <dgm:spPr/>
    </dgm:pt>
    <dgm:pt modelId="{F0F05D3A-5988-453B-B11C-D87B6A0E2EF2}" type="pres">
      <dgm:prSet presAssocID="{09C913A6-D985-4B2F-ACC1-F525DDE87E25}" presName="compNode" presStyleCnt="0"/>
      <dgm:spPr/>
    </dgm:pt>
    <dgm:pt modelId="{71061A90-5B85-40C5-9C38-D17C06CC75DA}" type="pres">
      <dgm:prSet presAssocID="{09C913A6-D985-4B2F-ACC1-F525DDE87E2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mihiutale"/>
        </a:ext>
      </dgm:extLst>
    </dgm:pt>
    <dgm:pt modelId="{BF8ADE13-720B-4582-9CD7-00C34766A7EC}" type="pres">
      <dgm:prSet presAssocID="{09C913A6-D985-4B2F-ACC1-F525DDE87E25}" presName="spaceRect" presStyleCnt="0"/>
      <dgm:spPr/>
    </dgm:pt>
    <dgm:pt modelId="{FC164638-EE97-4FBB-9F9B-57DC844652BB}" type="pres">
      <dgm:prSet presAssocID="{09C913A6-D985-4B2F-ACC1-F525DDE87E25}" presName="textRect" presStyleLbl="revTx" presStyleIdx="2" presStyleCnt="5">
        <dgm:presLayoutVars>
          <dgm:chMax val="1"/>
          <dgm:chPref val="1"/>
        </dgm:presLayoutVars>
      </dgm:prSet>
      <dgm:spPr/>
    </dgm:pt>
    <dgm:pt modelId="{DCE219A8-0677-4604-B641-41DA771294A2}" type="pres">
      <dgm:prSet presAssocID="{DF48D3F9-706D-4766-B093-F17EAE7BEF28}" presName="sibTrans" presStyleCnt="0"/>
      <dgm:spPr/>
    </dgm:pt>
    <dgm:pt modelId="{EEA8841F-B747-4A95-82CD-5DC5E504769F}" type="pres">
      <dgm:prSet presAssocID="{7EB71570-59BF-41DD-B239-E04E1BD3BE34}" presName="compNode" presStyleCnt="0"/>
      <dgm:spPr/>
    </dgm:pt>
    <dgm:pt modelId="{7D793E1C-B161-48AF-B58B-5EB38591D128}" type="pres">
      <dgm:prSet presAssocID="{7EB71570-59BF-41DD-B239-E04E1BD3BE3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lat"/>
        </a:ext>
      </dgm:extLst>
    </dgm:pt>
    <dgm:pt modelId="{18ED5225-6231-4302-8B22-DB2DF3123D21}" type="pres">
      <dgm:prSet presAssocID="{7EB71570-59BF-41DD-B239-E04E1BD3BE34}" presName="spaceRect" presStyleCnt="0"/>
      <dgm:spPr/>
    </dgm:pt>
    <dgm:pt modelId="{F3CF2F6E-C02B-47F9-A1CF-93EAAF4E636E}" type="pres">
      <dgm:prSet presAssocID="{7EB71570-59BF-41DD-B239-E04E1BD3BE34}" presName="textRect" presStyleLbl="revTx" presStyleIdx="3" presStyleCnt="5">
        <dgm:presLayoutVars>
          <dgm:chMax val="1"/>
          <dgm:chPref val="1"/>
        </dgm:presLayoutVars>
      </dgm:prSet>
      <dgm:spPr/>
    </dgm:pt>
    <dgm:pt modelId="{8E567D37-13EF-401E-8BF6-8337CA3DDBF7}" type="pres">
      <dgm:prSet presAssocID="{8309B555-70B4-4FA6-8A2B-EEB98FEB660A}" presName="sibTrans" presStyleCnt="0"/>
      <dgm:spPr/>
    </dgm:pt>
    <dgm:pt modelId="{D746FFB1-E1B8-4FA2-8912-7BB79D9A9C6B}" type="pres">
      <dgm:prSet presAssocID="{CBC2E3E4-BF12-4427-9108-87905B043783}" presName="compNode" presStyleCnt="0"/>
      <dgm:spPr/>
    </dgm:pt>
    <dgm:pt modelId="{2FC668D5-D61B-4A63-A5DA-E1B8D49D474A}" type="pres">
      <dgm:prSet presAssocID="{CBC2E3E4-BF12-4427-9108-87905B04378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hikasvi"/>
        </a:ext>
      </dgm:extLst>
    </dgm:pt>
    <dgm:pt modelId="{6408A8F7-6069-48F4-B4A5-B3E15E830D31}" type="pres">
      <dgm:prSet presAssocID="{CBC2E3E4-BF12-4427-9108-87905B043783}" presName="spaceRect" presStyleCnt="0"/>
      <dgm:spPr/>
    </dgm:pt>
    <dgm:pt modelId="{AC57C6F3-3AD4-4A7D-BA40-8CA4A199111A}" type="pres">
      <dgm:prSet presAssocID="{CBC2E3E4-BF12-4427-9108-87905B04378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6EE7425-5EC0-4080-A12D-990675A47974}" type="presOf" srcId="{CBC2E3E4-BF12-4427-9108-87905B043783}" destId="{AC57C6F3-3AD4-4A7D-BA40-8CA4A199111A}" srcOrd="0" destOrd="0" presId="urn:microsoft.com/office/officeart/2018/2/layout/IconLabelList"/>
    <dgm:cxn modelId="{F3212828-4625-44C7-9A9D-C94DECD0FE1C}" type="presOf" srcId="{648CD195-EC69-4628-8507-BE8378ABAAE3}" destId="{6F54B284-ECDF-45B3-A3B1-F829C0BF53DA}" srcOrd="0" destOrd="0" presId="urn:microsoft.com/office/officeart/2018/2/layout/IconLabelList"/>
    <dgm:cxn modelId="{C750262B-E6CA-486C-8A64-CB459DBA7F0A}" type="presOf" srcId="{09C913A6-D985-4B2F-ACC1-F525DDE87E25}" destId="{FC164638-EE97-4FBB-9F9B-57DC844652BB}" srcOrd="0" destOrd="0" presId="urn:microsoft.com/office/officeart/2018/2/layout/IconLabelList"/>
    <dgm:cxn modelId="{2359096E-A02C-43B3-95A8-23064A3B2C22}" srcId="{E7B7B1D8-E56F-44C1-AA72-6254EB6CF4E1}" destId="{7EB71570-59BF-41DD-B239-E04E1BD3BE34}" srcOrd="3" destOrd="0" parTransId="{98BF1A82-3536-49BC-88CD-27CA25B8874B}" sibTransId="{8309B555-70B4-4FA6-8A2B-EEB98FEB660A}"/>
    <dgm:cxn modelId="{BFB9F459-7AC8-4814-9169-871DCC896F3E}" srcId="{E7B7B1D8-E56F-44C1-AA72-6254EB6CF4E1}" destId="{A979AE15-CD6D-4EFD-A7A8-C61089721C5C}" srcOrd="1" destOrd="0" parTransId="{625A850A-A3D6-4E67-84A7-C0D26286BCAE}" sibTransId="{7180F2A6-3847-4EDB-A20A-29B358B7817B}"/>
    <dgm:cxn modelId="{4BF275AB-2C1D-42FA-8194-A84C24BE535B}" srcId="{E7B7B1D8-E56F-44C1-AA72-6254EB6CF4E1}" destId="{09C913A6-D985-4B2F-ACC1-F525DDE87E25}" srcOrd="2" destOrd="0" parTransId="{0D7077DD-B107-4C1A-BAB6-B8528D77DF09}" sibTransId="{DF48D3F9-706D-4766-B093-F17EAE7BEF28}"/>
    <dgm:cxn modelId="{1DB6D7AE-ADE0-4522-AF83-77DC1516E0A5}" type="presOf" srcId="{A979AE15-CD6D-4EFD-A7A8-C61089721C5C}" destId="{1953FD1A-C783-48D0-B20F-5DF716A89515}" srcOrd="0" destOrd="0" presId="urn:microsoft.com/office/officeart/2018/2/layout/IconLabelList"/>
    <dgm:cxn modelId="{A9E8ACB1-52E5-444D-841F-C069D687646F}" srcId="{E7B7B1D8-E56F-44C1-AA72-6254EB6CF4E1}" destId="{CBC2E3E4-BF12-4427-9108-87905B043783}" srcOrd="4" destOrd="0" parTransId="{018123B5-2197-477E-B8FF-3D17F6380077}" sibTransId="{FF4C3562-AB94-4DF1-AE91-F73255B23153}"/>
    <dgm:cxn modelId="{793E70C1-D42C-40AD-B353-3CA39C9B8D07}" type="presOf" srcId="{7EB71570-59BF-41DD-B239-E04E1BD3BE34}" destId="{F3CF2F6E-C02B-47F9-A1CF-93EAAF4E636E}" srcOrd="0" destOrd="0" presId="urn:microsoft.com/office/officeart/2018/2/layout/IconLabelList"/>
    <dgm:cxn modelId="{FC6E16DF-70D2-4384-BEBD-3F61FA86A993}" srcId="{E7B7B1D8-E56F-44C1-AA72-6254EB6CF4E1}" destId="{648CD195-EC69-4628-8507-BE8378ABAAE3}" srcOrd="0" destOrd="0" parTransId="{65C05919-6252-4B28-970B-81736855A660}" sibTransId="{476A1EB5-A839-41FD-B8C6-A9128A1F43D3}"/>
    <dgm:cxn modelId="{E59124F5-AE3C-4DA8-AA2C-73B9B6625108}" type="presOf" srcId="{E7B7B1D8-E56F-44C1-AA72-6254EB6CF4E1}" destId="{B369F8B7-280C-4A69-8F80-F911DDA931B3}" srcOrd="0" destOrd="0" presId="urn:microsoft.com/office/officeart/2018/2/layout/IconLabelList"/>
    <dgm:cxn modelId="{BE355E77-63EB-4506-A0B3-328DAEA0D232}" type="presParOf" srcId="{B369F8B7-280C-4A69-8F80-F911DDA931B3}" destId="{E1C9534D-CCE3-4BD9-898D-57FDB5F9E254}" srcOrd="0" destOrd="0" presId="urn:microsoft.com/office/officeart/2018/2/layout/IconLabelList"/>
    <dgm:cxn modelId="{D7962A5E-5E2B-4CE4-916F-00873BBC1955}" type="presParOf" srcId="{E1C9534D-CCE3-4BD9-898D-57FDB5F9E254}" destId="{B2923C86-19D7-4E4D-A66F-64B9F7CCC6D5}" srcOrd="0" destOrd="0" presId="urn:microsoft.com/office/officeart/2018/2/layout/IconLabelList"/>
    <dgm:cxn modelId="{208D0E2F-CF40-4F36-9E91-51C0309C6A03}" type="presParOf" srcId="{E1C9534D-CCE3-4BD9-898D-57FDB5F9E254}" destId="{8755B2F4-F793-4928-A5B2-03AF07BF5895}" srcOrd="1" destOrd="0" presId="urn:microsoft.com/office/officeart/2018/2/layout/IconLabelList"/>
    <dgm:cxn modelId="{41D455F8-6C6B-47FF-8242-880B5854C93E}" type="presParOf" srcId="{E1C9534D-CCE3-4BD9-898D-57FDB5F9E254}" destId="{6F54B284-ECDF-45B3-A3B1-F829C0BF53DA}" srcOrd="2" destOrd="0" presId="urn:microsoft.com/office/officeart/2018/2/layout/IconLabelList"/>
    <dgm:cxn modelId="{70028068-9C6C-4700-9325-1A4BDF71A137}" type="presParOf" srcId="{B369F8B7-280C-4A69-8F80-F911DDA931B3}" destId="{A748411A-D8E3-4F77-AAE8-78902D015969}" srcOrd="1" destOrd="0" presId="urn:microsoft.com/office/officeart/2018/2/layout/IconLabelList"/>
    <dgm:cxn modelId="{2E53610A-D831-4469-BA9A-CF94075AEC3D}" type="presParOf" srcId="{B369F8B7-280C-4A69-8F80-F911DDA931B3}" destId="{C3359F68-3EF9-4C5A-BCFC-635F7C463BF2}" srcOrd="2" destOrd="0" presId="urn:microsoft.com/office/officeart/2018/2/layout/IconLabelList"/>
    <dgm:cxn modelId="{D97D7635-D152-4A8F-A054-44FB614787FE}" type="presParOf" srcId="{C3359F68-3EF9-4C5A-BCFC-635F7C463BF2}" destId="{FAF062C0-B8C0-493A-BF02-A0F2ABE0CD73}" srcOrd="0" destOrd="0" presId="urn:microsoft.com/office/officeart/2018/2/layout/IconLabelList"/>
    <dgm:cxn modelId="{D9B34612-BCC5-4321-824D-D5E3DCD338EE}" type="presParOf" srcId="{C3359F68-3EF9-4C5A-BCFC-635F7C463BF2}" destId="{D2DAE826-F0F7-4E6F-B197-6E52D597BC48}" srcOrd="1" destOrd="0" presId="urn:microsoft.com/office/officeart/2018/2/layout/IconLabelList"/>
    <dgm:cxn modelId="{CD15678A-FA73-4A99-82DE-C2172CD0DF13}" type="presParOf" srcId="{C3359F68-3EF9-4C5A-BCFC-635F7C463BF2}" destId="{1953FD1A-C783-48D0-B20F-5DF716A89515}" srcOrd="2" destOrd="0" presId="urn:microsoft.com/office/officeart/2018/2/layout/IconLabelList"/>
    <dgm:cxn modelId="{D73ACD6D-0FA7-403B-B64F-F8115C8B0F6C}" type="presParOf" srcId="{B369F8B7-280C-4A69-8F80-F911DDA931B3}" destId="{9F6C75C8-E071-4AF2-89F0-4FBCAA271F0A}" srcOrd="3" destOrd="0" presId="urn:microsoft.com/office/officeart/2018/2/layout/IconLabelList"/>
    <dgm:cxn modelId="{6D060A7C-4FC0-491E-8CE7-C246EB90D700}" type="presParOf" srcId="{B369F8B7-280C-4A69-8F80-F911DDA931B3}" destId="{F0F05D3A-5988-453B-B11C-D87B6A0E2EF2}" srcOrd="4" destOrd="0" presId="urn:microsoft.com/office/officeart/2018/2/layout/IconLabelList"/>
    <dgm:cxn modelId="{141BC083-35EE-4F42-BA36-1C6B67F33D34}" type="presParOf" srcId="{F0F05D3A-5988-453B-B11C-D87B6A0E2EF2}" destId="{71061A90-5B85-40C5-9C38-D17C06CC75DA}" srcOrd="0" destOrd="0" presId="urn:microsoft.com/office/officeart/2018/2/layout/IconLabelList"/>
    <dgm:cxn modelId="{5D725A87-E22E-4CC5-AC03-0EB2461A829C}" type="presParOf" srcId="{F0F05D3A-5988-453B-B11C-D87B6A0E2EF2}" destId="{BF8ADE13-720B-4582-9CD7-00C34766A7EC}" srcOrd="1" destOrd="0" presId="urn:microsoft.com/office/officeart/2018/2/layout/IconLabelList"/>
    <dgm:cxn modelId="{287F5624-5D35-47EF-A324-3F3F12B570D4}" type="presParOf" srcId="{F0F05D3A-5988-453B-B11C-D87B6A0E2EF2}" destId="{FC164638-EE97-4FBB-9F9B-57DC844652BB}" srcOrd="2" destOrd="0" presId="urn:microsoft.com/office/officeart/2018/2/layout/IconLabelList"/>
    <dgm:cxn modelId="{9F6AB9C1-08E1-4F5D-A649-F6E9F5DF2C7F}" type="presParOf" srcId="{B369F8B7-280C-4A69-8F80-F911DDA931B3}" destId="{DCE219A8-0677-4604-B641-41DA771294A2}" srcOrd="5" destOrd="0" presId="urn:microsoft.com/office/officeart/2018/2/layout/IconLabelList"/>
    <dgm:cxn modelId="{EBE1EA82-EF13-4B07-A82C-822AC624B461}" type="presParOf" srcId="{B369F8B7-280C-4A69-8F80-F911DDA931B3}" destId="{EEA8841F-B747-4A95-82CD-5DC5E504769F}" srcOrd="6" destOrd="0" presId="urn:microsoft.com/office/officeart/2018/2/layout/IconLabelList"/>
    <dgm:cxn modelId="{3C682F28-4C7E-4CCD-BC04-5235C170A568}" type="presParOf" srcId="{EEA8841F-B747-4A95-82CD-5DC5E504769F}" destId="{7D793E1C-B161-48AF-B58B-5EB38591D128}" srcOrd="0" destOrd="0" presId="urn:microsoft.com/office/officeart/2018/2/layout/IconLabelList"/>
    <dgm:cxn modelId="{D19D5E56-2AFC-4DB6-AF26-64778F2F616D}" type="presParOf" srcId="{EEA8841F-B747-4A95-82CD-5DC5E504769F}" destId="{18ED5225-6231-4302-8B22-DB2DF3123D21}" srcOrd="1" destOrd="0" presId="urn:microsoft.com/office/officeart/2018/2/layout/IconLabelList"/>
    <dgm:cxn modelId="{B1A44B49-5F13-45EA-B859-06DFB0E26901}" type="presParOf" srcId="{EEA8841F-B747-4A95-82CD-5DC5E504769F}" destId="{F3CF2F6E-C02B-47F9-A1CF-93EAAF4E636E}" srcOrd="2" destOrd="0" presId="urn:microsoft.com/office/officeart/2018/2/layout/IconLabelList"/>
    <dgm:cxn modelId="{B3E51C7D-07C0-4431-81D8-AC7891301AF9}" type="presParOf" srcId="{B369F8B7-280C-4A69-8F80-F911DDA931B3}" destId="{8E567D37-13EF-401E-8BF6-8337CA3DDBF7}" srcOrd="7" destOrd="0" presId="urn:microsoft.com/office/officeart/2018/2/layout/IconLabelList"/>
    <dgm:cxn modelId="{7769C8F4-A203-404B-A2CD-FDCCA05387D1}" type="presParOf" srcId="{B369F8B7-280C-4A69-8F80-F911DDA931B3}" destId="{D746FFB1-E1B8-4FA2-8912-7BB79D9A9C6B}" srcOrd="8" destOrd="0" presId="urn:microsoft.com/office/officeart/2018/2/layout/IconLabelList"/>
    <dgm:cxn modelId="{1D0E1A57-260F-40BA-9048-A9A1E9089615}" type="presParOf" srcId="{D746FFB1-E1B8-4FA2-8912-7BB79D9A9C6B}" destId="{2FC668D5-D61B-4A63-A5DA-E1B8D49D474A}" srcOrd="0" destOrd="0" presId="urn:microsoft.com/office/officeart/2018/2/layout/IconLabelList"/>
    <dgm:cxn modelId="{4AA60DBA-2CF2-40A1-838D-20BD8FFC9ED7}" type="presParOf" srcId="{D746FFB1-E1B8-4FA2-8912-7BB79D9A9C6B}" destId="{6408A8F7-6069-48F4-B4A5-B3E15E830D31}" srcOrd="1" destOrd="0" presId="urn:microsoft.com/office/officeart/2018/2/layout/IconLabelList"/>
    <dgm:cxn modelId="{A99A7E1D-0049-4888-BDB3-9750AAC9123B}" type="presParOf" srcId="{D746FFB1-E1B8-4FA2-8912-7BB79D9A9C6B}" destId="{AC57C6F3-3AD4-4A7D-BA40-8CA4A19911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7FBC41-2DCD-4C3C-BF3A-60D11AA029D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6037708-B56A-4BBC-BD3F-F53137E5CAEF}">
      <dgm:prSet/>
      <dgm:spPr/>
      <dgm:t>
        <a:bodyPr/>
        <a:lstStyle/>
        <a:p>
          <a:pPr>
            <a:defRPr cap="all"/>
          </a:pPr>
          <a:r>
            <a:rPr lang="en-US"/>
            <a:t>Meri lämmittää  talvella.</a:t>
          </a:r>
        </a:p>
      </dgm:t>
    </dgm:pt>
    <dgm:pt modelId="{3D5C7459-DE84-4FB0-8200-29AEA627B5A1}" type="parTrans" cxnId="{BEE7D937-7D5A-4308-8DE2-4B99FE23763E}">
      <dgm:prSet/>
      <dgm:spPr/>
      <dgm:t>
        <a:bodyPr/>
        <a:lstStyle/>
        <a:p>
          <a:endParaRPr lang="en-US"/>
        </a:p>
      </dgm:t>
    </dgm:pt>
    <dgm:pt modelId="{32233AA5-F40D-47A9-A1BB-C0CA21A57C5F}" type="sibTrans" cxnId="{BEE7D937-7D5A-4308-8DE2-4B99FE23763E}">
      <dgm:prSet/>
      <dgm:spPr/>
      <dgm:t>
        <a:bodyPr/>
        <a:lstStyle/>
        <a:p>
          <a:endParaRPr lang="en-US"/>
        </a:p>
      </dgm:t>
    </dgm:pt>
    <dgm:pt modelId="{C5279D84-F574-42C3-944B-D2C3CECD618A}">
      <dgm:prSet/>
      <dgm:spPr/>
      <dgm:t>
        <a:bodyPr/>
        <a:lstStyle/>
        <a:p>
          <a:pPr>
            <a:defRPr cap="all"/>
          </a:pPr>
          <a:r>
            <a:rPr lang="en-US"/>
            <a:t>Meri  viilentää kesällä</a:t>
          </a:r>
        </a:p>
      </dgm:t>
    </dgm:pt>
    <dgm:pt modelId="{86EEB97D-9E3F-4B37-9640-9CE6081CCA0D}" type="parTrans" cxnId="{9D744C97-A430-42D3-BEA1-7BA300015186}">
      <dgm:prSet/>
      <dgm:spPr/>
      <dgm:t>
        <a:bodyPr/>
        <a:lstStyle/>
        <a:p>
          <a:endParaRPr lang="en-US"/>
        </a:p>
      </dgm:t>
    </dgm:pt>
    <dgm:pt modelId="{C0C625A7-88E6-46CA-B3DC-9EDEACC3FE8A}" type="sibTrans" cxnId="{9D744C97-A430-42D3-BEA1-7BA300015186}">
      <dgm:prSet/>
      <dgm:spPr/>
      <dgm:t>
        <a:bodyPr/>
        <a:lstStyle/>
        <a:p>
          <a:endParaRPr lang="en-US"/>
        </a:p>
      </dgm:t>
    </dgm:pt>
    <dgm:pt modelId="{B0251B7E-0BA3-463A-8DE1-8ECB57272D4F}" type="pres">
      <dgm:prSet presAssocID="{717FBC41-2DCD-4C3C-BF3A-60D11AA029D6}" presName="root" presStyleCnt="0">
        <dgm:presLayoutVars>
          <dgm:dir/>
          <dgm:resizeHandles val="exact"/>
        </dgm:presLayoutVars>
      </dgm:prSet>
      <dgm:spPr/>
    </dgm:pt>
    <dgm:pt modelId="{ECC6BF83-69BA-45AC-BF8B-9DC43A17A82C}" type="pres">
      <dgm:prSet presAssocID="{86037708-B56A-4BBC-BD3F-F53137E5CAEF}" presName="compNode" presStyleCnt="0"/>
      <dgm:spPr/>
    </dgm:pt>
    <dgm:pt modelId="{2EC46781-F0D7-4397-834B-16A5BD62E2D8}" type="pres">
      <dgm:prSet presAssocID="{86037708-B56A-4BBC-BD3F-F53137E5CAEF}" presName="iconBgRect" presStyleLbl="bgShp" presStyleIdx="0" presStyleCnt="2"/>
      <dgm:spPr/>
    </dgm:pt>
    <dgm:pt modelId="{AE0B5449-E7A1-4197-A405-A33F94D08C04}" type="pres">
      <dgm:prSet presAssocID="{86037708-B56A-4BBC-BD3F-F53137E5CAE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lat"/>
        </a:ext>
      </dgm:extLst>
    </dgm:pt>
    <dgm:pt modelId="{102DB0C5-C432-48F6-8FE3-38691C1F3F70}" type="pres">
      <dgm:prSet presAssocID="{86037708-B56A-4BBC-BD3F-F53137E5CAEF}" presName="spaceRect" presStyleCnt="0"/>
      <dgm:spPr/>
    </dgm:pt>
    <dgm:pt modelId="{82EDBC22-65DF-461A-80F0-3EE3BF1F5A1B}" type="pres">
      <dgm:prSet presAssocID="{86037708-B56A-4BBC-BD3F-F53137E5CAEF}" presName="textRect" presStyleLbl="revTx" presStyleIdx="0" presStyleCnt="2">
        <dgm:presLayoutVars>
          <dgm:chMax val="1"/>
          <dgm:chPref val="1"/>
        </dgm:presLayoutVars>
      </dgm:prSet>
      <dgm:spPr/>
    </dgm:pt>
    <dgm:pt modelId="{1B6C8BE6-F575-4DC6-BFA5-011E542896BF}" type="pres">
      <dgm:prSet presAssocID="{32233AA5-F40D-47A9-A1BB-C0CA21A57C5F}" presName="sibTrans" presStyleCnt="0"/>
      <dgm:spPr/>
    </dgm:pt>
    <dgm:pt modelId="{7F656E77-9F8E-4FE8-A240-1C6914B02DC3}" type="pres">
      <dgm:prSet presAssocID="{C5279D84-F574-42C3-944B-D2C3CECD618A}" presName="compNode" presStyleCnt="0"/>
      <dgm:spPr/>
    </dgm:pt>
    <dgm:pt modelId="{75DCA96A-72B0-464D-99DF-C352A5F78232}" type="pres">
      <dgm:prSet presAssocID="{C5279D84-F574-42C3-944B-D2C3CECD618A}" presName="iconBgRect" presStyleLbl="bgShp" presStyleIdx="1" presStyleCnt="2"/>
      <dgm:spPr/>
    </dgm:pt>
    <dgm:pt modelId="{8178BA9C-3B8F-4CC2-B9AA-203979DE6240}" type="pres">
      <dgm:prSet presAssocID="{C5279D84-F574-42C3-944B-D2C3CECD618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rinko"/>
        </a:ext>
      </dgm:extLst>
    </dgm:pt>
    <dgm:pt modelId="{0422F1EA-ED9B-46F4-81D1-398DE15CA054}" type="pres">
      <dgm:prSet presAssocID="{C5279D84-F574-42C3-944B-D2C3CECD618A}" presName="spaceRect" presStyleCnt="0"/>
      <dgm:spPr/>
    </dgm:pt>
    <dgm:pt modelId="{E66FB942-54CA-42CE-B604-1C385773D72C}" type="pres">
      <dgm:prSet presAssocID="{C5279D84-F574-42C3-944B-D2C3CECD618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2D86934-4A1C-4DF7-93E3-2825FCFED30F}" type="presOf" srcId="{C5279D84-F574-42C3-944B-D2C3CECD618A}" destId="{E66FB942-54CA-42CE-B604-1C385773D72C}" srcOrd="0" destOrd="0" presId="urn:microsoft.com/office/officeart/2018/5/layout/IconCircleLabelList"/>
    <dgm:cxn modelId="{BEE7D937-7D5A-4308-8DE2-4B99FE23763E}" srcId="{717FBC41-2DCD-4C3C-BF3A-60D11AA029D6}" destId="{86037708-B56A-4BBC-BD3F-F53137E5CAEF}" srcOrd="0" destOrd="0" parTransId="{3D5C7459-DE84-4FB0-8200-29AEA627B5A1}" sibTransId="{32233AA5-F40D-47A9-A1BB-C0CA21A57C5F}"/>
    <dgm:cxn modelId="{4020FE60-0034-4E4D-8E6E-61CA2E1961DA}" type="presOf" srcId="{717FBC41-2DCD-4C3C-BF3A-60D11AA029D6}" destId="{B0251B7E-0BA3-463A-8DE1-8ECB57272D4F}" srcOrd="0" destOrd="0" presId="urn:microsoft.com/office/officeart/2018/5/layout/IconCircleLabelList"/>
    <dgm:cxn modelId="{9D744C97-A430-42D3-BEA1-7BA300015186}" srcId="{717FBC41-2DCD-4C3C-BF3A-60D11AA029D6}" destId="{C5279D84-F574-42C3-944B-D2C3CECD618A}" srcOrd="1" destOrd="0" parTransId="{86EEB97D-9E3F-4B37-9640-9CE6081CCA0D}" sibTransId="{C0C625A7-88E6-46CA-B3DC-9EDEACC3FE8A}"/>
    <dgm:cxn modelId="{461906D4-988C-4F0C-9811-DA05D8E9BE94}" type="presOf" srcId="{86037708-B56A-4BBC-BD3F-F53137E5CAEF}" destId="{82EDBC22-65DF-461A-80F0-3EE3BF1F5A1B}" srcOrd="0" destOrd="0" presId="urn:microsoft.com/office/officeart/2018/5/layout/IconCircleLabelList"/>
    <dgm:cxn modelId="{01BD5C8E-C3EC-46E0-BDC3-08FD46D56A2E}" type="presParOf" srcId="{B0251B7E-0BA3-463A-8DE1-8ECB57272D4F}" destId="{ECC6BF83-69BA-45AC-BF8B-9DC43A17A82C}" srcOrd="0" destOrd="0" presId="urn:microsoft.com/office/officeart/2018/5/layout/IconCircleLabelList"/>
    <dgm:cxn modelId="{94D5FFED-57C9-4F7F-8169-5AE8A12A7C34}" type="presParOf" srcId="{ECC6BF83-69BA-45AC-BF8B-9DC43A17A82C}" destId="{2EC46781-F0D7-4397-834B-16A5BD62E2D8}" srcOrd="0" destOrd="0" presId="urn:microsoft.com/office/officeart/2018/5/layout/IconCircleLabelList"/>
    <dgm:cxn modelId="{5CB7B01E-900B-44DE-9B61-9BD09403681B}" type="presParOf" srcId="{ECC6BF83-69BA-45AC-BF8B-9DC43A17A82C}" destId="{AE0B5449-E7A1-4197-A405-A33F94D08C04}" srcOrd="1" destOrd="0" presId="urn:microsoft.com/office/officeart/2018/5/layout/IconCircleLabelList"/>
    <dgm:cxn modelId="{10E8FD6F-D256-4B8B-8A00-89A3999F3BC8}" type="presParOf" srcId="{ECC6BF83-69BA-45AC-BF8B-9DC43A17A82C}" destId="{102DB0C5-C432-48F6-8FE3-38691C1F3F70}" srcOrd="2" destOrd="0" presId="urn:microsoft.com/office/officeart/2018/5/layout/IconCircleLabelList"/>
    <dgm:cxn modelId="{189E046A-0162-47ED-9406-F2DDDAFAFF84}" type="presParOf" srcId="{ECC6BF83-69BA-45AC-BF8B-9DC43A17A82C}" destId="{82EDBC22-65DF-461A-80F0-3EE3BF1F5A1B}" srcOrd="3" destOrd="0" presId="urn:microsoft.com/office/officeart/2018/5/layout/IconCircleLabelList"/>
    <dgm:cxn modelId="{0886E4CD-D623-4FF5-997E-FE7E838145D5}" type="presParOf" srcId="{B0251B7E-0BA3-463A-8DE1-8ECB57272D4F}" destId="{1B6C8BE6-F575-4DC6-BFA5-011E542896BF}" srcOrd="1" destOrd="0" presId="urn:microsoft.com/office/officeart/2018/5/layout/IconCircleLabelList"/>
    <dgm:cxn modelId="{4AAC0E77-6199-4398-8B83-8081854346B6}" type="presParOf" srcId="{B0251B7E-0BA3-463A-8DE1-8ECB57272D4F}" destId="{7F656E77-9F8E-4FE8-A240-1C6914B02DC3}" srcOrd="2" destOrd="0" presId="urn:microsoft.com/office/officeart/2018/5/layout/IconCircleLabelList"/>
    <dgm:cxn modelId="{76DE3CAC-6615-412D-B076-3301E45EC10D}" type="presParOf" srcId="{7F656E77-9F8E-4FE8-A240-1C6914B02DC3}" destId="{75DCA96A-72B0-464D-99DF-C352A5F78232}" srcOrd="0" destOrd="0" presId="urn:microsoft.com/office/officeart/2018/5/layout/IconCircleLabelList"/>
    <dgm:cxn modelId="{CA8D4331-8C16-4649-B731-216C64A067D9}" type="presParOf" srcId="{7F656E77-9F8E-4FE8-A240-1C6914B02DC3}" destId="{8178BA9C-3B8F-4CC2-B9AA-203979DE6240}" srcOrd="1" destOrd="0" presId="urn:microsoft.com/office/officeart/2018/5/layout/IconCircleLabelList"/>
    <dgm:cxn modelId="{8914A682-18A9-4241-B545-AF83AC897D4B}" type="presParOf" srcId="{7F656E77-9F8E-4FE8-A240-1C6914B02DC3}" destId="{0422F1EA-ED9B-46F4-81D1-398DE15CA054}" srcOrd="2" destOrd="0" presId="urn:microsoft.com/office/officeart/2018/5/layout/IconCircleLabelList"/>
    <dgm:cxn modelId="{74A01C52-FBB3-4855-A921-3C02C86755E2}" type="presParOf" srcId="{7F656E77-9F8E-4FE8-A240-1C6914B02DC3}" destId="{E66FB942-54CA-42CE-B604-1C385773D72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92E004-940A-4BF2-B048-B1C8CB556B0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EBEDA9-8742-4B7B-B3FD-0A86E0AE8689}">
      <dgm:prSet/>
      <dgm:spPr/>
      <dgm:t>
        <a:bodyPr/>
        <a:lstStyle/>
        <a:p>
          <a:r>
            <a:rPr lang="en-US" err="1">
              <a:latin typeface="Aptos"/>
              <a:ea typeface="+mn-ea"/>
              <a:cs typeface="+mn-cs"/>
            </a:rPr>
            <a:t>Siellä</a:t>
          </a:r>
          <a:r>
            <a:rPr lang="en-US">
              <a:latin typeface="Aptos"/>
              <a:ea typeface="+mn-ea"/>
              <a:cs typeface="+mn-cs"/>
            </a:rPr>
            <a:t> on </a:t>
          </a:r>
        </a:p>
      </dgm:t>
    </dgm:pt>
    <dgm:pt modelId="{ABA4C635-EEFE-4C9C-8C40-1620EDD67D20}" type="parTrans" cxnId="{561BB21D-B799-40F3-A74C-A886CFD7003E}">
      <dgm:prSet/>
      <dgm:spPr/>
      <dgm:t>
        <a:bodyPr/>
        <a:lstStyle/>
        <a:p>
          <a:endParaRPr lang="en-US"/>
        </a:p>
      </dgm:t>
    </dgm:pt>
    <dgm:pt modelId="{0D0D97FB-2AEB-4805-A6DC-35D6E0C44768}" type="sibTrans" cxnId="{561BB21D-B799-40F3-A74C-A886CFD7003E}">
      <dgm:prSet/>
      <dgm:spPr/>
      <dgm:t>
        <a:bodyPr/>
        <a:lstStyle/>
        <a:p>
          <a:endParaRPr lang="en-US"/>
        </a:p>
      </dgm:t>
    </dgm:pt>
    <dgm:pt modelId="{D7DC1427-F24A-47BE-9781-65CC7B3119D2}">
      <dgm:prSet/>
      <dgm:spPr/>
      <dgm:t>
        <a:bodyPr/>
        <a:lstStyle/>
        <a:p>
          <a:r>
            <a:rPr lang="en-US" err="1">
              <a:latin typeface="Aptos"/>
              <a:ea typeface="+mn-ea"/>
              <a:cs typeface="+mn-cs"/>
            </a:rPr>
            <a:t>Metsiä</a:t>
          </a:r>
        </a:p>
      </dgm:t>
    </dgm:pt>
    <dgm:pt modelId="{5162B08F-CD93-4B7C-BE02-CBED48B4FAC1}" type="parTrans" cxnId="{8713FFB5-4CDD-454B-BE26-AE4C91F6E4FA}">
      <dgm:prSet/>
      <dgm:spPr/>
      <dgm:t>
        <a:bodyPr/>
        <a:lstStyle/>
        <a:p>
          <a:endParaRPr lang="en-US"/>
        </a:p>
      </dgm:t>
    </dgm:pt>
    <dgm:pt modelId="{1E172508-D297-4057-8201-AC7EE8CCEF2B}" type="sibTrans" cxnId="{8713FFB5-4CDD-454B-BE26-AE4C91F6E4FA}">
      <dgm:prSet/>
      <dgm:spPr/>
      <dgm:t>
        <a:bodyPr/>
        <a:lstStyle/>
        <a:p>
          <a:endParaRPr lang="en-US"/>
        </a:p>
      </dgm:t>
    </dgm:pt>
    <dgm:pt modelId="{7F059E03-3934-41A6-92E6-1946C762056E}">
      <dgm:prSet/>
      <dgm:spPr/>
      <dgm:t>
        <a:bodyPr/>
        <a:lstStyle/>
        <a:p>
          <a:r>
            <a:rPr lang="en-US" err="1">
              <a:latin typeface="Aptos"/>
              <a:ea typeface="+mn-ea"/>
              <a:cs typeface="+mn-cs"/>
            </a:rPr>
            <a:t>Niittyjä</a:t>
          </a:r>
        </a:p>
      </dgm:t>
    </dgm:pt>
    <dgm:pt modelId="{A1E80032-5C15-420A-AE80-8FD704B2B361}" type="parTrans" cxnId="{5FB7423A-DC44-4F71-9035-0BCE3E811B18}">
      <dgm:prSet/>
      <dgm:spPr/>
      <dgm:t>
        <a:bodyPr/>
        <a:lstStyle/>
        <a:p>
          <a:endParaRPr lang="en-US"/>
        </a:p>
      </dgm:t>
    </dgm:pt>
    <dgm:pt modelId="{8D9EA7E4-02A1-471B-9914-340F454D63E5}" type="sibTrans" cxnId="{5FB7423A-DC44-4F71-9035-0BCE3E811B18}">
      <dgm:prSet/>
      <dgm:spPr/>
      <dgm:t>
        <a:bodyPr/>
        <a:lstStyle/>
        <a:p>
          <a:endParaRPr lang="en-US"/>
        </a:p>
      </dgm:t>
    </dgm:pt>
    <dgm:pt modelId="{A9F658A0-4169-4000-8061-AB3BD7F4701F}">
      <dgm:prSet/>
      <dgm:spPr/>
      <dgm:t>
        <a:bodyPr/>
        <a:lstStyle/>
        <a:p>
          <a:r>
            <a:rPr lang="en-US" err="1">
              <a:latin typeface="Aptos"/>
              <a:ea typeface="+mn-ea"/>
              <a:cs typeface="+mn-cs"/>
            </a:rPr>
            <a:t>Saaria</a:t>
          </a:r>
        </a:p>
      </dgm:t>
    </dgm:pt>
    <dgm:pt modelId="{E1101820-E9FA-4280-B942-BB6B4250656B}" type="parTrans" cxnId="{643C5C23-623D-4077-BAA0-D1B534292EB1}">
      <dgm:prSet/>
      <dgm:spPr/>
      <dgm:t>
        <a:bodyPr/>
        <a:lstStyle/>
        <a:p>
          <a:endParaRPr lang="en-US"/>
        </a:p>
      </dgm:t>
    </dgm:pt>
    <dgm:pt modelId="{512C9C6A-B442-4531-B087-CD6E11376EC3}" type="sibTrans" cxnId="{643C5C23-623D-4077-BAA0-D1B534292EB1}">
      <dgm:prSet/>
      <dgm:spPr/>
      <dgm:t>
        <a:bodyPr/>
        <a:lstStyle/>
        <a:p>
          <a:endParaRPr lang="en-US"/>
        </a:p>
      </dgm:t>
    </dgm:pt>
    <dgm:pt modelId="{49317195-B171-41CF-B0A1-03DC86677BB9}">
      <dgm:prSet/>
      <dgm:spPr/>
      <dgm:t>
        <a:bodyPr/>
        <a:lstStyle/>
        <a:p>
          <a:r>
            <a:rPr lang="en-US" err="1">
              <a:latin typeface="Aptos"/>
              <a:ea typeface="+mn-ea"/>
              <a:cs typeface="+mn-cs"/>
            </a:rPr>
            <a:t>Keväällä</a:t>
          </a:r>
          <a:r>
            <a:rPr lang="en-US">
              <a:latin typeface="Aptos"/>
              <a:ea typeface="+mn-ea"/>
              <a:cs typeface="+mn-cs"/>
            </a:rPr>
            <a:t> </a:t>
          </a:r>
          <a:r>
            <a:rPr lang="en-US" err="1">
              <a:latin typeface="Aptos"/>
              <a:ea typeface="+mn-ea"/>
              <a:cs typeface="+mn-cs"/>
            </a:rPr>
            <a:t>kukat</a:t>
          </a:r>
          <a:r>
            <a:rPr lang="en-US">
              <a:latin typeface="Aptos"/>
              <a:ea typeface="+mn-ea"/>
              <a:cs typeface="+mn-cs"/>
            </a:rPr>
            <a:t> </a:t>
          </a:r>
          <a:r>
            <a:rPr lang="en-US" err="1">
              <a:latin typeface="Aptos"/>
              <a:ea typeface="+mn-ea"/>
              <a:cs typeface="+mn-cs"/>
            </a:rPr>
            <a:t>kukkivat</a:t>
          </a:r>
          <a:r>
            <a:rPr lang="en-US">
              <a:latin typeface="Aptos"/>
              <a:ea typeface="+mn-ea"/>
              <a:cs typeface="+mn-cs"/>
            </a:rPr>
            <a:t> </a:t>
          </a:r>
        </a:p>
      </dgm:t>
    </dgm:pt>
    <dgm:pt modelId="{47D30DC5-938B-415A-84B7-FD8C4FC893C9}" type="parTrans" cxnId="{F620A157-38D8-4489-9BC4-09626B5BD31D}">
      <dgm:prSet/>
      <dgm:spPr/>
      <dgm:t>
        <a:bodyPr/>
        <a:lstStyle/>
        <a:p>
          <a:endParaRPr lang="en-US"/>
        </a:p>
      </dgm:t>
    </dgm:pt>
    <dgm:pt modelId="{894CA880-AAC3-4B0D-BA72-BFD38282D849}" type="sibTrans" cxnId="{F620A157-38D8-4489-9BC4-09626B5BD31D}">
      <dgm:prSet/>
      <dgm:spPr/>
      <dgm:t>
        <a:bodyPr/>
        <a:lstStyle/>
        <a:p>
          <a:endParaRPr lang="en-US"/>
        </a:p>
      </dgm:t>
    </dgm:pt>
    <dgm:pt modelId="{09D51815-009A-42E2-9238-1BD037C63136}">
      <dgm:prSet/>
      <dgm:spPr/>
      <dgm:t>
        <a:bodyPr/>
        <a:lstStyle/>
        <a:p>
          <a:r>
            <a:rPr lang="en-US">
              <a:latin typeface="Aptos"/>
              <a:ea typeface="+mn-ea"/>
              <a:cs typeface="+mn-cs"/>
            </a:rPr>
            <a:t>Luonto on </a:t>
          </a:r>
          <a:r>
            <a:rPr lang="en-US" err="1">
              <a:latin typeface="Aptos"/>
              <a:ea typeface="+mn-ea"/>
              <a:cs typeface="+mn-cs"/>
            </a:rPr>
            <a:t>kaunis</a:t>
          </a:r>
        </a:p>
      </dgm:t>
    </dgm:pt>
    <dgm:pt modelId="{FDA2273C-59A8-4A01-961D-71A7BF3531E8}" type="parTrans" cxnId="{E0C75FF4-F079-4149-AEB6-044F5E82D5B3}">
      <dgm:prSet/>
      <dgm:spPr/>
      <dgm:t>
        <a:bodyPr/>
        <a:lstStyle/>
        <a:p>
          <a:endParaRPr lang="en-US"/>
        </a:p>
      </dgm:t>
    </dgm:pt>
    <dgm:pt modelId="{ABF2F313-FF55-4186-B50C-FCBD87BA322D}" type="sibTrans" cxnId="{E0C75FF4-F079-4149-AEB6-044F5E82D5B3}">
      <dgm:prSet/>
      <dgm:spPr/>
      <dgm:t>
        <a:bodyPr/>
        <a:lstStyle/>
        <a:p>
          <a:endParaRPr lang="en-US"/>
        </a:p>
      </dgm:t>
    </dgm:pt>
    <dgm:pt modelId="{0B803B07-0864-410A-AA61-6B9D389B1C16}" type="pres">
      <dgm:prSet presAssocID="{C292E004-940A-4BF2-B048-B1C8CB556B0E}" presName="linear" presStyleCnt="0">
        <dgm:presLayoutVars>
          <dgm:animLvl val="lvl"/>
          <dgm:resizeHandles val="exact"/>
        </dgm:presLayoutVars>
      </dgm:prSet>
      <dgm:spPr/>
    </dgm:pt>
    <dgm:pt modelId="{B74833D0-41E7-46D4-9329-852C3AE10DB0}" type="pres">
      <dgm:prSet presAssocID="{58EBEDA9-8742-4B7B-B3FD-0A86E0AE86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9535F3F-AE3F-44D3-8A11-A3A1D8CDB088}" type="pres">
      <dgm:prSet presAssocID="{0D0D97FB-2AEB-4805-A6DC-35D6E0C44768}" presName="spacer" presStyleCnt="0"/>
      <dgm:spPr/>
    </dgm:pt>
    <dgm:pt modelId="{4ED7153B-A61D-4336-8A39-D3702EFCAD46}" type="pres">
      <dgm:prSet presAssocID="{D7DC1427-F24A-47BE-9781-65CC7B3119D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33DF36-7078-496A-9FC1-D971C8E799FF}" type="pres">
      <dgm:prSet presAssocID="{1E172508-D297-4057-8201-AC7EE8CCEF2B}" presName="spacer" presStyleCnt="0"/>
      <dgm:spPr/>
    </dgm:pt>
    <dgm:pt modelId="{8617B380-BB3A-47A4-A4AC-D0169A696515}" type="pres">
      <dgm:prSet presAssocID="{7F059E03-3934-41A6-92E6-1946C762056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16733B3-6BA4-4693-9EB4-3E2342812E90}" type="pres">
      <dgm:prSet presAssocID="{8D9EA7E4-02A1-471B-9914-340F454D63E5}" presName="spacer" presStyleCnt="0"/>
      <dgm:spPr/>
    </dgm:pt>
    <dgm:pt modelId="{871F44C5-3129-4344-BD61-510E74205CD9}" type="pres">
      <dgm:prSet presAssocID="{A9F658A0-4169-4000-8061-AB3BD7F4701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8292B66-AB56-4954-B813-72FD20514C7F}" type="pres">
      <dgm:prSet presAssocID="{512C9C6A-B442-4531-B087-CD6E11376EC3}" presName="spacer" presStyleCnt="0"/>
      <dgm:spPr/>
    </dgm:pt>
    <dgm:pt modelId="{BF52F187-9532-4C86-BF4D-6247024EF5A2}" type="pres">
      <dgm:prSet presAssocID="{49317195-B171-41CF-B0A1-03DC86677BB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2BA5E05-55C7-4ABB-85AB-DEF0D5902BAE}" type="pres">
      <dgm:prSet presAssocID="{894CA880-AAC3-4B0D-BA72-BFD38282D849}" presName="spacer" presStyleCnt="0"/>
      <dgm:spPr/>
    </dgm:pt>
    <dgm:pt modelId="{319C49ED-11C9-433A-A4F9-57D597B16217}" type="pres">
      <dgm:prSet presAssocID="{09D51815-009A-42E2-9238-1BD037C6313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9461B02-3BB4-4DD0-97FC-8EBB6BA31450}" type="presOf" srcId="{7F059E03-3934-41A6-92E6-1946C762056E}" destId="{8617B380-BB3A-47A4-A4AC-D0169A696515}" srcOrd="0" destOrd="0" presId="urn:microsoft.com/office/officeart/2005/8/layout/vList2"/>
    <dgm:cxn modelId="{7EEB5316-1431-438E-8171-A2CCBB3A126E}" type="presOf" srcId="{58EBEDA9-8742-4B7B-B3FD-0A86E0AE8689}" destId="{B74833D0-41E7-46D4-9329-852C3AE10DB0}" srcOrd="0" destOrd="0" presId="urn:microsoft.com/office/officeart/2005/8/layout/vList2"/>
    <dgm:cxn modelId="{561BB21D-B799-40F3-A74C-A886CFD7003E}" srcId="{C292E004-940A-4BF2-B048-B1C8CB556B0E}" destId="{58EBEDA9-8742-4B7B-B3FD-0A86E0AE8689}" srcOrd="0" destOrd="0" parTransId="{ABA4C635-EEFE-4C9C-8C40-1620EDD67D20}" sibTransId="{0D0D97FB-2AEB-4805-A6DC-35D6E0C44768}"/>
    <dgm:cxn modelId="{D1F00A1E-16F5-46D9-BEF9-D50E58BF8244}" type="presOf" srcId="{49317195-B171-41CF-B0A1-03DC86677BB9}" destId="{BF52F187-9532-4C86-BF4D-6247024EF5A2}" srcOrd="0" destOrd="0" presId="urn:microsoft.com/office/officeart/2005/8/layout/vList2"/>
    <dgm:cxn modelId="{643C5C23-623D-4077-BAA0-D1B534292EB1}" srcId="{C292E004-940A-4BF2-B048-B1C8CB556B0E}" destId="{A9F658A0-4169-4000-8061-AB3BD7F4701F}" srcOrd="3" destOrd="0" parTransId="{E1101820-E9FA-4280-B942-BB6B4250656B}" sibTransId="{512C9C6A-B442-4531-B087-CD6E11376EC3}"/>
    <dgm:cxn modelId="{F152E134-5917-4B87-B723-C35C6A6DB3F6}" type="presOf" srcId="{C292E004-940A-4BF2-B048-B1C8CB556B0E}" destId="{0B803B07-0864-410A-AA61-6B9D389B1C16}" srcOrd="0" destOrd="0" presId="urn:microsoft.com/office/officeart/2005/8/layout/vList2"/>
    <dgm:cxn modelId="{5FB7423A-DC44-4F71-9035-0BCE3E811B18}" srcId="{C292E004-940A-4BF2-B048-B1C8CB556B0E}" destId="{7F059E03-3934-41A6-92E6-1946C762056E}" srcOrd="2" destOrd="0" parTransId="{A1E80032-5C15-420A-AE80-8FD704B2B361}" sibTransId="{8D9EA7E4-02A1-471B-9914-340F454D63E5}"/>
    <dgm:cxn modelId="{B6BB0665-B01B-4720-86E5-19C590D2E951}" type="presOf" srcId="{A9F658A0-4169-4000-8061-AB3BD7F4701F}" destId="{871F44C5-3129-4344-BD61-510E74205CD9}" srcOrd="0" destOrd="0" presId="urn:microsoft.com/office/officeart/2005/8/layout/vList2"/>
    <dgm:cxn modelId="{F620A157-38D8-4489-9BC4-09626B5BD31D}" srcId="{C292E004-940A-4BF2-B048-B1C8CB556B0E}" destId="{49317195-B171-41CF-B0A1-03DC86677BB9}" srcOrd="4" destOrd="0" parTransId="{47D30DC5-938B-415A-84B7-FD8C4FC893C9}" sibTransId="{894CA880-AAC3-4B0D-BA72-BFD38282D849}"/>
    <dgm:cxn modelId="{4D19E4A4-7D33-4629-AAE4-F0ED671B94D2}" type="presOf" srcId="{09D51815-009A-42E2-9238-1BD037C63136}" destId="{319C49ED-11C9-433A-A4F9-57D597B16217}" srcOrd="0" destOrd="0" presId="urn:microsoft.com/office/officeart/2005/8/layout/vList2"/>
    <dgm:cxn modelId="{8713FFB5-4CDD-454B-BE26-AE4C91F6E4FA}" srcId="{C292E004-940A-4BF2-B048-B1C8CB556B0E}" destId="{D7DC1427-F24A-47BE-9781-65CC7B3119D2}" srcOrd="1" destOrd="0" parTransId="{5162B08F-CD93-4B7C-BE02-CBED48B4FAC1}" sibTransId="{1E172508-D297-4057-8201-AC7EE8CCEF2B}"/>
    <dgm:cxn modelId="{F5B3E2DD-CB92-40DB-A005-0169AA4698FF}" type="presOf" srcId="{D7DC1427-F24A-47BE-9781-65CC7B3119D2}" destId="{4ED7153B-A61D-4336-8A39-D3702EFCAD46}" srcOrd="0" destOrd="0" presId="urn:microsoft.com/office/officeart/2005/8/layout/vList2"/>
    <dgm:cxn modelId="{E0C75FF4-F079-4149-AEB6-044F5E82D5B3}" srcId="{C292E004-940A-4BF2-B048-B1C8CB556B0E}" destId="{09D51815-009A-42E2-9238-1BD037C63136}" srcOrd="5" destOrd="0" parTransId="{FDA2273C-59A8-4A01-961D-71A7BF3531E8}" sibTransId="{ABF2F313-FF55-4186-B50C-FCBD87BA322D}"/>
    <dgm:cxn modelId="{30658392-B53B-48ED-8A20-31EA2B5F0F03}" type="presParOf" srcId="{0B803B07-0864-410A-AA61-6B9D389B1C16}" destId="{B74833D0-41E7-46D4-9329-852C3AE10DB0}" srcOrd="0" destOrd="0" presId="urn:microsoft.com/office/officeart/2005/8/layout/vList2"/>
    <dgm:cxn modelId="{8D3E2D6A-5BAF-4686-9A4C-9824B77E6F96}" type="presParOf" srcId="{0B803B07-0864-410A-AA61-6B9D389B1C16}" destId="{19535F3F-AE3F-44D3-8A11-A3A1D8CDB088}" srcOrd="1" destOrd="0" presId="urn:microsoft.com/office/officeart/2005/8/layout/vList2"/>
    <dgm:cxn modelId="{1B4A8432-01E8-47DA-A76D-D9CA5FEF5D8B}" type="presParOf" srcId="{0B803B07-0864-410A-AA61-6B9D389B1C16}" destId="{4ED7153B-A61D-4336-8A39-D3702EFCAD46}" srcOrd="2" destOrd="0" presId="urn:microsoft.com/office/officeart/2005/8/layout/vList2"/>
    <dgm:cxn modelId="{FFE490E6-DBE6-4650-AE85-D296CD104AC6}" type="presParOf" srcId="{0B803B07-0864-410A-AA61-6B9D389B1C16}" destId="{3F33DF36-7078-496A-9FC1-D971C8E799FF}" srcOrd="3" destOrd="0" presId="urn:microsoft.com/office/officeart/2005/8/layout/vList2"/>
    <dgm:cxn modelId="{B49FA1EA-F800-4774-A423-2D86CBE244C1}" type="presParOf" srcId="{0B803B07-0864-410A-AA61-6B9D389B1C16}" destId="{8617B380-BB3A-47A4-A4AC-D0169A696515}" srcOrd="4" destOrd="0" presId="urn:microsoft.com/office/officeart/2005/8/layout/vList2"/>
    <dgm:cxn modelId="{1224F187-0EB5-4863-8724-9DBBB59BD018}" type="presParOf" srcId="{0B803B07-0864-410A-AA61-6B9D389B1C16}" destId="{416733B3-6BA4-4693-9EB4-3E2342812E90}" srcOrd="5" destOrd="0" presId="urn:microsoft.com/office/officeart/2005/8/layout/vList2"/>
    <dgm:cxn modelId="{60F7198C-FCFA-475A-AED9-17B277FDFD85}" type="presParOf" srcId="{0B803B07-0864-410A-AA61-6B9D389B1C16}" destId="{871F44C5-3129-4344-BD61-510E74205CD9}" srcOrd="6" destOrd="0" presId="urn:microsoft.com/office/officeart/2005/8/layout/vList2"/>
    <dgm:cxn modelId="{C9988DC5-B87A-4625-8712-BF3D6CBDA5E0}" type="presParOf" srcId="{0B803B07-0864-410A-AA61-6B9D389B1C16}" destId="{88292B66-AB56-4954-B813-72FD20514C7F}" srcOrd="7" destOrd="0" presId="urn:microsoft.com/office/officeart/2005/8/layout/vList2"/>
    <dgm:cxn modelId="{94265133-D6EB-4E60-B64A-0FE3CC3246F3}" type="presParOf" srcId="{0B803B07-0864-410A-AA61-6B9D389B1C16}" destId="{BF52F187-9532-4C86-BF4D-6247024EF5A2}" srcOrd="8" destOrd="0" presId="urn:microsoft.com/office/officeart/2005/8/layout/vList2"/>
    <dgm:cxn modelId="{A446E44F-F6FD-4B74-9D4A-9E74DB211C49}" type="presParOf" srcId="{0B803B07-0864-410A-AA61-6B9D389B1C16}" destId="{42BA5E05-55C7-4ABB-85AB-DEF0D5902BAE}" srcOrd="9" destOrd="0" presId="urn:microsoft.com/office/officeart/2005/8/layout/vList2"/>
    <dgm:cxn modelId="{C6BB3784-72D7-4DF4-A230-BECDC4AB8877}" type="presParOf" srcId="{0B803B07-0864-410A-AA61-6B9D389B1C16}" destId="{319C49ED-11C9-433A-A4F9-57D597B1621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DAC696-408B-4128-BE60-201981C4CEF3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E5E8F5-8EFE-4281-A199-78DED4300469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Maarianhaminan</a:t>
          </a:r>
          <a:r>
            <a:rPr lang="en-US" sz="2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 </a:t>
          </a: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satama</a:t>
          </a:r>
          <a:endParaRPr lang="en-US" sz="2200">
            <a:solidFill>
              <a:srgbClr val="FFFFFF"/>
            </a:solidFill>
            <a:latin typeface="Aptos" panose="020B0004020202020204"/>
            <a:ea typeface="+mn-ea"/>
            <a:cs typeface="+mn-cs"/>
          </a:endParaRPr>
        </a:p>
      </dgm:t>
    </dgm:pt>
    <dgm:pt modelId="{5CDEFE74-AE4C-41D0-897F-8BAEE53B8E12}" type="parTrans" cxnId="{F438788F-FA9B-45D0-9B3F-18EED5AEEA5D}">
      <dgm:prSet/>
      <dgm:spPr/>
      <dgm:t>
        <a:bodyPr/>
        <a:lstStyle/>
        <a:p>
          <a:endParaRPr lang="en-US"/>
        </a:p>
      </dgm:t>
    </dgm:pt>
    <dgm:pt modelId="{017645E5-6A09-4736-92D5-0F000B2D6A7C}" type="sibTrans" cxnId="{F438788F-FA9B-45D0-9B3F-18EED5AEEA5D}">
      <dgm:prSet/>
      <dgm:spPr/>
      <dgm:t>
        <a:bodyPr/>
        <a:lstStyle/>
        <a:p>
          <a:endParaRPr lang="en-US"/>
        </a:p>
      </dgm:t>
    </dgm:pt>
    <dgm:pt modelId="{624C84A8-88C8-49F2-8DA6-23B6F860EE5C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Pyöräilyreitit</a:t>
          </a:r>
        </a:p>
      </dgm:t>
    </dgm:pt>
    <dgm:pt modelId="{4B61E24F-D8A6-4D95-9DAF-AAB51247AD91}" type="parTrans" cxnId="{8DB0B031-991B-4577-BA25-7C8446A27E10}">
      <dgm:prSet/>
      <dgm:spPr/>
    </dgm:pt>
    <dgm:pt modelId="{1BEE7262-1F4F-4E11-AE21-2FC5903BF888}" type="sibTrans" cxnId="{8DB0B031-991B-4577-BA25-7C8446A27E10}">
      <dgm:prSet/>
      <dgm:spPr/>
    </dgm:pt>
    <dgm:pt modelId="{31DA04AB-FFE4-43DE-953C-D05CBDB8E0F8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Kaunis </a:t>
          </a: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saaristo</a:t>
          </a:r>
        </a:p>
      </dgm:t>
    </dgm:pt>
    <dgm:pt modelId="{2010CE4F-3948-4E09-B462-C65BE73E0EFD}" type="parTrans" cxnId="{095B7F8B-F432-4BD6-82FB-1759C857546B}">
      <dgm:prSet/>
      <dgm:spPr/>
    </dgm:pt>
    <dgm:pt modelId="{6E8A0190-B048-4B47-9A43-DE4423B2BCED}" type="sibTrans" cxnId="{095B7F8B-F432-4BD6-82FB-1759C857546B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5C5EE263-25CC-42BE-92C9-52CCAB24F83E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Vanhat</a:t>
          </a:r>
          <a:r>
            <a:rPr lang="en-US" sz="2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 </a:t>
          </a: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kirkot</a:t>
          </a:r>
          <a:endParaRPr lang="en-US" sz="2200">
            <a:solidFill>
              <a:srgbClr val="FFFFFF"/>
            </a:solidFill>
            <a:latin typeface="Aptos" panose="020B0004020202020204"/>
            <a:ea typeface="+mn-ea"/>
            <a:cs typeface="+mn-cs"/>
          </a:endParaRPr>
        </a:p>
      </dgm:t>
    </dgm:pt>
    <dgm:pt modelId="{F9CB2617-FCD9-4A57-9C3A-E9E480F924FC}" type="parTrans" cxnId="{13A82A53-0F16-41C9-95DC-5274D45F458C}">
      <dgm:prSet/>
      <dgm:spPr/>
    </dgm:pt>
    <dgm:pt modelId="{A4DBEF11-35B7-4ADF-B026-905B2C6126A0}" type="sibTrans" cxnId="{13A82A53-0F16-41C9-95DC-5274D45F458C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51645A6F-345C-427D-9C75-112BDA32910E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Kastelholman</a:t>
          </a:r>
          <a:r>
            <a:rPr lang="en-US" sz="2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 linna</a:t>
          </a:r>
        </a:p>
      </dgm:t>
    </dgm:pt>
    <dgm:pt modelId="{33268581-0411-4A33-84DA-DDF34457EB33}" type="parTrans" cxnId="{7BF38403-822D-4969-82EA-541938AB0306}">
      <dgm:prSet/>
      <dgm:spPr/>
    </dgm:pt>
    <dgm:pt modelId="{40DECABC-7A7C-4EB3-B2BD-B8540E5F5332}" type="sibTrans" cxnId="{7BF38403-822D-4969-82EA-541938AB0306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F94148B8-51FB-4539-88A3-FA1CC74A786F}" type="pres">
      <dgm:prSet presAssocID="{6EDAC696-408B-4128-BE60-201981C4CEF3}" presName="outerComposite" presStyleCnt="0">
        <dgm:presLayoutVars>
          <dgm:chMax val="5"/>
          <dgm:dir/>
          <dgm:resizeHandles val="exact"/>
        </dgm:presLayoutVars>
      </dgm:prSet>
      <dgm:spPr/>
    </dgm:pt>
    <dgm:pt modelId="{8F0D995E-F74D-4E92-9C7E-82A967C81D44}" type="pres">
      <dgm:prSet presAssocID="{6EDAC696-408B-4128-BE60-201981C4CEF3}" presName="dummyMaxCanvas" presStyleCnt="0">
        <dgm:presLayoutVars/>
      </dgm:prSet>
      <dgm:spPr/>
    </dgm:pt>
    <dgm:pt modelId="{7718D09B-4DB6-46F7-9B82-7576BFB847EB}" type="pres">
      <dgm:prSet presAssocID="{6EDAC696-408B-4128-BE60-201981C4CEF3}" presName="FiveNodes_1" presStyleLbl="node1" presStyleIdx="0" presStyleCnt="5">
        <dgm:presLayoutVars>
          <dgm:bulletEnabled val="1"/>
        </dgm:presLayoutVars>
      </dgm:prSet>
      <dgm:spPr/>
    </dgm:pt>
    <dgm:pt modelId="{C4E7A007-9E83-4371-BD8B-1DCD2288E74A}" type="pres">
      <dgm:prSet presAssocID="{6EDAC696-408B-4128-BE60-201981C4CEF3}" presName="FiveNodes_2" presStyleLbl="node1" presStyleIdx="1" presStyleCnt="5">
        <dgm:presLayoutVars>
          <dgm:bulletEnabled val="1"/>
        </dgm:presLayoutVars>
      </dgm:prSet>
      <dgm:spPr/>
    </dgm:pt>
    <dgm:pt modelId="{112AC75A-ADFE-40CE-BBD0-2913BC73361C}" type="pres">
      <dgm:prSet presAssocID="{6EDAC696-408B-4128-BE60-201981C4CEF3}" presName="FiveNodes_3" presStyleLbl="node1" presStyleIdx="2" presStyleCnt="5">
        <dgm:presLayoutVars>
          <dgm:bulletEnabled val="1"/>
        </dgm:presLayoutVars>
      </dgm:prSet>
      <dgm:spPr/>
    </dgm:pt>
    <dgm:pt modelId="{378D384A-10B2-4AC2-8892-F3A787946B53}" type="pres">
      <dgm:prSet presAssocID="{6EDAC696-408B-4128-BE60-201981C4CEF3}" presName="FiveNodes_4" presStyleLbl="node1" presStyleIdx="3" presStyleCnt="5">
        <dgm:presLayoutVars>
          <dgm:bulletEnabled val="1"/>
        </dgm:presLayoutVars>
      </dgm:prSet>
      <dgm:spPr/>
    </dgm:pt>
    <dgm:pt modelId="{DB0122A6-6F2D-4294-9715-A18E4F5F8345}" type="pres">
      <dgm:prSet presAssocID="{6EDAC696-408B-4128-BE60-201981C4CEF3}" presName="FiveNodes_5" presStyleLbl="node1" presStyleIdx="4" presStyleCnt="5">
        <dgm:presLayoutVars>
          <dgm:bulletEnabled val="1"/>
        </dgm:presLayoutVars>
      </dgm:prSet>
      <dgm:spPr/>
    </dgm:pt>
    <dgm:pt modelId="{F02F2A7F-18A7-4BF7-BC78-6D48E1941925}" type="pres">
      <dgm:prSet presAssocID="{6EDAC696-408B-4128-BE60-201981C4CEF3}" presName="FiveConn_1-2" presStyleLbl="fgAccFollowNode1" presStyleIdx="0" presStyleCnt="4">
        <dgm:presLayoutVars>
          <dgm:bulletEnabled val="1"/>
        </dgm:presLayoutVars>
      </dgm:prSet>
      <dgm:spPr/>
    </dgm:pt>
    <dgm:pt modelId="{305043AA-D770-4A7C-84A8-CC59BB003294}" type="pres">
      <dgm:prSet presAssocID="{6EDAC696-408B-4128-BE60-201981C4CEF3}" presName="FiveConn_2-3" presStyleLbl="fgAccFollowNode1" presStyleIdx="1" presStyleCnt="4">
        <dgm:presLayoutVars>
          <dgm:bulletEnabled val="1"/>
        </dgm:presLayoutVars>
      </dgm:prSet>
      <dgm:spPr/>
    </dgm:pt>
    <dgm:pt modelId="{51504700-DE18-4517-80A9-BE7F4E62DF65}" type="pres">
      <dgm:prSet presAssocID="{6EDAC696-408B-4128-BE60-201981C4CEF3}" presName="FiveConn_3-4" presStyleLbl="fgAccFollowNode1" presStyleIdx="2" presStyleCnt="4">
        <dgm:presLayoutVars>
          <dgm:bulletEnabled val="1"/>
        </dgm:presLayoutVars>
      </dgm:prSet>
      <dgm:spPr/>
    </dgm:pt>
    <dgm:pt modelId="{B0541B08-8FDA-4FEB-8DBA-BC0A069076EE}" type="pres">
      <dgm:prSet presAssocID="{6EDAC696-408B-4128-BE60-201981C4CEF3}" presName="FiveConn_4-5" presStyleLbl="fgAccFollowNode1" presStyleIdx="3" presStyleCnt="4">
        <dgm:presLayoutVars>
          <dgm:bulletEnabled val="1"/>
        </dgm:presLayoutVars>
      </dgm:prSet>
      <dgm:spPr/>
    </dgm:pt>
    <dgm:pt modelId="{0675D310-E75A-4988-9EEA-56D6CE8CC8C0}" type="pres">
      <dgm:prSet presAssocID="{6EDAC696-408B-4128-BE60-201981C4CEF3}" presName="FiveNodes_1_text" presStyleLbl="node1" presStyleIdx="4" presStyleCnt="5">
        <dgm:presLayoutVars>
          <dgm:bulletEnabled val="1"/>
        </dgm:presLayoutVars>
      </dgm:prSet>
      <dgm:spPr/>
    </dgm:pt>
    <dgm:pt modelId="{AAE24819-EE1D-43D9-92FE-2B9AAD8F3194}" type="pres">
      <dgm:prSet presAssocID="{6EDAC696-408B-4128-BE60-201981C4CEF3}" presName="FiveNodes_2_text" presStyleLbl="node1" presStyleIdx="4" presStyleCnt="5">
        <dgm:presLayoutVars>
          <dgm:bulletEnabled val="1"/>
        </dgm:presLayoutVars>
      </dgm:prSet>
      <dgm:spPr/>
    </dgm:pt>
    <dgm:pt modelId="{3AE496FE-94FF-4A7E-ADB1-C27A99180B07}" type="pres">
      <dgm:prSet presAssocID="{6EDAC696-408B-4128-BE60-201981C4CEF3}" presName="FiveNodes_3_text" presStyleLbl="node1" presStyleIdx="4" presStyleCnt="5">
        <dgm:presLayoutVars>
          <dgm:bulletEnabled val="1"/>
        </dgm:presLayoutVars>
      </dgm:prSet>
      <dgm:spPr/>
    </dgm:pt>
    <dgm:pt modelId="{8BA518AA-A18E-4CE9-A668-1B4D9E9AAAF5}" type="pres">
      <dgm:prSet presAssocID="{6EDAC696-408B-4128-BE60-201981C4CEF3}" presName="FiveNodes_4_text" presStyleLbl="node1" presStyleIdx="4" presStyleCnt="5">
        <dgm:presLayoutVars>
          <dgm:bulletEnabled val="1"/>
        </dgm:presLayoutVars>
      </dgm:prSet>
      <dgm:spPr/>
    </dgm:pt>
    <dgm:pt modelId="{7E209A64-E745-4040-846E-8CC100B16112}" type="pres">
      <dgm:prSet presAssocID="{6EDAC696-408B-4128-BE60-201981C4CEF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BF38403-822D-4969-82EA-541938AB0306}" srcId="{6EDAC696-408B-4128-BE60-201981C4CEF3}" destId="{51645A6F-345C-427D-9C75-112BDA32910E}" srcOrd="2" destOrd="0" parTransId="{33268581-0411-4A33-84DA-DDF34457EB33}" sibTransId="{40DECABC-7A7C-4EB3-B2BD-B8540E5F5332}"/>
    <dgm:cxn modelId="{1327CB08-0A22-49B2-BC9B-435228556581}" type="presOf" srcId="{A4DBEF11-35B7-4ADF-B026-905B2C6126A0}" destId="{305043AA-D770-4A7C-84A8-CC59BB003294}" srcOrd="0" destOrd="0" presId="urn:microsoft.com/office/officeart/2005/8/layout/vProcess5"/>
    <dgm:cxn modelId="{8DB0B031-991B-4577-BA25-7C8446A27E10}" srcId="{6EDAC696-408B-4128-BE60-201981C4CEF3}" destId="{624C84A8-88C8-49F2-8DA6-23B6F860EE5C}" srcOrd="4" destOrd="0" parTransId="{4B61E24F-D8A6-4D95-9DAF-AAB51247AD91}" sibTransId="{1BEE7262-1F4F-4E11-AE21-2FC5903BF888}"/>
    <dgm:cxn modelId="{D84AC633-E6EB-4DF6-81A4-32A1E6A3CB00}" type="presOf" srcId="{51645A6F-345C-427D-9C75-112BDA32910E}" destId="{3AE496FE-94FF-4A7E-ADB1-C27A99180B07}" srcOrd="1" destOrd="0" presId="urn:microsoft.com/office/officeart/2005/8/layout/vProcess5"/>
    <dgm:cxn modelId="{F9182D3E-0442-4EE4-86AC-D13233E45604}" type="presOf" srcId="{56E5E8F5-8EFE-4281-A199-78DED4300469}" destId="{7718D09B-4DB6-46F7-9B82-7576BFB847EB}" srcOrd="0" destOrd="0" presId="urn:microsoft.com/office/officeart/2005/8/layout/vProcess5"/>
    <dgm:cxn modelId="{480ED867-93EF-4F92-8E01-9BF0ADD5F086}" type="presOf" srcId="{624C84A8-88C8-49F2-8DA6-23B6F860EE5C}" destId="{7E209A64-E745-4040-846E-8CC100B16112}" srcOrd="1" destOrd="0" presId="urn:microsoft.com/office/officeart/2005/8/layout/vProcess5"/>
    <dgm:cxn modelId="{9F191F68-DF45-40F5-B86D-BFE960B7C65A}" type="presOf" srcId="{51645A6F-345C-427D-9C75-112BDA32910E}" destId="{112AC75A-ADFE-40CE-BBD0-2913BC73361C}" srcOrd="0" destOrd="0" presId="urn:microsoft.com/office/officeart/2005/8/layout/vProcess5"/>
    <dgm:cxn modelId="{788BB372-FB6B-41B4-A581-E31C1FCF8C87}" type="presOf" srcId="{6E8A0190-B048-4B47-9A43-DE4423B2BCED}" destId="{B0541B08-8FDA-4FEB-8DBA-BC0A069076EE}" srcOrd="0" destOrd="0" presId="urn:microsoft.com/office/officeart/2005/8/layout/vProcess5"/>
    <dgm:cxn modelId="{13A82A53-0F16-41C9-95DC-5274D45F458C}" srcId="{6EDAC696-408B-4128-BE60-201981C4CEF3}" destId="{5C5EE263-25CC-42BE-92C9-52CCAB24F83E}" srcOrd="1" destOrd="0" parTransId="{F9CB2617-FCD9-4A57-9C3A-E9E480F924FC}" sibTransId="{A4DBEF11-35B7-4ADF-B026-905B2C6126A0}"/>
    <dgm:cxn modelId="{095B7F8B-F432-4BD6-82FB-1759C857546B}" srcId="{6EDAC696-408B-4128-BE60-201981C4CEF3}" destId="{31DA04AB-FFE4-43DE-953C-D05CBDB8E0F8}" srcOrd="3" destOrd="0" parTransId="{2010CE4F-3948-4E09-B462-C65BE73E0EFD}" sibTransId="{6E8A0190-B048-4B47-9A43-DE4423B2BCED}"/>
    <dgm:cxn modelId="{F438788F-FA9B-45D0-9B3F-18EED5AEEA5D}" srcId="{6EDAC696-408B-4128-BE60-201981C4CEF3}" destId="{56E5E8F5-8EFE-4281-A199-78DED4300469}" srcOrd="0" destOrd="0" parTransId="{5CDEFE74-AE4C-41D0-897F-8BAEE53B8E12}" sibTransId="{017645E5-6A09-4736-92D5-0F000B2D6A7C}"/>
    <dgm:cxn modelId="{52124FA0-9E57-4203-A4B5-89A4A32D7928}" type="presOf" srcId="{624C84A8-88C8-49F2-8DA6-23B6F860EE5C}" destId="{DB0122A6-6F2D-4294-9715-A18E4F5F8345}" srcOrd="0" destOrd="0" presId="urn:microsoft.com/office/officeart/2005/8/layout/vProcess5"/>
    <dgm:cxn modelId="{8ADC19A1-2A8B-4017-9D55-361E0CE770D5}" type="presOf" srcId="{31DA04AB-FFE4-43DE-953C-D05CBDB8E0F8}" destId="{8BA518AA-A18E-4CE9-A668-1B4D9E9AAAF5}" srcOrd="1" destOrd="0" presId="urn:microsoft.com/office/officeart/2005/8/layout/vProcess5"/>
    <dgm:cxn modelId="{1875D4A1-DED8-4B9C-B3A0-DBD0278AA992}" type="presOf" srcId="{31DA04AB-FFE4-43DE-953C-D05CBDB8E0F8}" destId="{378D384A-10B2-4AC2-8892-F3A787946B53}" srcOrd="0" destOrd="0" presId="urn:microsoft.com/office/officeart/2005/8/layout/vProcess5"/>
    <dgm:cxn modelId="{B2027AAD-09E6-42D9-8B66-19C84FC1C077}" type="presOf" srcId="{017645E5-6A09-4736-92D5-0F000B2D6A7C}" destId="{F02F2A7F-18A7-4BF7-BC78-6D48E1941925}" srcOrd="0" destOrd="0" presId="urn:microsoft.com/office/officeart/2005/8/layout/vProcess5"/>
    <dgm:cxn modelId="{BDEE75B0-14B6-40AA-A3A3-0187A36C6C56}" type="presOf" srcId="{6EDAC696-408B-4128-BE60-201981C4CEF3}" destId="{F94148B8-51FB-4539-88A3-FA1CC74A786F}" srcOrd="0" destOrd="0" presId="urn:microsoft.com/office/officeart/2005/8/layout/vProcess5"/>
    <dgm:cxn modelId="{DD9608B5-5CA7-49FC-B782-D376C5480481}" type="presOf" srcId="{5C5EE263-25CC-42BE-92C9-52CCAB24F83E}" destId="{C4E7A007-9E83-4371-BD8B-1DCD2288E74A}" srcOrd="0" destOrd="0" presId="urn:microsoft.com/office/officeart/2005/8/layout/vProcess5"/>
    <dgm:cxn modelId="{83A112BB-2DB5-46BD-A5D7-B3B0DDC8F75F}" type="presOf" srcId="{56E5E8F5-8EFE-4281-A199-78DED4300469}" destId="{0675D310-E75A-4988-9EEA-56D6CE8CC8C0}" srcOrd="1" destOrd="0" presId="urn:microsoft.com/office/officeart/2005/8/layout/vProcess5"/>
    <dgm:cxn modelId="{1482E5C4-DB9C-417D-9AAF-768BBE9FD74A}" type="presOf" srcId="{40DECABC-7A7C-4EB3-B2BD-B8540E5F5332}" destId="{51504700-DE18-4517-80A9-BE7F4E62DF65}" srcOrd="0" destOrd="0" presId="urn:microsoft.com/office/officeart/2005/8/layout/vProcess5"/>
    <dgm:cxn modelId="{099D86CA-AED6-40B3-9DBA-F3021244D6AB}" type="presOf" srcId="{5C5EE263-25CC-42BE-92C9-52CCAB24F83E}" destId="{AAE24819-EE1D-43D9-92FE-2B9AAD8F3194}" srcOrd="1" destOrd="0" presId="urn:microsoft.com/office/officeart/2005/8/layout/vProcess5"/>
    <dgm:cxn modelId="{F72CD651-85F5-4BE1-A8CF-71B7A6A312D9}" type="presParOf" srcId="{F94148B8-51FB-4539-88A3-FA1CC74A786F}" destId="{8F0D995E-F74D-4E92-9C7E-82A967C81D44}" srcOrd="0" destOrd="0" presId="urn:microsoft.com/office/officeart/2005/8/layout/vProcess5"/>
    <dgm:cxn modelId="{0C22F831-B9A4-4942-9C0B-20F4088505BD}" type="presParOf" srcId="{F94148B8-51FB-4539-88A3-FA1CC74A786F}" destId="{7718D09B-4DB6-46F7-9B82-7576BFB847EB}" srcOrd="1" destOrd="0" presId="urn:microsoft.com/office/officeart/2005/8/layout/vProcess5"/>
    <dgm:cxn modelId="{40E4D0BD-1E44-45FB-A073-8EF7E3792FDA}" type="presParOf" srcId="{F94148B8-51FB-4539-88A3-FA1CC74A786F}" destId="{C4E7A007-9E83-4371-BD8B-1DCD2288E74A}" srcOrd="2" destOrd="0" presId="urn:microsoft.com/office/officeart/2005/8/layout/vProcess5"/>
    <dgm:cxn modelId="{24F3E60A-D6C8-42C6-B494-14A91C8B33C4}" type="presParOf" srcId="{F94148B8-51FB-4539-88A3-FA1CC74A786F}" destId="{112AC75A-ADFE-40CE-BBD0-2913BC73361C}" srcOrd="3" destOrd="0" presId="urn:microsoft.com/office/officeart/2005/8/layout/vProcess5"/>
    <dgm:cxn modelId="{659E5A8F-D814-46F7-B3FE-4103EE03568C}" type="presParOf" srcId="{F94148B8-51FB-4539-88A3-FA1CC74A786F}" destId="{378D384A-10B2-4AC2-8892-F3A787946B53}" srcOrd="4" destOrd="0" presId="urn:microsoft.com/office/officeart/2005/8/layout/vProcess5"/>
    <dgm:cxn modelId="{3B03098E-F239-4D0D-8075-9FD39291633C}" type="presParOf" srcId="{F94148B8-51FB-4539-88A3-FA1CC74A786F}" destId="{DB0122A6-6F2D-4294-9715-A18E4F5F8345}" srcOrd="5" destOrd="0" presId="urn:microsoft.com/office/officeart/2005/8/layout/vProcess5"/>
    <dgm:cxn modelId="{F2B07D4D-C387-45B4-A494-350CC0034A5D}" type="presParOf" srcId="{F94148B8-51FB-4539-88A3-FA1CC74A786F}" destId="{F02F2A7F-18A7-4BF7-BC78-6D48E1941925}" srcOrd="6" destOrd="0" presId="urn:microsoft.com/office/officeart/2005/8/layout/vProcess5"/>
    <dgm:cxn modelId="{0C374258-DCA1-440F-968E-2FAF711B38C8}" type="presParOf" srcId="{F94148B8-51FB-4539-88A3-FA1CC74A786F}" destId="{305043AA-D770-4A7C-84A8-CC59BB003294}" srcOrd="7" destOrd="0" presId="urn:microsoft.com/office/officeart/2005/8/layout/vProcess5"/>
    <dgm:cxn modelId="{49A33F5D-D3E0-45A9-904F-D139E6AFF9F4}" type="presParOf" srcId="{F94148B8-51FB-4539-88A3-FA1CC74A786F}" destId="{51504700-DE18-4517-80A9-BE7F4E62DF65}" srcOrd="8" destOrd="0" presId="urn:microsoft.com/office/officeart/2005/8/layout/vProcess5"/>
    <dgm:cxn modelId="{9E74B17F-5E6F-450A-A1B8-317A70996854}" type="presParOf" srcId="{F94148B8-51FB-4539-88A3-FA1CC74A786F}" destId="{B0541B08-8FDA-4FEB-8DBA-BC0A069076EE}" srcOrd="9" destOrd="0" presId="urn:microsoft.com/office/officeart/2005/8/layout/vProcess5"/>
    <dgm:cxn modelId="{4D2B778A-8703-4D20-AB75-7B8027966ED8}" type="presParOf" srcId="{F94148B8-51FB-4539-88A3-FA1CC74A786F}" destId="{0675D310-E75A-4988-9EEA-56D6CE8CC8C0}" srcOrd="10" destOrd="0" presId="urn:microsoft.com/office/officeart/2005/8/layout/vProcess5"/>
    <dgm:cxn modelId="{BFB4BF24-5228-4F67-A9E2-977F8B2D5B7F}" type="presParOf" srcId="{F94148B8-51FB-4539-88A3-FA1CC74A786F}" destId="{AAE24819-EE1D-43D9-92FE-2B9AAD8F3194}" srcOrd="11" destOrd="0" presId="urn:microsoft.com/office/officeart/2005/8/layout/vProcess5"/>
    <dgm:cxn modelId="{6973444C-2678-4437-BAED-BF5B8C676728}" type="presParOf" srcId="{F94148B8-51FB-4539-88A3-FA1CC74A786F}" destId="{3AE496FE-94FF-4A7E-ADB1-C27A99180B07}" srcOrd="12" destOrd="0" presId="urn:microsoft.com/office/officeart/2005/8/layout/vProcess5"/>
    <dgm:cxn modelId="{8F4AD86C-22B5-4B03-99DB-E0376CDC9C18}" type="presParOf" srcId="{F94148B8-51FB-4539-88A3-FA1CC74A786F}" destId="{8BA518AA-A18E-4CE9-A668-1B4D9E9AAAF5}" srcOrd="13" destOrd="0" presId="urn:microsoft.com/office/officeart/2005/8/layout/vProcess5"/>
    <dgm:cxn modelId="{2ECBB66F-CE41-4C7F-BD32-D5C1C7CFE8DA}" type="presParOf" srcId="{F94148B8-51FB-4539-88A3-FA1CC74A786F}" destId="{7E209A64-E745-4040-846E-8CC100B1611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BEE11-DC3D-4B8C-ABE3-19012D4FD50D}">
      <dsp:nvSpPr>
        <dsp:cNvPr id="0" name=""/>
        <dsp:cNvSpPr/>
      </dsp:nvSpPr>
      <dsp:spPr>
        <a:xfrm>
          <a:off x="521011" y="0"/>
          <a:ext cx="4351338" cy="435133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96A636-2662-4EE9-9561-2D3B8812F2B6}">
      <dsp:nvSpPr>
        <dsp:cNvPr id="0" name=""/>
        <dsp:cNvSpPr/>
      </dsp:nvSpPr>
      <dsp:spPr>
        <a:xfrm>
          <a:off x="934388" y="413377"/>
          <a:ext cx="1697021" cy="169702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Ahvenanmaa on </a:t>
          </a:r>
          <a:r>
            <a:rPr lang="en-US" sz="2000" kern="1200" err="1"/>
            <a:t>saari</a:t>
          </a:r>
          <a:r>
            <a:rPr lang="en-US" sz="2000" kern="1200"/>
            <a:t>  </a:t>
          </a:r>
          <a:r>
            <a:rPr lang="en-US" sz="2000" kern="1200" err="1"/>
            <a:t>Itämeressä</a:t>
          </a:r>
          <a:endParaRPr lang="en-US" sz="2000" kern="1200"/>
        </a:p>
      </dsp:txBody>
      <dsp:txXfrm>
        <a:off x="1017230" y="496219"/>
        <a:ext cx="1531337" cy="1531337"/>
      </dsp:txXfrm>
    </dsp:sp>
    <dsp:sp modelId="{02EFAF25-13AF-4CB8-9566-BED6FCCED052}">
      <dsp:nvSpPr>
        <dsp:cNvPr id="0" name=""/>
        <dsp:cNvSpPr/>
      </dsp:nvSpPr>
      <dsp:spPr>
        <a:xfrm>
          <a:off x="2761950" y="413377"/>
          <a:ext cx="1697021" cy="1697021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 on </a:t>
          </a:r>
          <a:r>
            <a:rPr lang="en-US" sz="2300" kern="1200" err="1"/>
            <a:t>Suomen</a:t>
          </a:r>
          <a:r>
            <a:rPr lang="en-US" sz="2300" kern="1200"/>
            <a:t> ja </a:t>
          </a:r>
          <a:r>
            <a:rPr lang="en-US" sz="2300" kern="1200" err="1"/>
            <a:t>Ruotsin</a:t>
          </a:r>
          <a:r>
            <a:rPr lang="en-US" sz="2300" kern="1200"/>
            <a:t> </a:t>
          </a:r>
          <a:r>
            <a:rPr lang="en-US" sz="2300" kern="1200" err="1"/>
            <a:t>välissä</a:t>
          </a:r>
          <a:endParaRPr lang="en-US" sz="2300" kern="1200"/>
        </a:p>
      </dsp:txBody>
      <dsp:txXfrm>
        <a:off x="2844792" y="496219"/>
        <a:ext cx="1531337" cy="1531337"/>
      </dsp:txXfrm>
    </dsp:sp>
    <dsp:sp modelId="{D793E963-D6F6-4357-B425-554698A887B8}">
      <dsp:nvSpPr>
        <dsp:cNvPr id="0" name=""/>
        <dsp:cNvSpPr/>
      </dsp:nvSpPr>
      <dsp:spPr>
        <a:xfrm>
          <a:off x="934388" y="2240939"/>
          <a:ext cx="1697021" cy="1697021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 on </a:t>
          </a:r>
          <a:r>
            <a:rPr lang="en-US" sz="2300" kern="1200" err="1"/>
            <a:t>saaristo</a:t>
          </a:r>
          <a:endParaRPr lang="en-US" sz="2300" kern="1200"/>
        </a:p>
      </dsp:txBody>
      <dsp:txXfrm>
        <a:off x="1017230" y="2323781"/>
        <a:ext cx="1531337" cy="1531337"/>
      </dsp:txXfrm>
    </dsp:sp>
    <dsp:sp modelId="{0DAF4527-9071-4A64-9E0C-8A02AF7D2361}">
      <dsp:nvSpPr>
        <dsp:cNvPr id="0" name=""/>
        <dsp:cNvSpPr/>
      </dsp:nvSpPr>
      <dsp:spPr>
        <a:xfrm>
          <a:off x="2761950" y="2240939"/>
          <a:ext cx="1697021" cy="1697021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/>
            <a:t>Siellä</a:t>
          </a:r>
          <a:r>
            <a:rPr lang="en-US" sz="2300" kern="1200"/>
            <a:t> on </a:t>
          </a:r>
          <a:r>
            <a:rPr lang="en-US" sz="2300" kern="1200" err="1"/>
            <a:t>noin</a:t>
          </a:r>
          <a:r>
            <a:rPr lang="en-US" sz="2300" kern="1200"/>
            <a:t> 6500 </a:t>
          </a:r>
          <a:r>
            <a:rPr lang="en-US" sz="2300" kern="1200" err="1"/>
            <a:t>saarta</a:t>
          </a:r>
          <a:endParaRPr lang="en-US" sz="2300" kern="1200"/>
        </a:p>
      </dsp:txBody>
      <dsp:txXfrm>
        <a:off x="2844792" y="2323781"/>
        <a:ext cx="1531337" cy="1531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76680-B235-42C3-91EF-BE025AD54A42}">
      <dsp:nvSpPr>
        <dsp:cNvPr id="0" name=""/>
        <dsp:cNvSpPr/>
      </dsp:nvSpPr>
      <dsp:spPr>
        <a:xfrm>
          <a:off x="0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23B1F-BF84-4E02-B518-0F9AC6E19FD5}">
      <dsp:nvSpPr>
        <dsp:cNvPr id="0" name=""/>
        <dsp:cNvSpPr/>
      </dsp:nvSpPr>
      <dsp:spPr>
        <a:xfrm>
          <a:off x="328612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Pääkaupunki</a:t>
          </a:r>
          <a:r>
            <a:rPr lang="en-US" sz="2800" kern="1200" dirty="0"/>
            <a:t> on </a:t>
          </a:r>
          <a:r>
            <a:rPr lang="en-US" sz="2800" kern="1200" dirty="0" err="1"/>
            <a:t>Maarianhamina</a:t>
          </a:r>
          <a:r>
            <a:rPr lang="en-US" sz="2800" kern="1200" dirty="0"/>
            <a:t>. </a:t>
          </a:r>
        </a:p>
      </dsp:txBody>
      <dsp:txXfrm>
        <a:off x="383617" y="1448357"/>
        <a:ext cx="2847502" cy="1768010"/>
      </dsp:txXfrm>
    </dsp:sp>
    <dsp:sp modelId="{2584BF26-C07A-4C40-BE67-5D3908730D52}">
      <dsp:nvSpPr>
        <dsp:cNvPr id="0" name=""/>
        <dsp:cNvSpPr/>
      </dsp:nvSpPr>
      <dsp:spPr>
        <a:xfrm>
          <a:off x="3614737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49072-7143-4F6B-81F8-330885EE81FE}">
      <dsp:nvSpPr>
        <dsp:cNvPr id="0" name=""/>
        <dsp:cNvSpPr/>
      </dsp:nvSpPr>
      <dsp:spPr>
        <a:xfrm>
          <a:off x="3943350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ptos Display" panose="02110004020202020204"/>
            </a:rPr>
            <a:t>Ahvenanmaan</a:t>
          </a:r>
          <a:r>
            <a:rPr lang="en-US" sz="2800" kern="1200" dirty="0">
              <a:latin typeface="Aptos Display" panose="02110004020202020204"/>
            </a:rPr>
            <a:t> </a:t>
          </a:r>
          <a:r>
            <a:rPr lang="en-US" sz="2800" kern="1200" dirty="0" err="1">
              <a:latin typeface="Aptos Display" panose="02110004020202020204"/>
            </a:rPr>
            <a:t>virallinen</a:t>
          </a:r>
          <a:r>
            <a:rPr lang="en-US" sz="2800" kern="1200" dirty="0">
              <a:latin typeface="Aptos Display" panose="02110004020202020204"/>
            </a:rPr>
            <a:t> </a:t>
          </a:r>
          <a:r>
            <a:rPr lang="en-US" sz="2800" kern="1200" dirty="0" err="1">
              <a:latin typeface="Aptos Display" panose="02110004020202020204"/>
            </a:rPr>
            <a:t>kieli</a:t>
          </a:r>
          <a:r>
            <a:rPr lang="en-US" sz="2800" kern="1200" dirty="0">
              <a:latin typeface="Aptos Display" panose="02110004020202020204"/>
            </a:rPr>
            <a:t> on </a:t>
          </a:r>
          <a:r>
            <a:rPr lang="en-US" sz="2800" kern="1200" dirty="0" err="1">
              <a:latin typeface="Aptos Display" panose="02110004020202020204"/>
            </a:rPr>
            <a:t>ruotsi</a:t>
          </a:r>
          <a:r>
            <a:rPr lang="en-US" sz="2800" kern="1200" dirty="0">
              <a:latin typeface="Aptos Display" panose="02110004020202020204"/>
            </a:rPr>
            <a:t>.</a:t>
          </a:r>
          <a:endParaRPr lang="en-US" sz="2800" kern="1200" dirty="0"/>
        </a:p>
      </dsp:txBody>
      <dsp:txXfrm>
        <a:off x="3998355" y="1448357"/>
        <a:ext cx="2847502" cy="1768010"/>
      </dsp:txXfrm>
    </dsp:sp>
    <dsp:sp modelId="{C7DF3258-E5C8-494C-AFE7-FE48382A12ED}">
      <dsp:nvSpPr>
        <dsp:cNvPr id="0" name=""/>
        <dsp:cNvSpPr/>
      </dsp:nvSpPr>
      <dsp:spPr>
        <a:xfrm>
          <a:off x="7229475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FBF6E-4EBC-4449-A038-32E4E23D5CEE}">
      <dsp:nvSpPr>
        <dsp:cNvPr id="0" name=""/>
        <dsp:cNvSpPr/>
      </dsp:nvSpPr>
      <dsp:spPr>
        <a:xfrm>
          <a:off x="7558087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Asukkaita</a:t>
          </a:r>
          <a:r>
            <a:rPr lang="en-US" sz="2800" kern="1200" dirty="0"/>
            <a:t> on </a:t>
          </a:r>
          <a:r>
            <a:rPr lang="en-US" sz="2800" kern="1200" dirty="0" err="1"/>
            <a:t>noin</a:t>
          </a:r>
          <a:r>
            <a:rPr lang="en-US" sz="2800" kern="1200" dirty="0"/>
            <a:t> 26 000.</a:t>
          </a:r>
        </a:p>
      </dsp:txBody>
      <dsp:txXfrm>
        <a:off x="7613092" y="1448357"/>
        <a:ext cx="2847502" cy="176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23C86-19D7-4E4D-A66F-64B9F7CCC6D5}">
      <dsp:nvSpPr>
        <dsp:cNvPr id="0" name=""/>
        <dsp:cNvSpPr/>
      </dsp:nvSpPr>
      <dsp:spPr>
        <a:xfrm>
          <a:off x="607955" y="82386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4B284-ECDF-45B3-A3B1-F829C0BF53DA}">
      <dsp:nvSpPr>
        <dsp:cNvPr id="0" name=""/>
        <dsp:cNvSpPr/>
      </dsp:nvSpPr>
      <dsp:spPr>
        <a:xfrm>
          <a:off x="112955" y="2046955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/>
            <a:t>Ahvenanmaalla</a:t>
          </a:r>
          <a:r>
            <a:rPr lang="en-US" sz="2400" kern="1200"/>
            <a:t> on  </a:t>
          </a:r>
          <a:r>
            <a:rPr lang="en-US" sz="2400" kern="1200" err="1"/>
            <a:t>leuto</a:t>
          </a:r>
          <a:r>
            <a:rPr lang="en-US" sz="2400" kern="1200"/>
            <a:t> </a:t>
          </a:r>
          <a:r>
            <a:rPr lang="en-US" sz="2400" kern="1200" err="1"/>
            <a:t>ilmasto</a:t>
          </a:r>
          <a:r>
            <a:rPr lang="en-US" sz="2400" kern="1200"/>
            <a:t>.</a:t>
          </a:r>
        </a:p>
      </dsp:txBody>
      <dsp:txXfrm>
        <a:off x="112955" y="2046955"/>
        <a:ext cx="1800000" cy="1530000"/>
      </dsp:txXfrm>
    </dsp:sp>
    <dsp:sp modelId="{FAF062C0-B8C0-493A-BF02-A0F2ABE0CD73}">
      <dsp:nvSpPr>
        <dsp:cNvPr id="0" name=""/>
        <dsp:cNvSpPr/>
      </dsp:nvSpPr>
      <dsp:spPr>
        <a:xfrm>
          <a:off x="2722955" y="82386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3FD1A-C783-48D0-B20F-5DF716A89515}">
      <dsp:nvSpPr>
        <dsp:cNvPr id="0" name=""/>
        <dsp:cNvSpPr/>
      </dsp:nvSpPr>
      <dsp:spPr>
        <a:xfrm>
          <a:off x="2227955" y="2046955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Talvet </a:t>
          </a:r>
          <a:r>
            <a:rPr lang="en-US" sz="2800" kern="1200" err="1"/>
            <a:t>ovat</a:t>
          </a:r>
          <a:r>
            <a:rPr lang="en-US" sz="2800" kern="1200"/>
            <a:t> </a:t>
          </a:r>
          <a:r>
            <a:rPr lang="en-US" sz="2800" kern="1200" err="1"/>
            <a:t>lyhyitä</a:t>
          </a:r>
          <a:r>
            <a:rPr lang="en-US" sz="2800" kern="1200"/>
            <a:t> ja </a:t>
          </a:r>
          <a:r>
            <a:rPr lang="en-US" sz="2800" kern="1200" err="1"/>
            <a:t>leutoja</a:t>
          </a:r>
          <a:r>
            <a:rPr lang="en-US" sz="2800" kern="1200"/>
            <a:t>.</a:t>
          </a:r>
        </a:p>
      </dsp:txBody>
      <dsp:txXfrm>
        <a:off x="2227955" y="2046955"/>
        <a:ext cx="1800000" cy="1530000"/>
      </dsp:txXfrm>
    </dsp:sp>
    <dsp:sp modelId="{71061A90-5B85-40C5-9C38-D17C06CC75DA}">
      <dsp:nvSpPr>
        <dsp:cNvPr id="0" name=""/>
        <dsp:cNvSpPr/>
      </dsp:nvSpPr>
      <dsp:spPr>
        <a:xfrm>
          <a:off x="4837956" y="82386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64638-EE97-4FBB-9F9B-57DC844652BB}">
      <dsp:nvSpPr>
        <dsp:cNvPr id="0" name=""/>
        <dsp:cNvSpPr/>
      </dsp:nvSpPr>
      <dsp:spPr>
        <a:xfrm>
          <a:off x="4342956" y="2046955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err="1"/>
            <a:t>Kesät</a:t>
          </a:r>
          <a:r>
            <a:rPr lang="en-US" sz="2800" kern="1200"/>
            <a:t> </a:t>
          </a:r>
          <a:r>
            <a:rPr lang="en-US" sz="2800" kern="1200" err="1"/>
            <a:t>ovat</a:t>
          </a:r>
          <a:r>
            <a:rPr lang="en-US" sz="2800" kern="1200"/>
            <a:t> </a:t>
          </a:r>
          <a:r>
            <a:rPr lang="en-US" sz="2800" kern="1200" err="1"/>
            <a:t>viileitä</a:t>
          </a:r>
          <a:r>
            <a:rPr lang="en-US" sz="2800" kern="1200"/>
            <a:t>.</a:t>
          </a:r>
        </a:p>
      </dsp:txBody>
      <dsp:txXfrm>
        <a:off x="4342956" y="2046955"/>
        <a:ext cx="1800000" cy="1530000"/>
      </dsp:txXfrm>
    </dsp:sp>
    <dsp:sp modelId="{7D793E1C-B161-48AF-B58B-5EB38591D128}">
      <dsp:nvSpPr>
        <dsp:cNvPr id="0" name=""/>
        <dsp:cNvSpPr/>
      </dsp:nvSpPr>
      <dsp:spPr>
        <a:xfrm>
          <a:off x="6952956" y="823863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F2F6E-C02B-47F9-A1CF-93EAAF4E636E}">
      <dsp:nvSpPr>
        <dsp:cNvPr id="0" name=""/>
        <dsp:cNvSpPr/>
      </dsp:nvSpPr>
      <dsp:spPr>
        <a:xfrm>
          <a:off x="6457956" y="2046955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Meri  </a:t>
          </a:r>
          <a:r>
            <a:rPr lang="en-US" sz="2800" kern="1200" err="1"/>
            <a:t>vaikuttaa</a:t>
          </a:r>
          <a:r>
            <a:rPr lang="en-US" sz="2800" kern="1200"/>
            <a:t> </a:t>
          </a:r>
          <a:r>
            <a:rPr lang="en-US" sz="2800" kern="1200" err="1"/>
            <a:t>ilmastoon</a:t>
          </a:r>
          <a:r>
            <a:rPr lang="en-US" sz="2800" kern="1200"/>
            <a:t> </a:t>
          </a:r>
          <a:r>
            <a:rPr lang="en-US" sz="2400" kern="1200"/>
            <a:t>.</a:t>
          </a:r>
        </a:p>
      </dsp:txBody>
      <dsp:txXfrm>
        <a:off x="6457956" y="2046955"/>
        <a:ext cx="1800000" cy="1530000"/>
      </dsp:txXfrm>
    </dsp:sp>
    <dsp:sp modelId="{2FC668D5-D61B-4A63-A5DA-E1B8D49D474A}">
      <dsp:nvSpPr>
        <dsp:cNvPr id="0" name=""/>
        <dsp:cNvSpPr/>
      </dsp:nvSpPr>
      <dsp:spPr>
        <a:xfrm>
          <a:off x="9067956" y="823863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7C6F3-3AD4-4A7D-BA40-8CA4A199111A}">
      <dsp:nvSpPr>
        <dsp:cNvPr id="0" name=""/>
        <dsp:cNvSpPr/>
      </dsp:nvSpPr>
      <dsp:spPr>
        <a:xfrm>
          <a:off x="8572956" y="2046955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err="1"/>
            <a:t>Siellä</a:t>
          </a:r>
          <a:r>
            <a:rPr lang="en-US" sz="2800" kern="1200"/>
            <a:t> </a:t>
          </a:r>
          <a:r>
            <a:rPr lang="en-US" sz="2800" kern="1200" err="1"/>
            <a:t>kasva</a:t>
          </a:r>
          <a:r>
            <a:rPr lang="en-US" sz="2800" kern="1200"/>
            <a:t> </a:t>
          </a:r>
          <a:r>
            <a:rPr lang="en-US" sz="2800" kern="1200" err="1"/>
            <a:t>paljon</a:t>
          </a:r>
          <a:r>
            <a:rPr lang="en-US" sz="2800" kern="1200"/>
            <a:t> </a:t>
          </a:r>
          <a:r>
            <a:rPr lang="en-US" sz="2800" kern="1200" err="1"/>
            <a:t>kasveja</a:t>
          </a:r>
          <a:r>
            <a:rPr lang="en-US" sz="2400" kern="1200"/>
            <a:t>.</a:t>
          </a:r>
        </a:p>
      </dsp:txBody>
      <dsp:txXfrm>
        <a:off x="8572956" y="2046955"/>
        <a:ext cx="1800000" cy="153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46781-F0D7-4397-834B-16A5BD62E2D8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B5449-E7A1-4197-A405-A33F94D08C04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DBC22-65DF-461A-80F0-3EE3BF1F5A1B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Meri lämmittää  talvella.</a:t>
          </a:r>
        </a:p>
      </dsp:txBody>
      <dsp:txXfrm>
        <a:off x="1548914" y="3176402"/>
        <a:ext cx="3600000" cy="720000"/>
      </dsp:txXfrm>
    </dsp:sp>
    <dsp:sp modelId="{75DCA96A-72B0-464D-99DF-C352A5F78232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8BA9C-3B8F-4CC2-B9AA-203979DE6240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FB942-54CA-42CE-B604-1C385773D72C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Meri  viilentää kesällä</a:t>
          </a:r>
        </a:p>
      </dsp:txBody>
      <dsp:txXfrm>
        <a:off x="5778914" y="3176402"/>
        <a:ext cx="36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833D0-41E7-46D4-9329-852C3AE10DB0}">
      <dsp:nvSpPr>
        <dsp:cNvPr id="0" name=""/>
        <dsp:cNvSpPr/>
      </dsp:nvSpPr>
      <dsp:spPr>
        <a:xfrm>
          <a:off x="0" y="10450"/>
          <a:ext cx="3822189" cy="5651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>
              <a:latin typeface="Aptos"/>
              <a:ea typeface="+mn-ea"/>
              <a:cs typeface="+mn-cs"/>
            </a:rPr>
            <a:t>Siellä</a:t>
          </a:r>
          <a:r>
            <a:rPr lang="en-US" sz="2300" kern="1200">
              <a:latin typeface="Aptos"/>
              <a:ea typeface="+mn-ea"/>
              <a:cs typeface="+mn-cs"/>
            </a:rPr>
            <a:t> on </a:t>
          </a:r>
        </a:p>
      </dsp:txBody>
      <dsp:txXfrm>
        <a:off x="27586" y="38036"/>
        <a:ext cx="3767017" cy="509938"/>
      </dsp:txXfrm>
    </dsp:sp>
    <dsp:sp modelId="{4ED7153B-A61D-4336-8A39-D3702EFCAD46}">
      <dsp:nvSpPr>
        <dsp:cNvPr id="0" name=""/>
        <dsp:cNvSpPr/>
      </dsp:nvSpPr>
      <dsp:spPr>
        <a:xfrm>
          <a:off x="0" y="641800"/>
          <a:ext cx="3822189" cy="565110"/>
        </a:xfrm>
        <a:prstGeom prst="round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>
              <a:latin typeface="Aptos"/>
              <a:ea typeface="+mn-ea"/>
              <a:cs typeface="+mn-cs"/>
            </a:rPr>
            <a:t>Metsiä</a:t>
          </a:r>
        </a:p>
      </dsp:txBody>
      <dsp:txXfrm>
        <a:off x="27586" y="669386"/>
        <a:ext cx="3767017" cy="509938"/>
      </dsp:txXfrm>
    </dsp:sp>
    <dsp:sp modelId="{8617B380-BB3A-47A4-A4AC-D0169A696515}">
      <dsp:nvSpPr>
        <dsp:cNvPr id="0" name=""/>
        <dsp:cNvSpPr/>
      </dsp:nvSpPr>
      <dsp:spPr>
        <a:xfrm>
          <a:off x="0" y="1273150"/>
          <a:ext cx="3822189" cy="565110"/>
        </a:xfrm>
        <a:prstGeom prst="round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>
              <a:latin typeface="Aptos"/>
              <a:ea typeface="+mn-ea"/>
              <a:cs typeface="+mn-cs"/>
            </a:rPr>
            <a:t>Niittyjä</a:t>
          </a:r>
        </a:p>
      </dsp:txBody>
      <dsp:txXfrm>
        <a:off x="27586" y="1300736"/>
        <a:ext cx="3767017" cy="509938"/>
      </dsp:txXfrm>
    </dsp:sp>
    <dsp:sp modelId="{871F44C5-3129-4344-BD61-510E74205CD9}">
      <dsp:nvSpPr>
        <dsp:cNvPr id="0" name=""/>
        <dsp:cNvSpPr/>
      </dsp:nvSpPr>
      <dsp:spPr>
        <a:xfrm>
          <a:off x="0" y="1904501"/>
          <a:ext cx="3822189" cy="565110"/>
        </a:xfrm>
        <a:prstGeom prst="round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>
              <a:latin typeface="Aptos"/>
              <a:ea typeface="+mn-ea"/>
              <a:cs typeface="+mn-cs"/>
            </a:rPr>
            <a:t>Saaria</a:t>
          </a:r>
        </a:p>
      </dsp:txBody>
      <dsp:txXfrm>
        <a:off x="27586" y="1932087"/>
        <a:ext cx="3767017" cy="509938"/>
      </dsp:txXfrm>
    </dsp:sp>
    <dsp:sp modelId="{BF52F187-9532-4C86-BF4D-6247024EF5A2}">
      <dsp:nvSpPr>
        <dsp:cNvPr id="0" name=""/>
        <dsp:cNvSpPr/>
      </dsp:nvSpPr>
      <dsp:spPr>
        <a:xfrm>
          <a:off x="0" y="2535851"/>
          <a:ext cx="3822189" cy="565110"/>
        </a:xfrm>
        <a:prstGeom prst="roundRect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err="1">
              <a:latin typeface="Aptos"/>
              <a:ea typeface="+mn-ea"/>
              <a:cs typeface="+mn-cs"/>
            </a:rPr>
            <a:t>Keväällä</a:t>
          </a:r>
          <a:r>
            <a:rPr lang="en-US" sz="2300" kern="1200">
              <a:latin typeface="Aptos"/>
              <a:ea typeface="+mn-ea"/>
              <a:cs typeface="+mn-cs"/>
            </a:rPr>
            <a:t> </a:t>
          </a:r>
          <a:r>
            <a:rPr lang="en-US" sz="2300" kern="1200" err="1">
              <a:latin typeface="Aptos"/>
              <a:ea typeface="+mn-ea"/>
              <a:cs typeface="+mn-cs"/>
            </a:rPr>
            <a:t>kukat</a:t>
          </a:r>
          <a:r>
            <a:rPr lang="en-US" sz="2300" kern="1200">
              <a:latin typeface="Aptos"/>
              <a:ea typeface="+mn-ea"/>
              <a:cs typeface="+mn-cs"/>
            </a:rPr>
            <a:t> </a:t>
          </a:r>
          <a:r>
            <a:rPr lang="en-US" sz="2300" kern="1200" err="1">
              <a:latin typeface="Aptos"/>
              <a:ea typeface="+mn-ea"/>
              <a:cs typeface="+mn-cs"/>
            </a:rPr>
            <a:t>kukkivat</a:t>
          </a:r>
          <a:r>
            <a:rPr lang="en-US" sz="2300" kern="1200">
              <a:latin typeface="Aptos"/>
              <a:ea typeface="+mn-ea"/>
              <a:cs typeface="+mn-cs"/>
            </a:rPr>
            <a:t> </a:t>
          </a:r>
        </a:p>
      </dsp:txBody>
      <dsp:txXfrm>
        <a:off x="27586" y="2563437"/>
        <a:ext cx="3767017" cy="509938"/>
      </dsp:txXfrm>
    </dsp:sp>
    <dsp:sp modelId="{319C49ED-11C9-433A-A4F9-57D597B16217}">
      <dsp:nvSpPr>
        <dsp:cNvPr id="0" name=""/>
        <dsp:cNvSpPr/>
      </dsp:nvSpPr>
      <dsp:spPr>
        <a:xfrm>
          <a:off x="0" y="3167201"/>
          <a:ext cx="3822189" cy="56511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ptos"/>
              <a:ea typeface="+mn-ea"/>
              <a:cs typeface="+mn-cs"/>
            </a:rPr>
            <a:t>Luonto on </a:t>
          </a:r>
          <a:r>
            <a:rPr lang="en-US" sz="2300" kern="1200" err="1">
              <a:latin typeface="Aptos"/>
              <a:ea typeface="+mn-ea"/>
              <a:cs typeface="+mn-cs"/>
            </a:rPr>
            <a:t>kaunis</a:t>
          </a:r>
        </a:p>
      </dsp:txBody>
      <dsp:txXfrm>
        <a:off x="27586" y="3194787"/>
        <a:ext cx="3767017" cy="509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8D09B-4DB6-46F7-9B82-7576BFB847EB}">
      <dsp:nvSpPr>
        <dsp:cNvPr id="0" name=""/>
        <dsp:cNvSpPr/>
      </dsp:nvSpPr>
      <dsp:spPr>
        <a:xfrm>
          <a:off x="0" y="0"/>
          <a:ext cx="4752594" cy="877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Maarianhaminan</a:t>
          </a:r>
          <a:r>
            <a:rPr lang="en-US" sz="2500" kern="1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 </a:t>
          </a: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satama</a:t>
          </a:r>
          <a:endParaRPr lang="en-US" sz="2500" kern="1200">
            <a:solidFill>
              <a:srgbClr val="FFFFFF"/>
            </a:solidFill>
            <a:latin typeface="Aptos" panose="020B0004020202020204"/>
            <a:ea typeface="+mn-ea"/>
            <a:cs typeface="+mn-cs"/>
          </a:endParaRPr>
        </a:p>
      </dsp:txBody>
      <dsp:txXfrm>
        <a:off x="25694" y="25694"/>
        <a:ext cx="3703331" cy="825864"/>
      </dsp:txXfrm>
    </dsp:sp>
    <dsp:sp modelId="{C4E7A007-9E83-4371-BD8B-1DCD2288E74A}">
      <dsp:nvSpPr>
        <dsp:cNvPr id="0" name=""/>
        <dsp:cNvSpPr/>
      </dsp:nvSpPr>
      <dsp:spPr>
        <a:xfrm>
          <a:off x="354901" y="999093"/>
          <a:ext cx="4752594" cy="877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Vanhat</a:t>
          </a:r>
          <a:r>
            <a:rPr lang="en-US" sz="2500" kern="1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 </a:t>
          </a: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kirkot</a:t>
          </a:r>
          <a:endParaRPr lang="en-US" sz="2500" kern="1200">
            <a:solidFill>
              <a:srgbClr val="FFFFFF"/>
            </a:solidFill>
            <a:latin typeface="Aptos" panose="020B0004020202020204"/>
            <a:ea typeface="+mn-ea"/>
            <a:cs typeface="+mn-cs"/>
          </a:endParaRPr>
        </a:p>
      </dsp:txBody>
      <dsp:txXfrm>
        <a:off x="380595" y="1024787"/>
        <a:ext cx="3776090" cy="825864"/>
      </dsp:txXfrm>
    </dsp:sp>
    <dsp:sp modelId="{112AC75A-ADFE-40CE-BBD0-2913BC73361C}">
      <dsp:nvSpPr>
        <dsp:cNvPr id="0" name=""/>
        <dsp:cNvSpPr/>
      </dsp:nvSpPr>
      <dsp:spPr>
        <a:xfrm>
          <a:off x="709802" y="1998186"/>
          <a:ext cx="4752594" cy="877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Kastelholman</a:t>
          </a:r>
          <a:r>
            <a:rPr lang="en-US" sz="2500" kern="1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 linna</a:t>
          </a:r>
        </a:p>
      </dsp:txBody>
      <dsp:txXfrm>
        <a:off x="735496" y="2023880"/>
        <a:ext cx="3776090" cy="825864"/>
      </dsp:txXfrm>
    </dsp:sp>
    <dsp:sp modelId="{378D384A-10B2-4AC2-8892-F3A787946B53}">
      <dsp:nvSpPr>
        <dsp:cNvPr id="0" name=""/>
        <dsp:cNvSpPr/>
      </dsp:nvSpPr>
      <dsp:spPr>
        <a:xfrm>
          <a:off x="1064704" y="2997279"/>
          <a:ext cx="4752594" cy="877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Kaunis </a:t>
          </a: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saaristo</a:t>
          </a:r>
        </a:p>
      </dsp:txBody>
      <dsp:txXfrm>
        <a:off x="1090398" y="3022973"/>
        <a:ext cx="3776090" cy="825864"/>
      </dsp:txXfrm>
    </dsp:sp>
    <dsp:sp modelId="{DB0122A6-6F2D-4294-9715-A18E4F5F8345}">
      <dsp:nvSpPr>
        <dsp:cNvPr id="0" name=""/>
        <dsp:cNvSpPr/>
      </dsp:nvSpPr>
      <dsp:spPr>
        <a:xfrm>
          <a:off x="1419605" y="3996372"/>
          <a:ext cx="4752594" cy="877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>
              <a:solidFill>
                <a:srgbClr val="FFFFFF"/>
              </a:solidFill>
              <a:latin typeface="Aptos" panose="020B0004020202020204"/>
              <a:ea typeface="+mn-ea"/>
              <a:cs typeface="+mn-cs"/>
            </a:rPr>
            <a:t>Pyöräilyreitit</a:t>
          </a:r>
        </a:p>
      </dsp:txBody>
      <dsp:txXfrm>
        <a:off x="1445299" y="4022066"/>
        <a:ext cx="3776090" cy="825864"/>
      </dsp:txXfrm>
    </dsp:sp>
    <dsp:sp modelId="{F02F2A7F-18A7-4BF7-BC78-6D48E1941925}">
      <dsp:nvSpPr>
        <dsp:cNvPr id="0" name=""/>
        <dsp:cNvSpPr/>
      </dsp:nvSpPr>
      <dsp:spPr>
        <a:xfrm>
          <a:off x="4182379" y="640881"/>
          <a:ext cx="570214" cy="570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4310677" y="640881"/>
        <a:ext cx="313618" cy="429086"/>
      </dsp:txXfrm>
    </dsp:sp>
    <dsp:sp modelId="{305043AA-D770-4A7C-84A8-CC59BB003294}">
      <dsp:nvSpPr>
        <dsp:cNvPr id="0" name=""/>
        <dsp:cNvSpPr/>
      </dsp:nvSpPr>
      <dsp:spPr>
        <a:xfrm>
          <a:off x="4537281" y="1639974"/>
          <a:ext cx="570214" cy="570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65579" y="1639974"/>
        <a:ext cx="313618" cy="429086"/>
      </dsp:txXfrm>
    </dsp:sp>
    <dsp:sp modelId="{51504700-DE18-4517-80A9-BE7F4E62DF65}">
      <dsp:nvSpPr>
        <dsp:cNvPr id="0" name=""/>
        <dsp:cNvSpPr/>
      </dsp:nvSpPr>
      <dsp:spPr>
        <a:xfrm>
          <a:off x="4892182" y="2624447"/>
          <a:ext cx="570214" cy="570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020480" y="2624447"/>
        <a:ext cx="313618" cy="429086"/>
      </dsp:txXfrm>
    </dsp:sp>
    <dsp:sp modelId="{B0541B08-8FDA-4FEB-8DBA-BC0A069076EE}">
      <dsp:nvSpPr>
        <dsp:cNvPr id="0" name=""/>
        <dsp:cNvSpPr/>
      </dsp:nvSpPr>
      <dsp:spPr>
        <a:xfrm>
          <a:off x="5247084" y="3633287"/>
          <a:ext cx="570214" cy="5702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375382" y="3633287"/>
        <a:ext cx="313618" cy="42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6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1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4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3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1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4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9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eral.com/h/b7/bandeira_a.htm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2">
            <a:extLst>
              <a:ext uri="{FF2B5EF4-FFF2-40B4-BE49-F238E27FC236}">
                <a16:creationId xmlns:a16="http://schemas.microsoft.com/office/drawing/2014/main" id="{8E613183-F215-3ED3-37AB-8AEF72FD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94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</a:rPr>
              <a:t>AHVENANMAA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REYHAN JA MAKSIM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CBF1-3250-356B-B9A5-3119C808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/>
            <a:r>
              <a:rPr lang="en-US" sz="4000" err="1"/>
              <a:t>Nähtävyydet</a:t>
            </a:r>
            <a:endParaRPr lang="en-US" sz="4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2EA93E-FA02-61A4-F58E-348CC5D2CF5F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822581013"/>
              </p:ext>
            </p:extLst>
          </p:nvPr>
        </p:nvGraphicFramePr>
        <p:xfrm>
          <a:off x="5251427" y="-2038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4B420317-3489-B686-0264-6E2485084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ct val="35000"/>
              </a:spcAft>
            </a:pPr>
            <a:endParaRPr lang="en-US" sz="2400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ptos" panose="020B0004020202020204"/>
              <a:ea typeface="Calibri"/>
              <a:cs typeface="Calibri"/>
            </a:endParaRPr>
          </a:p>
        </p:txBody>
      </p:sp>
      <p:pic>
        <p:nvPicPr>
          <p:cNvPr id="394" name="Picture 393">
            <a:extLst>
              <a:ext uri="{FF2B5EF4-FFF2-40B4-BE49-F238E27FC236}">
                <a16:creationId xmlns:a16="http://schemas.microsoft.com/office/drawing/2014/main" id="{38D78A5C-0259-DA9A-CA0A-D207E0D7F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06" y="2232527"/>
            <a:ext cx="4795034" cy="42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7845A-2934-51E4-F788-855FF9D7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2" y="450592"/>
            <a:ext cx="4974771" cy="1360508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Tiivistelmä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146C-8AF5-E158-5536-A356C3526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496" y="1130846"/>
            <a:ext cx="40545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Ahvenanmaa on </a:t>
            </a:r>
            <a:r>
              <a:rPr lang="en-US" sz="2600" dirty="0" err="1"/>
              <a:t>saaristo</a:t>
            </a:r>
            <a:r>
              <a:rPr lang="en-US" sz="2600" dirty="0"/>
              <a:t> </a:t>
            </a:r>
            <a:r>
              <a:rPr lang="en-US" sz="2600" dirty="0" err="1"/>
              <a:t>Suomessa</a:t>
            </a:r>
            <a:r>
              <a:rPr lang="en-US" sz="2600" dirty="0"/>
              <a:t>.</a:t>
            </a:r>
          </a:p>
          <a:p>
            <a:r>
              <a:rPr lang="en-US" sz="2600" dirty="0"/>
              <a:t>Se </a:t>
            </a:r>
            <a:r>
              <a:rPr lang="en-US" sz="2600" dirty="0" err="1"/>
              <a:t>sijaitsee</a:t>
            </a:r>
            <a:r>
              <a:rPr lang="en-US" sz="2600" dirty="0"/>
              <a:t> </a:t>
            </a:r>
            <a:r>
              <a:rPr lang="en-US" sz="2600" dirty="0" err="1"/>
              <a:t>Itämeressä</a:t>
            </a:r>
            <a:r>
              <a:rPr lang="en-US" sz="2600" dirty="0"/>
              <a:t>.</a:t>
            </a:r>
          </a:p>
          <a:p>
            <a:r>
              <a:rPr lang="en-US" sz="2600" dirty="0" err="1"/>
              <a:t>Pääkaupunki</a:t>
            </a:r>
            <a:r>
              <a:rPr lang="en-US" sz="2600" dirty="0"/>
              <a:t> on </a:t>
            </a:r>
            <a:r>
              <a:rPr lang="en-US" sz="2600" dirty="0" err="1"/>
              <a:t>Maarianhamina</a:t>
            </a:r>
            <a:r>
              <a:rPr lang="en-US" sz="2600" dirty="0"/>
              <a:t>.</a:t>
            </a:r>
          </a:p>
          <a:p>
            <a:r>
              <a:rPr lang="en-US" sz="2600" dirty="0" err="1"/>
              <a:t>Siellä</a:t>
            </a:r>
            <a:r>
              <a:rPr lang="en-US" sz="2600" dirty="0"/>
              <a:t>  </a:t>
            </a:r>
            <a:r>
              <a:rPr lang="en-US" sz="2600" dirty="0" err="1"/>
              <a:t>puhutaan</a:t>
            </a:r>
            <a:r>
              <a:rPr lang="en-US" sz="2600" dirty="0"/>
              <a:t> </a:t>
            </a:r>
            <a:r>
              <a:rPr lang="en-US" sz="2600" dirty="0" err="1"/>
              <a:t>ruotsia</a:t>
            </a:r>
            <a:r>
              <a:rPr lang="en-US" sz="2600" dirty="0"/>
              <a:t>.</a:t>
            </a:r>
          </a:p>
          <a:p>
            <a:r>
              <a:rPr lang="en-US" sz="2600" dirty="0" err="1"/>
              <a:t>Tärkeitä</a:t>
            </a:r>
            <a:r>
              <a:rPr lang="en-US" sz="2600" dirty="0"/>
              <a:t>  </a:t>
            </a:r>
            <a:r>
              <a:rPr lang="en-US" sz="2600" dirty="0" err="1"/>
              <a:t>elinkeinoja</a:t>
            </a:r>
            <a:r>
              <a:rPr lang="en-US" sz="2600" dirty="0"/>
              <a:t> </a:t>
            </a:r>
            <a:r>
              <a:rPr lang="en-US" sz="2600" dirty="0" err="1"/>
              <a:t>ovat</a:t>
            </a:r>
            <a:r>
              <a:rPr lang="en-US" sz="2600" dirty="0"/>
              <a:t> </a:t>
            </a:r>
            <a:r>
              <a:rPr lang="en-US" sz="2600" dirty="0" err="1"/>
              <a:t>matkailu</a:t>
            </a:r>
            <a:r>
              <a:rPr lang="en-US" sz="2600" dirty="0"/>
              <a:t>, </a:t>
            </a:r>
            <a:r>
              <a:rPr lang="en-US" sz="2600" dirty="0" err="1"/>
              <a:t>merenkulku</a:t>
            </a:r>
            <a:r>
              <a:rPr lang="en-US" sz="2600" dirty="0"/>
              <a:t> ja </a:t>
            </a:r>
            <a:r>
              <a:rPr lang="en-US" sz="2600" dirty="0" err="1"/>
              <a:t>kalastus</a:t>
            </a:r>
            <a:r>
              <a:rPr lang="en-US" sz="2600" dirty="0"/>
              <a:t>.</a:t>
            </a:r>
          </a:p>
          <a:p>
            <a:r>
              <a:rPr lang="en-US" sz="2600" dirty="0"/>
              <a:t>Ilmasto on </a:t>
            </a:r>
            <a:r>
              <a:rPr lang="en-US" sz="2600" dirty="0" err="1"/>
              <a:t>leuto</a:t>
            </a:r>
            <a:r>
              <a:rPr lang="en-US" sz="2600" dirty="0"/>
              <a:t>. 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BAE8911-F94A-5121-1AF1-38B7563D9E05}"/>
              </a:ext>
            </a:extLst>
          </p:cNvPr>
          <p:cNvSpPr txBox="1"/>
          <p:nvPr/>
        </p:nvSpPr>
        <p:spPr>
          <a:xfrm>
            <a:off x="1273302" y="5611291"/>
            <a:ext cx="998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https://commons.wikimedia.org/wiki/File:Finnswan_Ahvenanmaan_saaristossa.jpg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8F08A4-6C67-812A-2221-A9F925A79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0" y="1405051"/>
            <a:ext cx="627543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4AA9-69B1-92A1-7EA9-F12F5B4E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Avaisanat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BA747-2E2F-B7E9-3913-BB5629E03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893396"/>
            <a:ext cx="4191388" cy="31675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err="1">
                <a:solidFill>
                  <a:schemeClr val="tx2"/>
                </a:solidFill>
              </a:rPr>
              <a:t>Ahenanmaa</a:t>
            </a:r>
            <a:endParaRPr lang="en-US" err="1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Kalastus</a:t>
            </a:r>
            <a:endParaRPr lang="en-US" err="1"/>
          </a:p>
          <a:p>
            <a:r>
              <a:rPr lang="en-US" sz="2400" err="1">
                <a:solidFill>
                  <a:schemeClr val="tx2"/>
                </a:solidFill>
              </a:rPr>
              <a:t>Saaristo</a:t>
            </a:r>
            <a:r>
              <a:rPr lang="en-US" sz="2400">
                <a:solidFill>
                  <a:schemeClr val="tx2"/>
                </a:solidFill>
              </a:rPr>
              <a:t> </a:t>
            </a:r>
          </a:p>
          <a:p>
            <a:r>
              <a:rPr lang="en-US" sz="2400" err="1">
                <a:solidFill>
                  <a:schemeClr val="tx2"/>
                </a:solidFill>
              </a:rPr>
              <a:t>Merenkulku</a:t>
            </a:r>
            <a:endParaRPr lang="en-US" err="1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Itämeri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Maarianhamina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Ruotsi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Itsehallinto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Ilmasto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 err="1">
                <a:solidFill>
                  <a:schemeClr val="tx2"/>
                </a:solidFill>
              </a:rPr>
              <a:t>Matkailu</a:t>
            </a:r>
            <a:endParaRPr lang="en-US" sz="2400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7" name="Graphic 6" descr="Kalastus">
            <a:extLst>
              <a:ext uri="{FF2B5EF4-FFF2-40B4-BE49-F238E27FC236}">
                <a16:creationId xmlns:a16="http://schemas.microsoft.com/office/drawing/2014/main" id="{15F89D7B-31FB-A5E4-C720-6A2621C3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6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AC3B-A2E3-20D0-FBF8-691D2FF6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err="1"/>
              <a:t>Missä</a:t>
            </a:r>
            <a:r>
              <a:rPr lang="en-US"/>
              <a:t> Ahvenanmaa </a:t>
            </a:r>
            <a:r>
              <a:rPr lang="en-US" err="1"/>
              <a:t>sijatsee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0A9396-5800-CB43-35F9-E21D76EC2A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989245"/>
              </p:ext>
            </p:extLst>
          </p:nvPr>
        </p:nvGraphicFramePr>
        <p:xfrm>
          <a:off x="705152" y="1994958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2E15FFD-907E-23BB-7424-8AB3C8E1BF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3358" b="12"/>
          <a:stretch>
            <a:fillRect/>
          </a:stretch>
        </p:blipFill>
        <p:spPr>
          <a:xfrm>
            <a:off x="6675427" y="790711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578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6F74C-2506-EA35-C7F0-F77F3AAB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 err="1"/>
              <a:t>Väestö</a:t>
            </a:r>
            <a:endParaRPr lang="en-US" sz="5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014C99-A44C-8211-99B5-B322EA2E3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63107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40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8C22-3436-DDF3-FDC0-379FFE0A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/>
              <a:t>Ahvenanmaalla</a:t>
            </a:r>
            <a:r>
              <a:rPr lang="en-US" kern="1200">
                <a:latin typeface="+mj-lt"/>
                <a:ea typeface="+mj-ea"/>
                <a:cs typeface="+mj-cs"/>
              </a:rPr>
              <a:t> on </a:t>
            </a:r>
            <a:r>
              <a:rPr lang="en-US" err="1"/>
              <a:t>itsehallinto</a:t>
            </a:r>
            <a:endParaRPr lang="en-US" kern="1200" err="1">
              <a:latin typeface="+mj-lt"/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5C510FB-2123-75DD-F56A-8354EFA0D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Oma </a:t>
            </a:r>
            <a:r>
              <a:rPr lang="en-US" sz="2800" err="1"/>
              <a:t>lippu</a:t>
            </a:r>
            <a:endParaRPr lang="en-US" sz="28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Oma </a:t>
            </a:r>
            <a:r>
              <a:rPr lang="en-US" sz="2800" err="1"/>
              <a:t>postimerki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He </a:t>
            </a:r>
            <a:r>
              <a:rPr lang="en-US" sz="2800" err="1"/>
              <a:t>voivat</a:t>
            </a:r>
            <a:r>
              <a:rPr lang="en-US" sz="2800"/>
              <a:t> </a:t>
            </a:r>
            <a:r>
              <a:rPr lang="en-US" sz="2800" err="1"/>
              <a:t>päättää</a:t>
            </a:r>
            <a:r>
              <a:rPr lang="en-US" sz="2800"/>
              <a:t> </a:t>
            </a:r>
            <a:r>
              <a:rPr lang="en-US" sz="2800" err="1"/>
              <a:t>itse</a:t>
            </a:r>
            <a:r>
              <a:rPr lang="en-US" sz="2800"/>
              <a:t> </a:t>
            </a:r>
            <a:r>
              <a:rPr lang="en-US" sz="2800" err="1"/>
              <a:t>monista</a:t>
            </a:r>
            <a:r>
              <a:rPr lang="en-US" sz="2800"/>
              <a:t> </a:t>
            </a:r>
            <a:r>
              <a:rPr lang="en-US" sz="2800" err="1"/>
              <a:t>asioista</a:t>
            </a:r>
            <a:endParaRPr lang="en-US" sz="2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800"/>
          </a:p>
          <a:p>
            <a:pPr indent="-228600">
              <a:buChar char="•"/>
            </a:pPr>
            <a:endParaRPr lang="en-US" sz="2000"/>
          </a:p>
        </p:txBody>
      </p:sp>
      <p:pic>
        <p:nvPicPr>
          <p:cNvPr id="43" name="Content Placeholder 42">
            <a:extLst>
              <a:ext uri="{FF2B5EF4-FFF2-40B4-BE49-F238E27FC236}">
                <a16:creationId xmlns:a16="http://schemas.microsoft.com/office/drawing/2014/main" id="{D4917DF0-207B-F3B3-58F6-68BF03E61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101" y="910041"/>
            <a:ext cx="6389346" cy="417636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816AEAE4-0F75-8A90-D7F5-FCD49F159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54595"/>
              </p:ext>
            </p:extLst>
          </p:nvPr>
        </p:nvGraphicFramePr>
        <p:xfrm>
          <a:off x="4644571" y="5273523"/>
          <a:ext cx="70256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5638">
                  <a:extLst>
                    <a:ext uri="{9D8B030D-6E8A-4147-A177-3AD203B41FA5}">
                      <a16:colId xmlns:a16="http://schemas.microsoft.com/office/drawing/2014/main" val="331904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Kuva:</a:t>
                      </a:r>
                      <a:r>
                        <a:rPr lang="en-US" sz="1800" b="0" i="0" u="none" strike="noStrike" noProof="0" err="1">
                          <a:latin typeface="Aptos"/>
                          <a:hlinkClick r:id="rId3"/>
                        </a:rPr>
                        <a:t>Liput</a:t>
                      </a:r>
                      <a:r>
                        <a:rPr lang="en-US" sz="1800" b="0" i="0" u="none" strike="noStrike" noProof="0">
                          <a:latin typeface="Aptos"/>
                          <a:hlinkClick r:id="rId3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12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47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D76F-AD2E-9036-417A-0728D124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Luonto ja ilmasto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79E1F7DD-287D-DF9F-6995-3DE2E0390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44120"/>
              </p:ext>
            </p:extLst>
          </p:nvPr>
        </p:nvGraphicFramePr>
        <p:xfrm>
          <a:off x="645488" y="1507040"/>
          <a:ext cx="10485912" cy="440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502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50D6-0463-0CC2-170C-84912C50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Miksi ilmasto on leudompi?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850316-7FDB-54C3-95CC-E5792BE06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47016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43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EBAE694-D159-6D35-2530-A900965AD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26" r="1" b="27642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0853E-E74C-521B-A4C9-830FF78D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Luonto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A237A3-9E5B-6F00-7B7C-C3F7FD4422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337597"/>
              </p:ext>
            </p:extLst>
          </p:nvPr>
        </p:nvGraphicFramePr>
        <p:xfrm>
          <a:off x="83820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838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1EEF-024D-0A50-61B9-4F3D4792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36" y="368625"/>
            <a:ext cx="3505905" cy="1403498"/>
          </a:xfrm>
        </p:spPr>
        <p:txBody>
          <a:bodyPr anchor="b">
            <a:normAutofit/>
          </a:bodyPr>
          <a:lstStyle/>
          <a:p>
            <a:r>
              <a:rPr lang="en-US" sz="3600" dirty="0" err="1"/>
              <a:t>Elinkeinot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16DE-87F5-7757-5661-133BEED0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584" y="2409405"/>
            <a:ext cx="5563305" cy="38103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Tärkeät</a:t>
            </a:r>
            <a:r>
              <a:rPr lang="en-US" dirty="0"/>
              <a:t> </a:t>
            </a:r>
            <a:r>
              <a:rPr lang="en-US" dirty="0" err="1"/>
              <a:t>elinkeinot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        </a:t>
            </a:r>
            <a:r>
              <a:rPr lang="en-US" dirty="0" err="1"/>
              <a:t>Matkailu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       </a:t>
            </a:r>
            <a:r>
              <a:rPr lang="en-US" dirty="0" err="1"/>
              <a:t>Merenkulku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laivaliikenne</a:t>
            </a: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        </a:t>
            </a:r>
            <a:r>
              <a:rPr lang="en-US" dirty="0" err="1"/>
              <a:t>Kalastus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      </a:t>
            </a:r>
            <a:r>
              <a:rPr lang="en-US" dirty="0" err="1"/>
              <a:t>Maatalous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Satamat</a:t>
            </a:r>
            <a:endParaRPr lang="en-US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85F9F20-BFA5-73FC-00D0-3E7022D81329}"/>
              </a:ext>
            </a:extLst>
          </p:cNvPr>
          <p:cNvSpPr txBox="1"/>
          <p:nvPr/>
        </p:nvSpPr>
        <p:spPr>
          <a:xfrm>
            <a:off x="1052434" y="5850374"/>
            <a:ext cx="9324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Kuvan lähde: https://www.flickr.com/photos/tlindfors/16709933034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9EEC171-F780-F818-5587-48C0DAF89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8" y="869872"/>
            <a:ext cx="6320761" cy="42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5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D8DC-71C0-DE81-57E5-805795E2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err="1"/>
              <a:t>Matkai</a:t>
            </a:r>
            <a:r>
              <a:rPr lang="en-US"/>
              <a:t>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DED4-A21E-B6B9-25EB-A8D551755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Ahvenanmaa on </a:t>
            </a:r>
            <a:r>
              <a:rPr lang="en-US" err="1"/>
              <a:t>suosittu</a:t>
            </a:r>
            <a:r>
              <a:rPr lang="en-US"/>
              <a:t> </a:t>
            </a:r>
            <a:r>
              <a:rPr lang="en-US" err="1"/>
              <a:t>kesällä</a:t>
            </a:r>
            <a:endParaRPr lang="en-US"/>
          </a:p>
          <a:p>
            <a:r>
              <a:rPr lang="en-US"/>
              <a:t>Monet </a:t>
            </a:r>
            <a:r>
              <a:rPr lang="en-US" err="1"/>
              <a:t>ihmiset</a:t>
            </a:r>
            <a:r>
              <a:rPr lang="en-US"/>
              <a:t> </a:t>
            </a:r>
            <a:r>
              <a:rPr lang="en-US" err="1"/>
              <a:t>menevät</a:t>
            </a:r>
            <a:r>
              <a:rPr lang="en-US"/>
              <a:t> </a:t>
            </a:r>
            <a:r>
              <a:rPr lang="en-US" err="1"/>
              <a:t>sinne</a:t>
            </a:r>
            <a:r>
              <a:rPr lang="en-US"/>
              <a:t> </a:t>
            </a:r>
            <a:r>
              <a:rPr lang="en-US" err="1"/>
              <a:t>lomalle</a:t>
            </a:r>
          </a:p>
          <a:p>
            <a:r>
              <a:rPr lang="en-US" err="1"/>
              <a:t>Siellä</a:t>
            </a:r>
            <a:r>
              <a:rPr lang="en-US"/>
              <a:t> </a:t>
            </a:r>
            <a:r>
              <a:rPr lang="en-US" err="1"/>
              <a:t>voi</a:t>
            </a:r>
            <a:r>
              <a:rPr lang="en-US"/>
              <a:t>:</a:t>
            </a:r>
          </a:p>
          <a:p>
            <a:pPr marL="0" indent="0">
              <a:buNone/>
            </a:pPr>
            <a:r>
              <a:rPr lang="en-US"/>
              <a:t>          </a:t>
            </a:r>
            <a:r>
              <a:rPr lang="en-US" err="1"/>
              <a:t>Pyöräillä</a:t>
            </a:r>
            <a:endParaRPr lang="en-US"/>
          </a:p>
          <a:p>
            <a:pPr marL="0" indent="0">
              <a:buNone/>
            </a:pPr>
            <a:r>
              <a:rPr lang="en-US"/>
              <a:t>           </a:t>
            </a:r>
            <a:r>
              <a:rPr lang="en-US" err="1"/>
              <a:t>Uida</a:t>
            </a:r>
            <a:endParaRPr lang="en-US"/>
          </a:p>
          <a:p>
            <a:pPr marL="0" indent="0">
              <a:buNone/>
            </a:pPr>
            <a:r>
              <a:rPr lang="en-US"/>
              <a:t>           </a:t>
            </a:r>
            <a:r>
              <a:rPr lang="en-US" err="1"/>
              <a:t>Nähdä</a:t>
            </a:r>
            <a:r>
              <a:rPr lang="en-US"/>
              <a:t> </a:t>
            </a:r>
            <a:r>
              <a:rPr lang="en-US" err="1"/>
              <a:t>luontoa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3F999-709A-1BD0-5D3E-039243DF1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4" r="11202" b="-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38878-541E-BD0D-9C7D-61B61385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0" r="15264" b="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196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Laajakuva</PresentationFormat>
  <Paragraphs>72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AHVENANMAA</vt:lpstr>
      <vt:lpstr>Missä Ahvenanmaa sijatsee</vt:lpstr>
      <vt:lpstr>Väestö</vt:lpstr>
      <vt:lpstr>Ahvenanmaalla on itsehallinto</vt:lpstr>
      <vt:lpstr>Luonto ja ilmasto</vt:lpstr>
      <vt:lpstr>Miksi ilmasto on leudompi?</vt:lpstr>
      <vt:lpstr>Luonto </vt:lpstr>
      <vt:lpstr>Elinkeinot</vt:lpstr>
      <vt:lpstr>Matkailu</vt:lpstr>
      <vt:lpstr>Nähtävyydet</vt:lpstr>
      <vt:lpstr>Tiivistelmä</vt:lpstr>
      <vt:lpstr>Avaisanat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Varis Klára Maria</cp:lastModifiedBy>
  <cp:revision>2</cp:revision>
  <dcterms:created xsi:type="dcterms:W3CDTF">2026-03-20T09:23:15Z</dcterms:created>
  <dcterms:modified xsi:type="dcterms:W3CDTF">2026-03-27T11:31:31Z</dcterms:modified>
</cp:coreProperties>
</file>