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C25DE-0DC9-3405-AE82-087406B7EF2F}" v="81" dt="2026-03-25T16:38:49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 snapToGrid="0">
      <p:cViewPr>
        <p:scale>
          <a:sx n="47" d="100"/>
          <a:sy n="47" d="100"/>
        </p:scale>
        <p:origin x="1388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82D24B-96CB-CAC9-DB56-376E948A2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5A802FB-1BEE-D8E0-C0B7-6C71E2C8D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BC675A-96FA-7D6B-2721-180309B1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F447DB6-ED9E-969C-A6CF-F2FDE119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5E07FB-7C57-5848-1481-AC0B49EF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828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F5385B-0C02-3AA8-8FF1-94CF51CA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7E8BCB7-30B7-DB21-9DBA-AF0E651A4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9F3D10A-49AB-1768-9FCD-05BFE3FA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EF5864-2C15-1B92-0C1E-A6D3B9847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C678835-B43A-775A-A947-648D9862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21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60B046B-417B-F28A-52EA-6E188B6AF4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0A8FF1-1548-4008-4590-89011924C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485D2C8-97A6-6900-69E0-5758C9D8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6750317-97D8-7589-60CF-C7C8437AB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EE82A0B-9E65-3BFA-CC2A-A6788211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83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E83A8E-498D-6A81-4AF5-6C4ECE67C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F2D2BA-E7AD-C8F0-736C-DF8BCE331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C65797-A32D-0FFC-A2F4-B920807E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6C64B43-3621-F0A4-B32F-D583EFF0E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B212B1-43A1-E6F5-8669-F12D8470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7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CE69AB-38B1-2503-E349-6BCA093C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B5FC145-7283-8806-0332-99F4D100B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700F64-EAE8-1D40-A67E-2AEA627DD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DD3223-E034-0268-529E-A165A37A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4472FE0-388B-2190-6514-D210EEF8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338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932513-6DCD-5572-CE7C-FB0B38FE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5825D4-BE5A-726D-EF43-920DDC5CE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3943944-EBE5-295E-9E0E-8F388AFDD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6028492-48A5-E595-8F00-CCC2E7F9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56AC635-E74B-F52A-C09C-E2280A75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5BE46E1-3F15-C805-E1FA-B36D3ED8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855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B795C6-B60B-0B63-C8E6-FDEE96533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2A45B26-EC5B-D64C-7FA2-45096B6CF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8B11B8B-6E15-DD43-530B-4B698DCF0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C40A8F4-2CD0-41E0-D603-911F997605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45E4883-215E-EA4A-F3FC-8B9220497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DF7F91C-8F9C-8A52-F617-E3CF27BE1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5F824E5-9F06-8A31-B940-F1B0623D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CB30367-AD53-97B2-56AD-64B0D5A3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755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E5EE4B-1CB5-A0BE-D742-A40BD9838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CD32DBF-14E5-5475-7D79-EFB754B4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71F1BA-A797-71B0-8496-84913E79A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F69608F-34C4-EF15-023B-294CAA01D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046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C444362-B246-60CC-1876-69622CBF8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9D259FB-C77C-68B4-58FF-BC2A0760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708849-76EB-1125-FF1E-27763D5A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681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2FF8C5-D7F9-BEBA-06D3-ED11EDE8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68FD04-76A0-3658-618F-B6E525BC6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EBD4A9D-1C86-9FFF-B980-F06E8BE90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44E7902-F9BF-E640-C885-FAF77B58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A49AEF4-B5E8-F5D2-8346-BFC540C4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A0913E7-CFE3-3F00-B6A3-F845A348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753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D1376C-904D-A6D8-E861-86B28E83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B83214-1433-3C47-DB0C-DFFA953DA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D0ED1B9-B7F1-671B-D917-04CFC79B3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BA048CF-8875-E202-A815-78F53D8B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F74B679-A281-5E69-E1C9-04832577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D1450CB-9EDA-3129-1DF9-C117AAF12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59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D6E1EC2-1FAB-4BB6-FA90-37ED1B9E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AF073-265B-4DC1-BFE9-F89B36992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9A84B4-1D77-23D4-6FC6-B75466F19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7A2D51-E665-4192-BE18-4E2F6CDFA4DA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502EDA-5527-C42E-9737-6AD860DCF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B095BD-D8E7-4CA4-8D5E-0BD3192B5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E64990-B4DA-4E50-A27E-145C17C1F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545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9E4E74-AEDF-CBEB-569E-E8E4457B7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850" y="367903"/>
            <a:ext cx="5956300" cy="6468269"/>
          </a:xfrm>
        </p:spPr>
        <p:txBody>
          <a:bodyPr>
            <a:noAutofit/>
          </a:bodyPr>
          <a:lstStyle/>
          <a:p>
            <a:pPr algn="l"/>
            <a:r>
              <a:rPr lang="fi-FI" sz="6600" b="1" dirty="0">
                <a:latin typeface="Century" panose="02040604050505020304" pitchFamily="18" charset="0"/>
              </a:rPr>
              <a:t>Vaara-Suomi</a:t>
            </a:r>
            <a:br>
              <a:rPr lang="fi-FI" sz="6600" b="1" dirty="0">
                <a:latin typeface="Century" panose="02040604050505020304" pitchFamily="18" charset="0"/>
              </a:rPr>
            </a:br>
            <a:br>
              <a:rPr lang="fi-FI" sz="6600" b="1" dirty="0">
                <a:latin typeface="Century" panose="02040604050505020304" pitchFamily="18" charset="0"/>
              </a:rPr>
            </a:br>
            <a:br>
              <a:rPr lang="fi-FI" sz="6600" b="1" dirty="0">
                <a:latin typeface="Century" panose="02040604050505020304" pitchFamily="18" charset="0"/>
              </a:rPr>
            </a:br>
            <a:br>
              <a:rPr lang="fi-FI" sz="6600" b="1" dirty="0">
                <a:latin typeface="Century" panose="02040604050505020304" pitchFamily="18" charset="0"/>
              </a:rPr>
            </a:br>
            <a:br>
              <a:rPr lang="fi-FI" sz="6600" b="1" dirty="0">
                <a:latin typeface="Century" panose="02040604050505020304" pitchFamily="18" charset="0"/>
              </a:rPr>
            </a:br>
            <a:br>
              <a:rPr lang="fi-FI" sz="6600" b="1" dirty="0">
                <a:latin typeface="Century" panose="02040604050505020304" pitchFamily="18" charset="0"/>
              </a:rPr>
            </a:br>
            <a:br>
              <a:rPr lang="fi-FI" sz="6600" b="1" dirty="0">
                <a:latin typeface="Century" panose="02040604050505020304" pitchFamily="18" charset="0"/>
              </a:rPr>
            </a:br>
            <a:r>
              <a:rPr lang="fi-FI" sz="2000" dirty="0">
                <a:latin typeface="Century" panose="02040604050505020304" pitchFamily="18" charset="0"/>
              </a:rPr>
              <a:t>lähde: Kuviasuomesta.fi</a:t>
            </a:r>
            <a:endParaRPr lang="fi-FI" sz="6600" b="1" dirty="0">
              <a:latin typeface="Century" panose="02040604050505020304" pitchFamily="18" charset="0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917502A-5F88-BA05-7E80-819A383AF5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0E4F868-04E5-9953-66AD-A3C0A846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906" y="1228311"/>
            <a:ext cx="7586345" cy="50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77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BA02A0-4F07-5094-90CF-E4BD87B7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ominaista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7DBD34-73B8-158B-BDBA-DA330897B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 b="1" dirty="0">
                <a:latin typeface="Century"/>
              </a:rPr>
              <a:t>Jäännösvuoret</a:t>
            </a:r>
            <a:r>
              <a:rPr lang="fi-FI" sz="3200" dirty="0">
                <a:latin typeface="Century"/>
              </a:rPr>
              <a:t> ovat Karjalan muinaiset vuoret jonka siellä on kvartsia. Vaara-Suomen suurimpia </a:t>
            </a:r>
            <a:r>
              <a:rPr lang="fi-FI" sz="3200">
                <a:latin typeface="Century"/>
              </a:rPr>
              <a:t>jäännösvuoret ovat </a:t>
            </a:r>
            <a:r>
              <a:rPr lang="fi-FI" sz="3200" u="sng">
                <a:latin typeface="Century"/>
              </a:rPr>
              <a:t>Koli, Vuokatti ja Ruka-tunturi.</a:t>
            </a:r>
          </a:p>
          <a:p>
            <a:pPr marL="0" indent="0">
              <a:buNone/>
            </a:pPr>
            <a:r>
              <a:rPr lang="fi-FI" sz="3200" b="1" dirty="0">
                <a:latin typeface="Century"/>
              </a:rPr>
              <a:t>Suojelualueet</a:t>
            </a:r>
            <a:r>
              <a:rPr lang="fi-FI" sz="3200" dirty="0">
                <a:latin typeface="Century"/>
              </a:rPr>
              <a:t> ovat tärkeitä, sillä vanhojen metsien </a:t>
            </a:r>
            <a:r>
              <a:rPr lang="fi-FI" sz="3200">
                <a:latin typeface="Century"/>
              </a:rPr>
              <a:t>eliölaista jopa puolet on vaarassa hävitä Suomesta. </a:t>
            </a:r>
          </a:p>
        </p:txBody>
      </p:sp>
    </p:spTree>
    <p:extLst>
      <p:ext uri="{BB962C8B-B14F-4D97-AF65-F5344CB8AC3E}">
        <p14:creationId xmlns:p14="http://schemas.microsoft.com/office/powerpoint/2010/main" val="233880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57D9DB-EAAE-9198-34C3-93B8D6B0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Elinkeinot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38F902-3790-746F-EE08-E3A2946F1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848" y="1593612"/>
            <a:ext cx="10515600" cy="51483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200" dirty="0">
                <a:latin typeface="Century" panose="02040604050505020304" pitchFamily="18" charset="0"/>
              </a:rPr>
              <a:t>Vaara-Suomen metsät ovat tulonlähde alueella. Puuta käytetään rakentamiseen ja paperin valmistukseen. Kerätyt sienet viedään myös ulkomaille.</a:t>
            </a: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fi-FI" sz="2000" dirty="0">
                <a:latin typeface="Century" panose="02040604050505020304" pitchFamily="18" charset="0"/>
              </a:rPr>
              <a:t>Lähde: Peda.net , Yle.fi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A9BCDCE-1057-A466-EDE2-49F34AD6E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12" y="3093557"/>
            <a:ext cx="4863419" cy="273289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7016EFA-4E59-F99C-226C-59EEAD4D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813" y="2975062"/>
            <a:ext cx="4217157" cy="28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97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2812AF-E353-5BBE-30AF-E2A3D14D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Nähtävyydet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C003B9-9738-2E6F-4068-1E388E111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 dirty="0">
                <a:latin typeface="Century"/>
              </a:rPr>
              <a:t>Erämaamaisemat ovat Vaara-Suomen </a:t>
            </a:r>
            <a:r>
              <a:rPr lang="fi-FI" sz="3200" b="1" dirty="0">
                <a:latin typeface="Century"/>
              </a:rPr>
              <a:t>matkailu</a:t>
            </a:r>
            <a:r>
              <a:rPr lang="fi-FI" sz="3200" dirty="0">
                <a:latin typeface="Century"/>
              </a:rPr>
              <a:t>kohteita. Vaara-Suomen tärkeimmät </a:t>
            </a:r>
            <a:r>
              <a:rPr lang="fi-FI" sz="3200">
                <a:latin typeface="Century"/>
              </a:rPr>
              <a:t>luontokohteet ovat </a:t>
            </a:r>
            <a:r>
              <a:rPr lang="fi-FI" sz="3200" u="sng" dirty="0">
                <a:latin typeface="Century"/>
              </a:rPr>
              <a:t>Koli, Kuusamo ja Vuokatti</a:t>
            </a:r>
            <a:r>
              <a:rPr lang="fi-FI" sz="3200" dirty="0">
                <a:latin typeface="Century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7766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EC32E7-71C9-E04E-4BDB-017184DF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Sijainti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2818EC-B371-E4FA-BDD6-DA20BD9CA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152"/>
            <a:ext cx="5778500" cy="48995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 b="1" dirty="0">
                <a:latin typeface="Century"/>
              </a:rPr>
              <a:t>Vaara-suomi</a:t>
            </a:r>
            <a:r>
              <a:rPr lang="fi-FI" sz="3200" dirty="0">
                <a:latin typeface="Century"/>
              </a:rPr>
              <a:t> on sijaitsee Itä- </a:t>
            </a:r>
            <a:r>
              <a:rPr lang="fi-FI" sz="3200">
                <a:latin typeface="Century"/>
              </a:rPr>
              <a:t>ja Pohjois-Suomessa. </a:t>
            </a:r>
          </a:p>
          <a:p>
            <a:pPr marL="0" indent="0">
              <a:buNone/>
            </a:pPr>
            <a:r>
              <a:rPr lang="fi-FI" sz="3200">
                <a:latin typeface="Century"/>
              </a:rPr>
              <a:t>Sen sijaitsee Venäjän rajan lähettyvillä. </a:t>
            </a:r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r>
              <a:rPr lang="fi-FI" sz="2000" dirty="0"/>
              <a:t>Lähde: Peda.net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017C197-8FDB-0B16-BED1-D5D053B41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362" y="473075"/>
            <a:ext cx="3048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5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97B1B9-ED58-7076-90A4-2B0B517B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Vaarat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2F80F6-6194-E57E-57B5-7C18967C4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71" y="1888865"/>
            <a:ext cx="6235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 b="1" dirty="0">
                <a:latin typeface="Century" panose="02040604050505020304" pitchFamily="18" charset="0"/>
              </a:rPr>
              <a:t>Vaarat</a:t>
            </a:r>
            <a:r>
              <a:rPr lang="fi-FI" sz="3200" dirty="0">
                <a:latin typeface="Century" panose="02040604050505020304" pitchFamily="18" charset="0"/>
              </a:rPr>
              <a:t> ovat 50-100 metriä korkeita mäkiä.</a:t>
            </a:r>
          </a:p>
          <a:p>
            <a:pPr marL="0" indent="0">
              <a:buNone/>
            </a:pPr>
            <a:r>
              <a:rPr lang="fi-FI" sz="3200" dirty="0">
                <a:latin typeface="Century"/>
              </a:rPr>
              <a:t>Vaara-Suomessa on ylängöt. </a:t>
            </a:r>
            <a:r>
              <a:rPr lang="fi-FI" sz="3200" b="1" dirty="0">
                <a:latin typeface="Century"/>
              </a:rPr>
              <a:t>Ylänkö</a:t>
            </a:r>
            <a:r>
              <a:rPr lang="fi-FI" sz="3200">
                <a:latin typeface="Century"/>
              </a:rPr>
              <a:t> tarkoitta aluetta, joka </a:t>
            </a:r>
            <a:r>
              <a:rPr lang="fi-FI" sz="3200" dirty="0">
                <a:latin typeface="Century"/>
              </a:rPr>
              <a:t>sijaitsee yli 200 metriä merenpinnan yläpuolella. </a:t>
            </a:r>
          </a:p>
          <a:p>
            <a:pPr marL="0" indent="0">
              <a:buNone/>
            </a:pPr>
            <a:r>
              <a:rPr lang="fi-FI" sz="3200">
                <a:latin typeface="Century"/>
              </a:rPr>
              <a:t>Vaara-Suomessa on paljon </a:t>
            </a:r>
            <a:r>
              <a:rPr lang="fi-FI" sz="3200" dirty="0">
                <a:latin typeface="Century"/>
              </a:rPr>
              <a:t>metsiä ja puita.</a:t>
            </a: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C0444A8-4847-C65A-9C74-0FA6BA2C5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42" y="1566993"/>
            <a:ext cx="5753891" cy="46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8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0FEA4B-6FD2-A0F2-AC84-E6D8E07D1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Asutus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ACD9E1-48F2-3A9B-C399-D9897AF38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116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 dirty="0">
                <a:latin typeface="Century"/>
              </a:rPr>
              <a:t>Vaara-Suomessa asutus on </a:t>
            </a:r>
            <a:r>
              <a:rPr lang="fi-FI" sz="3200" b="1">
                <a:latin typeface="Century"/>
              </a:rPr>
              <a:t>harvaa.</a:t>
            </a:r>
            <a:r>
              <a:rPr lang="fi-FI" sz="3200">
                <a:latin typeface="Century"/>
              </a:rPr>
              <a:t> Se tarkoittaa, että siellä </a:t>
            </a:r>
            <a:r>
              <a:rPr lang="fi-FI" sz="3200" dirty="0">
                <a:latin typeface="Century"/>
              </a:rPr>
              <a:t>asuu vähän ihmisiä.</a:t>
            </a:r>
          </a:p>
          <a:p>
            <a:pPr marL="0" indent="0">
              <a:buNone/>
            </a:pPr>
            <a:r>
              <a:rPr lang="fi-FI" sz="3200" dirty="0">
                <a:latin typeface="Century"/>
              </a:rPr>
              <a:t>Pohjoisen Vaara-Suomen alueet ovat </a:t>
            </a:r>
            <a:r>
              <a:rPr lang="fi-FI" sz="3200" b="1" dirty="0">
                <a:latin typeface="Century"/>
              </a:rPr>
              <a:t>erämaata</a:t>
            </a:r>
            <a:r>
              <a:rPr lang="fi-FI" sz="3200" dirty="0">
                <a:latin typeface="Century"/>
              </a:rPr>
              <a:t>. Siellä </a:t>
            </a:r>
            <a:r>
              <a:rPr lang="fi-FI" sz="3200">
                <a:latin typeface="Century"/>
              </a:rPr>
              <a:t>on laajoja metsiä ja kansallispuistoja. </a:t>
            </a:r>
          </a:p>
          <a:p>
            <a:pPr marL="0" indent="0">
              <a:buNone/>
            </a:pPr>
            <a:r>
              <a:rPr lang="fi-FI" sz="3200" dirty="0">
                <a:latin typeface="Century" panose="02040604050505020304" pitchFamily="18" charset="0"/>
              </a:rPr>
              <a:t>Asutus on keskittynyt vesistöjen rannoille.</a:t>
            </a:r>
          </a:p>
        </p:txBody>
      </p:sp>
    </p:spTree>
    <p:extLst>
      <p:ext uri="{BB962C8B-B14F-4D97-AF65-F5344CB8AC3E}">
        <p14:creationId xmlns:p14="http://schemas.microsoft.com/office/powerpoint/2010/main" val="1389966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109759-9135-860E-9EF2-E29EBEF17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Kaupungit ja järvet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AFE543-C5E0-1A21-ACEB-38E6D0661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001" y="1675406"/>
            <a:ext cx="9847997" cy="51673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 sz="3200">
                <a:latin typeface="Century"/>
              </a:rPr>
              <a:t>Vaara-Suomen suurimmat kaupungit ovat Joensuu ja </a:t>
            </a:r>
            <a:r>
              <a:rPr lang="fi-FI" sz="3200" dirty="0">
                <a:latin typeface="Century"/>
              </a:rPr>
              <a:t>Kajaani ja sen järvet ovat Pielinen ja Oulujärvi.</a:t>
            </a: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fi-FI" sz="2000" dirty="0">
                <a:latin typeface="Century" panose="02040604050505020304" pitchFamily="18" charset="0"/>
              </a:rPr>
              <a:t>Lähde: Fishinginfinland.fi , www.uef.fi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4A797CD-FE08-21FC-D01D-4CE90BE7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89" y="2771775"/>
            <a:ext cx="5224951" cy="357038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68CC697-54C2-B182-34E8-E0DFAEEA9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71774"/>
            <a:ext cx="5365330" cy="3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97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3008F7-706F-DA58-E1AE-3A88C8C1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Kasvillisuus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9BC1F6-BBA9-DAD4-3C27-224447B64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98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>
                <a:latin typeface="Century"/>
              </a:rPr>
              <a:t>Vaara-Suomessa on paljon havumetsiä. </a:t>
            </a:r>
          </a:p>
          <a:p>
            <a:pPr marL="0" indent="0">
              <a:buNone/>
            </a:pPr>
            <a:r>
              <a:rPr lang="fi-FI" sz="3200" dirty="0">
                <a:latin typeface="Century" panose="02040604050505020304" pitchFamily="18" charset="0"/>
              </a:rPr>
              <a:t>Ihmiset sienestävät, marjastavat, metsästävät ja samoilevat. Tämä alueella on paljon </a:t>
            </a:r>
            <a:r>
              <a:rPr lang="fi-FI" sz="3200" b="1" dirty="0">
                <a:latin typeface="Century" panose="02040604050505020304" pitchFamily="18" charset="0"/>
              </a:rPr>
              <a:t>metsämaita</a:t>
            </a:r>
            <a:r>
              <a:rPr lang="fi-FI" sz="3200" dirty="0">
                <a:latin typeface="Century" panose="02040604050505020304" pitchFamily="18" charset="0"/>
              </a:rPr>
              <a:t> ja järviä.</a:t>
            </a:r>
          </a:p>
        </p:txBody>
      </p:sp>
    </p:spTree>
    <p:extLst>
      <p:ext uri="{BB962C8B-B14F-4D97-AF65-F5344CB8AC3E}">
        <p14:creationId xmlns:p14="http://schemas.microsoft.com/office/powerpoint/2010/main" val="1379460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5AC7AF-D26E-E0A0-0F7E-566009B5C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Eläimet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469D08-B3D3-307A-5041-CBC4966EF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21" y="1798330"/>
            <a:ext cx="12706065" cy="4950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>
                <a:latin typeface="Century" panose="02040604050505020304" pitchFamily="18" charset="0"/>
              </a:rPr>
              <a:t>Riistaeläimet ja suurpedot viihtyvät hyvin  Vaara-Suomessa.</a:t>
            </a:r>
          </a:p>
          <a:p>
            <a:pPr marL="0" indent="0">
              <a:buNone/>
            </a:pPr>
            <a:r>
              <a:rPr lang="fi-FI" sz="3200" dirty="0">
                <a:latin typeface="Century" panose="02040604050505020304" pitchFamily="18" charset="0"/>
              </a:rPr>
              <a:t>Siellä asuu esimerkiksi karhuja, susia, ja metsäpeuroja.</a:t>
            </a: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fi-FI" sz="3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fi-FI" sz="2000" dirty="0">
                <a:latin typeface="Century" panose="02040604050505020304" pitchFamily="18" charset="0"/>
              </a:rPr>
              <a:t>Lähde: hirvikota.wordpress.com , suomenluonto.fi , Yle.fi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ABABE8A-C2A8-ED78-BA6D-7D7D2A1A4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67" y="3652492"/>
            <a:ext cx="3843350" cy="244618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2376EFAE-51D9-2A46-5AF3-A8317A3BB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32" y="3652492"/>
            <a:ext cx="3675302" cy="244618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9D217EA-EF4B-26AD-DD52-DE65B1DAC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749" y="3652492"/>
            <a:ext cx="3586137" cy="24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4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C792B7-8F33-3019-913C-0A872CBB8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Matka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94F25F-561C-B72F-1335-89FDBA81F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357" y="2130425"/>
            <a:ext cx="9307286" cy="30076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 dirty="0">
                <a:latin typeface="Century"/>
              </a:rPr>
              <a:t>Pitkät välimatkat tekevät arjesta joskus hankalaa. Esimerkiksi: palveluihin kulkeminen </a:t>
            </a:r>
            <a:r>
              <a:rPr lang="fi-FI" sz="3200">
                <a:latin typeface="Century"/>
              </a:rPr>
              <a:t>vie aikaa. Suurimmat kaupungit sijaitsevat </a:t>
            </a:r>
            <a:r>
              <a:rPr lang="fi-FI" sz="3200" dirty="0">
                <a:latin typeface="Century"/>
              </a:rPr>
              <a:t>usein vesistöjen lähellä, mutta monet ihmiset asuvat maaseudulla.</a:t>
            </a:r>
          </a:p>
        </p:txBody>
      </p:sp>
    </p:spTree>
    <p:extLst>
      <p:ext uri="{BB962C8B-B14F-4D97-AF65-F5344CB8AC3E}">
        <p14:creationId xmlns:p14="http://schemas.microsoft.com/office/powerpoint/2010/main" val="288536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ED115F-03B9-6FED-94CD-2DCF06D1C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b="1" dirty="0">
                <a:latin typeface="Century" panose="02040604050505020304" pitchFamily="18" charset="0"/>
              </a:rPr>
              <a:t>Kulttuuri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70B83D-2755-95D9-F0FF-654BFB462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 dirty="0">
                <a:latin typeface="Century"/>
              </a:rPr>
              <a:t>Vaara-Suomi on lähellä itärajaa ja sen kulttuurissa on </a:t>
            </a:r>
            <a:r>
              <a:rPr lang="fi-FI" sz="3200">
                <a:latin typeface="Century"/>
              </a:rPr>
              <a:t>paljon Venäjän kulttuuria. Esimerkiksi: virpomalorut  ja karjalanpiirakat. Siellä näkyy </a:t>
            </a:r>
            <a:r>
              <a:rPr lang="fi-FI" sz="3200" b="1" dirty="0">
                <a:latin typeface="Century"/>
              </a:rPr>
              <a:t>karjallinen kulttuuri. </a:t>
            </a:r>
          </a:p>
          <a:p>
            <a:pPr marL="0" indent="0">
              <a:buNone/>
            </a:pPr>
            <a:r>
              <a:rPr lang="fi-FI" sz="3200" dirty="0">
                <a:latin typeface="Century" panose="02040604050505020304" pitchFamily="18" charset="0"/>
              </a:rPr>
              <a:t>Vaara-Suomessa on aina toiminut rinnakkain kaksi kristillistä kirkkoa, luterilainen ja ortodoksinen.</a:t>
            </a:r>
          </a:p>
        </p:txBody>
      </p:sp>
    </p:spTree>
    <p:extLst>
      <p:ext uri="{BB962C8B-B14F-4D97-AF65-F5344CB8AC3E}">
        <p14:creationId xmlns:p14="http://schemas.microsoft.com/office/powerpoint/2010/main" val="627077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4FA7A716CF350498099FF51DEED5B01" ma:contentTypeVersion="6" ma:contentTypeDescription="Luo uusi asiakirja." ma:contentTypeScope="" ma:versionID="3b2ff5756ed73b41d3507aa377a52999">
  <xsd:schema xmlns:xsd="http://www.w3.org/2001/XMLSchema" xmlns:xs="http://www.w3.org/2001/XMLSchema" xmlns:p="http://schemas.microsoft.com/office/2006/metadata/properties" xmlns:ns3="e48f5463-aafb-415a-a521-7232bc23077a" targetNamespace="http://schemas.microsoft.com/office/2006/metadata/properties" ma:root="true" ma:fieldsID="aea4f96878ff1994dfbbcc42dc8bc1f4" ns3:_="">
    <xsd:import namespace="e48f5463-aafb-415a-a521-7232bc23077a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8f5463-aafb-415a-a521-7232bc23077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48f5463-aafb-415a-a521-7232bc23077a" xsi:nil="true"/>
  </documentManagement>
</p:properties>
</file>

<file path=customXml/itemProps1.xml><?xml version="1.0" encoding="utf-8"?>
<ds:datastoreItem xmlns:ds="http://schemas.openxmlformats.org/officeDocument/2006/customXml" ds:itemID="{E645BAA5-EF80-4676-B370-CE3EE0EFCB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8f5463-aafb-415a-a521-7232bc230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05EDB1-3D9B-45E8-BB4C-FC65D067A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5A7C3D-8687-45F0-8971-B5D32B878B15}">
  <ds:schemaRefs>
    <ds:schemaRef ds:uri="http://purl.org/dc/terms/"/>
    <ds:schemaRef ds:uri="http://schemas.microsoft.com/office/2006/metadata/properties"/>
    <ds:schemaRef ds:uri="http://schemas.openxmlformats.org/package/2006/metadata/core-properties"/>
    <ds:schemaRef ds:uri="e48f5463-aafb-415a-a521-7232bc23077a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341</Words>
  <Application>Microsoft Office PowerPoint</Application>
  <PresentationFormat>Widescreen</PresentationFormat>
  <Paragraphs>60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Office-teema</vt:lpstr>
      <vt:lpstr>Vaara-Suomi       lähde: Kuviasuomesta.fi</vt:lpstr>
      <vt:lpstr>Sijainti</vt:lpstr>
      <vt:lpstr>Vaarat</vt:lpstr>
      <vt:lpstr>Asutus</vt:lpstr>
      <vt:lpstr>Kaupungit ja järvet</vt:lpstr>
      <vt:lpstr>Kasvillisuus</vt:lpstr>
      <vt:lpstr>Eläimet</vt:lpstr>
      <vt:lpstr>Matka </vt:lpstr>
      <vt:lpstr>Kulttuuri</vt:lpstr>
      <vt:lpstr>ominaista</vt:lpstr>
      <vt:lpstr>Elinkeinot </vt:lpstr>
      <vt:lpstr>Nähtävyydet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Sadeghi Mahdis</dc:creator>
  <cp:lastModifiedBy>Sadeghi Mahdis</cp:lastModifiedBy>
  <cp:revision>34</cp:revision>
  <dcterms:created xsi:type="dcterms:W3CDTF">2026-03-19T09:08:26Z</dcterms:created>
  <dcterms:modified xsi:type="dcterms:W3CDTF">2026-03-25T16:38:59Z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0x01010074FA7A716CF350498099FF51DEED5B01</vt:lpwstr>
  </property>
</Properties>
</file>