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35038-3C57-6A56-2CBA-1746849D3A8F}" v="76" dt="2026-03-25T16:05:25.930"/>
    <p1510:client id="{A1CA1A11-16CF-BBC3-DCFE-5A4359F0677D}" v="384" dt="2026-03-24T10:02:14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8EEA8-5D02-098D-B15F-4A47A95A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800" dirty="0"/>
              <a:t>  LOUNAIS-SUOMI</a:t>
            </a:r>
            <a:br>
              <a:rPr lang="en-US" sz="3800" dirty="0"/>
            </a:br>
            <a:r>
              <a:rPr lang="en-US" sz="3800" dirty="0"/>
              <a:t>     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E7A28-0B99-6937-D6A7-D88462D29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88913" cy="33206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noProof="1"/>
              <a:t>Lounais-Suomi sijaitsee Suomen lounaisosassa, Itämeren rannalla.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>
                <a:solidFill>
                  <a:srgbClr val="FF0000"/>
                </a:solidFill>
              </a:rPr>
              <a:t>Lahde</a:t>
            </a:r>
            <a:r>
              <a:rPr lang="en-US" sz="2200"/>
              <a:t>:</a:t>
            </a:r>
            <a:r>
              <a:rPr lang="en-US" sz="2200" dirty="0">
                <a:solidFill>
                  <a:srgbClr val="000000"/>
                </a:solidFill>
              </a:rPr>
              <a:t> </a:t>
            </a:r>
            <a:r>
              <a:rPr lang="en-US" sz="1600" dirty="0">
                <a:solidFill>
                  <a:srgbClr val="0070C0"/>
                </a:solidFill>
              </a:rPr>
              <a:t>Avara Suomi Sanoma pro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CAF2C-D508-E0C9-6AC4-DD5A862F95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00" r="16899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786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CD37F-00C8-2893-123F-AB3F4C6D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945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           SUURIMMAT KAUPUNGIT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EE47-1F5F-27E5-2856-10E114F80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636008"/>
            <a:ext cx="6894576" cy="15727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/>
              <a:t>Turku, Pori, Salo ja Rauma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>
                <a:solidFill>
                  <a:srgbClr val="FF0000"/>
                </a:solidFill>
              </a:rPr>
              <a:t>Lahde</a:t>
            </a:r>
            <a:r>
              <a:rPr lang="en-US" sz="2000">
                <a:solidFill>
                  <a:srgbClr val="002060"/>
                </a:solidFill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  <a:r>
              <a:rPr lang="en-US" sz="1800">
                <a:solidFill>
                  <a:srgbClr val="00B0F0"/>
                </a:solidFill>
              </a:rPr>
              <a:t>Avara Suomi Sanoma pro</a:t>
            </a:r>
          </a:p>
        </p:txBody>
      </p:sp>
      <p:sp>
        <p:nvSpPr>
          <p:cNvPr id="57" name="sketchy line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1B758-0D36-AFD5-9E7B-D1B13D66E7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81"/>
          <a:stretch>
            <a:fillRect/>
          </a:stretch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867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98A22-C691-412A-DECB-35027F1D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800"/>
              <a:t>                    LUONTOA  ALUEELLA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C7F60-5E02-91B3-4061-53251BB1C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/>
              <a:t>Alueella</a:t>
            </a:r>
            <a:r>
              <a:rPr lang="en-US" sz="2200" dirty="0"/>
              <a:t> on </a:t>
            </a:r>
            <a:r>
              <a:rPr lang="en-US" sz="2200" dirty="0" err="1"/>
              <a:t>saaristoa</a:t>
            </a:r>
            <a:r>
              <a:rPr lang="en-US" sz="2200" dirty="0"/>
              <a:t>, </a:t>
            </a:r>
            <a:r>
              <a:rPr lang="en-US" sz="2200" dirty="0" err="1"/>
              <a:t>metsiä</a:t>
            </a:r>
            <a:r>
              <a:rPr lang="en-US" sz="2200" dirty="0"/>
              <a:t>, </a:t>
            </a:r>
            <a:r>
              <a:rPr lang="en-US" sz="2200" dirty="0" err="1"/>
              <a:t>kallioita</a:t>
            </a:r>
            <a:r>
              <a:rPr lang="en-US" sz="2200" dirty="0"/>
              <a:t>, </a:t>
            </a:r>
            <a:r>
              <a:rPr lang="en-US" sz="2200" dirty="0" err="1"/>
              <a:t>jokia</a:t>
            </a:r>
            <a:r>
              <a:rPr lang="en-US" sz="2200" dirty="0"/>
              <a:t> ja </a:t>
            </a:r>
            <a:r>
              <a:rPr lang="en-US" sz="2200" dirty="0" err="1"/>
              <a:t>savipeltoja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000">
                <a:solidFill>
                  <a:srgbClr val="FF0000"/>
                </a:solidFill>
              </a:rPr>
              <a:t>Lähde</a:t>
            </a:r>
            <a:r>
              <a:rPr lang="en-US" sz="2000">
                <a:solidFill>
                  <a:srgbClr val="002060"/>
                </a:solidFill>
              </a:rPr>
              <a:t>:</a:t>
            </a:r>
            <a:r>
              <a:rPr lang="en-US" sz="2000">
                <a:solidFill>
                  <a:srgbClr val="FF0000"/>
                </a:solidFill>
              </a:rPr>
              <a:t> </a:t>
            </a:r>
            <a:r>
              <a:rPr lang="en-US" sz="1800">
                <a:solidFill>
                  <a:srgbClr val="00B0F0"/>
                </a:solidFill>
              </a:rPr>
              <a:t>Google visit Turku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5DB53-C01A-FCA9-7124-2FCF0A1EC7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43" r="1734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696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739EA-D07C-28FA-8882-548D1F66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88394" cy="1204738"/>
          </a:xfrm>
        </p:spPr>
        <p:txBody>
          <a:bodyPr anchor="b">
            <a:normAutofit/>
          </a:bodyPr>
          <a:lstStyle/>
          <a:p>
            <a:r>
              <a:rPr lang="en-US" sz="2600"/>
              <a:t>       TYYPILLISTÄ ALUEELLE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0A9B2-A57C-4510-3DB0-DB6AB468A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noProof="1"/>
              <a:t>Saaristo, meri, laivanrakennus ja herkkä luonto ovat typillisiä.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>
                <a:solidFill>
                  <a:srgbClr val="FF0000"/>
                </a:solidFill>
              </a:rPr>
              <a:t>Lähde</a:t>
            </a:r>
            <a:r>
              <a:rPr lang="en-US" sz="1800">
                <a:solidFill>
                  <a:srgbClr val="002060"/>
                </a:solidFill>
              </a:rPr>
              <a:t>:</a:t>
            </a:r>
            <a:r>
              <a:rPr lang="en-US" sz="1800">
                <a:solidFill>
                  <a:srgbClr val="FF0000"/>
                </a:solidFill>
              </a:rPr>
              <a:t> </a:t>
            </a:r>
            <a:r>
              <a:rPr lang="en-US" sz="1800">
                <a:solidFill>
                  <a:srgbClr val="00B0F0"/>
                </a:solidFill>
              </a:rPr>
              <a:t>pixabay.com</a:t>
            </a:r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D1403-1516-F476-BBCB-910098BBD5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33" t="577" r="2974" b="2500"/>
          <a:stretch>
            <a:fillRect/>
          </a:stretch>
        </p:blipFill>
        <p:spPr>
          <a:xfrm>
            <a:off x="5035080" y="-170783"/>
            <a:ext cx="8582101" cy="664691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68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EC89A-D85E-4364-90CF-BF1C90C9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800"/>
              <a:t>               TÄRKEIMMÄT ELINKEINOT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14AEF-617B-5D8B-950A-309E250C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035277" cy="365713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 err="1"/>
              <a:t>Matkailu</a:t>
            </a:r>
            <a:endParaRPr lang="en-US" dirty="0"/>
          </a:p>
          <a:p>
            <a:r>
              <a:rPr lang="en-US" dirty="0"/>
              <a:t>Maatalous</a:t>
            </a:r>
          </a:p>
          <a:p>
            <a:r>
              <a:rPr lang="en-US" dirty="0"/>
              <a:t>laivanrakennus </a:t>
            </a:r>
          </a:p>
          <a:p>
            <a:r>
              <a:rPr lang="en-US" dirty="0" err="1"/>
              <a:t>kauppa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000">
                <a:solidFill>
                  <a:srgbClr val="FF0000"/>
                </a:solidFill>
              </a:rPr>
              <a:t>Lähde</a:t>
            </a:r>
            <a:r>
              <a:rPr lang="en-US" sz="2000">
                <a:solidFill>
                  <a:srgbClr val="002060"/>
                </a:solidFill>
              </a:rPr>
              <a:t>:</a:t>
            </a:r>
            <a:r>
              <a:rPr lang="en-US" sz="2000">
                <a:solidFill>
                  <a:srgbClr val="FF0000"/>
                </a:solidFill>
              </a:rPr>
              <a:t> </a:t>
            </a:r>
            <a:r>
              <a:rPr lang="en-US" sz="1800">
                <a:solidFill>
                  <a:srgbClr val="00B0F0"/>
                </a:solidFill>
              </a:rPr>
              <a:t>Avara Suomi Sanoma pro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A841B-011A-A9E8-E86D-2A74D1BBDB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55" b="184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641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6C6FA-9A1F-D2AE-03CB-CFA99E31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7759"/>
            <a:ext cx="5091017" cy="1610477"/>
          </a:xfrm>
        </p:spPr>
        <p:txBody>
          <a:bodyPr anchor="b">
            <a:normAutofit/>
          </a:bodyPr>
          <a:lstStyle/>
          <a:p>
            <a:r>
              <a:rPr lang="en-US" sz="3400"/>
              <a:t>NÄHTÄVYYKSIÄ ALUEELLA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54C9-312E-6AB6-723E-BD2FAFF68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/>
              <a:t>Saaristo</a:t>
            </a:r>
            <a:r>
              <a:rPr lang="en-US" sz="2200" dirty="0"/>
              <a:t>, </a:t>
            </a:r>
            <a:r>
              <a:rPr lang="en-US" sz="2200" dirty="0" err="1"/>
              <a:t>Yyterin</a:t>
            </a:r>
            <a:r>
              <a:rPr lang="en-US" sz="2200" dirty="0"/>
              <a:t> </a:t>
            </a:r>
            <a:r>
              <a:rPr lang="en-US" sz="2200" dirty="0" err="1"/>
              <a:t>rannat</a:t>
            </a:r>
            <a:r>
              <a:rPr lang="en-US" sz="2200" dirty="0"/>
              <a:t>, </a:t>
            </a:r>
            <a:r>
              <a:rPr lang="en-US" sz="2200" dirty="0" err="1"/>
              <a:t>Vanha</a:t>
            </a:r>
            <a:r>
              <a:rPr lang="en-US" sz="2200" dirty="0"/>
              <a:t> Rauma ja Porin </a:t>
            </a:r>
            <a:r>
              <a:rPr lang="en-US" sz="2200" dirty="0" err="1"/>
              <a:t>festivaalit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000">
                <a:solidFill>
                  <a:srgbClr val="FF0000"/>
                </a:solidFill>
              </a:rPr>
              <a:t>Lähde</a:t>
            </a:r>
            <a:r>
              <a:rPr lang="en-US" sz="2000">
                <a:solidFill>
                  <a:srgbClr val="002060"/>
                </a:solidFill>
              </a:rPr>
              <a:t>:</a:t>
            </a:r>
            <a:r>
              <a:rPr lang="en-US" sz="2000">
                <a:solidFill>
                  <a:srgbClr val="FF0000"/>
                </a:solidFill>
              </a:rPr>
              <a:t> </a:t>
            </a:r>
            <a:r>
              <a:rPr lang="en-US" sz="1800">
                <a:solidFill>
                  <a:srgbClr val="00B0F0"/>
                </a:solidFill>
              </a:rPr>
              <a:t>pixabay.com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086D9-3BEA-6B95-753F-45F859F44F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09" r="36125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553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02DBC-8FA5-EA28-938A-04E81285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VÄESTÖ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FB02-09A0-2D82-24EB-BBD7BA78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Väestö</a:t>
            </a:r>
            <a:r>
              <a:rPr lang="en-US" sz="2400" dirty="0"/>
              <a:t> </a:t>
            </a:r>
            <a:r>
              <a:rPr lang="en-US" sz="2400" dirty="0" err="1"/>
              <a:t>kasvaa</a:t>
            </a:r>
            <a:r>
              <a:rPr lang="en-US" sz="2400" dirty="0"/>
              <a:t> </a:t>
            </a:r>
            <a:r>
              <a:rPr lang="en-US" sz="2400" dirty="0" err="1"/>
              <a:t>hitaasti</a:t>
            </a:r>
            <a:r>
              <a:rPr lang="en-US" sz="2400" dirty="0"/>
              <a:t>. Osa </a:t>
            </a:r>
            <a:r>
              <a:rPr lang="en-US" sz="2400" dirty="0" err="1"/>
              <a:t>asuu</a:t>
            </a:r>
            <a:r>
              <a:rPr lang="en-US" sz="2400" dirty="0"/>
              <a:t> </a:t>
            </a:r>
            <a:r>
              <a:rPr lang="en-US" sz="2400" dirty="0" err="1"/>
              <a:t>alueella</a:t>
            </a:r>
            <a:r>
              <a:rPr lang="en-US" sz="2400" dirty="0"/>
              <a:t> </a:t>
            </a:r>
            <a:r>
              <a:rPr lang="en-US" sz="2400" dirty="0" err="1"/>
              <a:t>pysyvästi</a:t>
            </a:r>
            <a:r>
              <a:rPr lang="en-US" sz="2400" dirty="0"/>
              <a:t> ja </a:t>
            </a:r>
            <a:r>
              <a:rPr lang="en-US" sz="2400" dirty="0" err="1"/>
              <a:t>osa</a:t>
            </a:r>
            <a:r>
              <a:rPr lang="en-US" sz="2400" dirty="0"/>
              <a:t> vain </a:t>
            </a:r>
            <a:r>
              <a:rPr lang="en-US" sz="2400" dirty="0" err="1"/>
              <a:t>kesällä</a:t>
            </a:r>
            <a:r>
              <a:rPr lang="en-US" sz="2400" dirty="0"/>
              <a:t>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000">
                <a:solidFill>
                  <a:srgbClr val="FF0000"/>
                </a:solidFill>
              </a:rPr>
              <a:t>Lähde</a:t>
            </a:r>
            <a:r>
              <a:rPr lang="en-US" sz="2000">
                <a:solidFill>
                  <a:srgbClr val="002060"/>
                </a:solidFill>
              </a:rPr>
              <a:t>:</a:t>
            </a:r>
            <a:r>
              <a:rPr lang="en-US" sz="2000">
                <a:solidFill>
                  <a:srgbClr val="FF0000"/>
                </a:solidFill>
              </a:rPr>
              <a:t> </a:t>
            </a:r>
            <a:r>
              <a:rPr lang="en-US" sz="1800">
                <a:solidFill>
                  <a:srgbClr val="00B0F0"/>
                </a:solidFill>
              </a:rPr>
              <a:t>Avara Suomi Sanoma</a:t>
            </a:r>
            <a:r>
              <a:rPr lang="en-US" sz="1800" dirty="0">
                <a:solidFill>
                  <a:srgbClr val="00B0F0"/>
                </a:solidFill>
              </a:rPr>
              <a:t> pro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2CB59-6222-685B-F6B0-AFF2556822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01" r="27985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8741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Office-teema</vt:lpstr>
      <vt:lpstr>  LOUNAIS-SUOMI       </vt:lpstr>
      <vt:lpstr>           SUURIMMAT KAUPUNGIT</vt:lpstr>
      <vt:lpstr>                    LUONTOA  ALUEELLA</vt:lpstr>
      <vt:lpstr>       TYYPILLISTÄ ALUEELLE</vt:lpstr>
      <vt:lpstr>               TÄRKEIMMÄT ELINKEINOT</vt:lpstr>
      <vt:lpstr>NÄHTÄVYYKSIÄ ALUEELLA</vt:lpstr>
      <vt:lpstr>VÄESTÖ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264</cp:revision>
  <dcterms:created xsi:type="dcterms:W3CDTF">2026-03-19T09:10:53Z</dcterms:created>
  <dcterms:modified xsi:type="dcterms:W3CDTF">2026-03-25T16:05:27Z</dcterms:modified>
</cp:coreProperties>
</file>