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58" r:id="rId8"/>
    <p:sldId id="261" r:id="rId9"/>
    <p:sldId id="260" r:id="rId10"/>
    <p:sldId id="262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73AAB-90EF-1B79-CC86-E2F1BCDFB4C1}" v="29" dt="2026-03-25T12:59:07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5T12:52:47.2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11774 8396 16383 0 0,'-6'6'0'0'0,"-8"2"0"0"0,-8 6 0 0 0,-7 7 0 0 0,3 5 0 0 0,-1-1 0 0 0,4 1 0 0 0,0-4 0 0 0,3 0 0 0 0,0-3 0 0 0,3 1 0 0 0,-8-3 0 0 0,-11 8 0 0 0,-1 6 0 0 0,-5-2 0 0 0,-2-1 0 0 0,6 2 0 0 0,4-5 0 0 0,2 0 0 0 0,-7-4 0 0 0,-2-6 0 0 0,0-6 0 0 0,6 2 0 0 0,4-1 0 0 0,0-2 0 0 0,0-2 0 0 0,5 3 0 0 0,1 1 0 0 0,-1-2 0 0 0,3 5 0 0 0,-6-1 0 0 0,1 10 0 0 0,0 2 0 0 0,5 2 0 0 0,-1-3 0 0 0,5 1 0 0 0,-1-4 0 0 0,-3-6 0 0 0,-4 2 0 0 0,-3-2 0 0 0,-3 2 0 0 0,-8-1 0 0 0,-3 2 0 0 0,0 0 0 0 0,7 1 0 0 0,4-1 0 0 0,2-4 0 0 0,5 2 0 0 0,2-2 0 0 0,-1-2 0 0 0,-3-4 0 0 0,-9-3 0 0 0,-4-2 0 0 0,-1-1 0 0 0,7 5 0 0 0,2 1 0 0 0,2 1 0 0 0,5 3 0 0 0,2 1 0 0 0,4 5 0 0 0,0-2 0 0 0,3 4 0 0 0,-1-2 0 0 0,2 3 0 0 0,-3-3 0 0 0,-3-4 0 0 0,-5-4 0 0 0,-3-3 0 0 0,-3-4 0 0 0,-2-1 0 0 0,-2 5 0 0 0,1 1 0 0 0,5 6 0 0 0,-3 1 0 0 0,3 4 0 0 0,1-2 0 0 0,0-2 0 0 0,-1-5 0 0 0,4 3 0 0 0,1-1 0 0 0,-1-2 0 0 0,-3-2 0 0 0,-1-4 0 0 0,-2-1 0 0 0,-8-1 0 0 0,3 11 0 0 0,9 10 0 0 0,2 1 0 0 0,6 3 0 0 0,1-3 0 0 0,-3-6 0 0 0,-3-5 0 0 0,3 1 0 0 0,-1-1 0 0 0,3 2 0 0 0,0 0 0 0 0,-9-2 0 0 0,0 2 0 0 0,0-1 0 0 0,4 3 0 0 0,2-1 0 0 0,-3-2 0 0 0,4 1 0 0 0,6 12 0 0 0,0 0 0 0 0,2 3 0 0 0,-1-4 0 0 0,-6-6 0 0 0,-3-6 0 0 0,-5-6 0 0 0,3 2 0 0 0,0 0 0 0 0,-1-2 0 0 0,3 5 0 0 0,-5-1 0 0 0,2 4 0 0 0,-1 0 0 0 0,-1-2 0 0 0,-1-5 0 0 0,-2-2 0 0 0,-2-3 0 0 0,6-8 0 0 0,2-3 0 0 0,-2 0 0 0 0,-7 1 0 0 0,-4 2 0 0 0,-1 1 0 0 0,6-4 0 0 0,4-1 0 0 0,0 2 0 0 0,-1 1 0 0 0,0 1 0 0 0,-2 3 0 0 0,6-5 0 0 0,7-14 0 0 0,14-3 0 0 0,7-3 0 0 0,4-4 0 0 0,2-2 0 0 0,5 4 0 0 0,7 7 0 0 0,7 8 0 0 0,-1-1 0 0 0,2 3 0 0 0,-4-3 0 0 0,0 2 0 0 0,-3-4 0 0 0,7 1 0 0 0,6 4 0 0 0,-16 3 0 0 0,-10 10 0 0 0,-12 10 0 0 0,-11 4 0 0 0,-3 5 0 0 0,-4 0 0 0 0,-4-5 0 0 0,3 3 0 0 0,-1-3 0 0 0,-1-4 0 0 0,-3-3 0 0 0,-9-3 0 0 0,-3-3 0 0 0,-1-2 0 0 0,1 0 0 0 0,8-7 0 0 0,9-8 0 0 0,3-1 0 0 0,-1 1 0 0 0,4 10 0 0 0,4 12 0 0 0,6 11 0 0 0,-3 2 0 0 0,2 10 0 0 0,-11 0 0 0 0,-7-5 0 0 0,1-1 0 0 0,-1-5 0 0 0,-2-5 0 0 0,-1-5 0 0 0,3 2 0 0 0,8 5 0 0 0,6 7 0 0 0,6 4 0 0 0,-1-2 0 0 0,0 2 0 0 0,1 1 0 0 0,3 2 0 0 0,2 3 0 0 0,2 1 0 0 0,0 2 0 0 0,1-1 0 0 0,7-4 0 0 0,7-9 0 0 0,9-8 0 0 0,5-6 0 0 0,11-4 0 0 0,5-4 0 0 0,0-1 0 0 0,0 0 0 0 0,-2-1 0 0 0,-2 1 0 0 0,-2 0 0 0 0,5 0 0 0 0,-4 7 0 0 0,-10 8 0 0 0,-15 2 0 0 0,-11 4 0 0 0,-11-1 0 0 0,-11-4 0 0 0,-2 8 0 0 0,-3-1 0 0 0,-4-3 0 0 0,-4-5 0 0 0,5 1 0 0 0,0-2 0 0 0,-8 3 0 0 0,3 4 0 0 0,6 6 0 0 0,8 4 0 0 0,7 3 0 0 0,5 2 0 0 0,4 8 0 0 0,2 2 0 0 0,1-1 0 0 0,1-1 0 0 0,-1-2 0 0 0,-6-8 0 0 0,-2-3 0 0 0,-7-8 0 0 0,-6-6 0 0 0,0-1 0 0 0,-3-2 0 0 0,3 2 0 0 0,-2-1 0 0 0,-3-3 0 0 0,-3-3 0 0 0,3 8 0 0 0,-6 3 0 0 0,-5-3 0 0 0,-1-3 0 0 0,-2-5 0 0 0,7 3 0 0 0,3-1 0 0 0,5 5 0 0 0,2-1 0 0 0,-2-3 0 0 0,3 4 0 0 0,-1-2 0 0 0,3 4 0 0 0,-7-2 0 0 0,-5-3 0 0 0,-4-3 0 0 0,-2-4 0 0 0,-1-2 0 0 0,1-2 0 0 0,-1-1 0 0 0,-5-1 0 0 0,-1 1 0 0 0,6-7 0 0 0,3-2 0 0 0,9-5 0 0 0,2-1 0 0 0,5-3 0 0 0,-1 1 0 0 0,4-9 0 0 0,-2 0 0 0 0,-3 5 0 0 0,-6 5 0 0 0,3 0 0 0 0,6-4 0 0 0,-7 2 0 0 0,-6-2 0 0 0,-2 2 0 0 0,-3 4 0 0 0,-1 5 0 0 0,0 3 0 0 0,0 3 0 0 0,6-3 0 0 0,2-2 0 0 0,-5 1 0 0 0,-4 1 0 0 0,4 9 0 0 0,9 9 0 0 0,2 3 0 0 0,5 4 0 0 0,0 0 0 0 0,-4-3 0 0 0,3 1 0 0 0,-3-3 0 0 0,-3-2 0 0 0,-9-5 0 0 0,1 4 0 0 0,-1-1 0 0 0,7 5 0 0 0,1-1 0 0 0,-1-3 0 0 0,-2-2 0 0 0,4 8 0 0 0,0 2 0 0 0,4 4 0 0 0,0-3 0 0 0,3 3 0 0 0,-1-4 0 0 0,-4-5 0 0 0,3 2 0 0 0,-8 4 0 0 0,-6-2 0 0 0,4 3 0 0 0,0-2 0 0 0,0-5 0 0 0,-2-5 0 0 0,-1-3 0 0 0,-1 3 0 0 0,-1-1 0 0 0,-1 0 0 0 0,0-3 0 0 0,0-1 0 0 0,0-2 0 0 0,0-1 0 0 0,0-1 0 0 0,0 0 0 0 0,0-1 0 0 0,-6 1 0 0 0,-2 0 0 0 0,-6-1 0 0 0,0 1 0 0 0,2 0 0 0 0,3 0 0 0 0,3 0 0 0 0,3 0 0 0 0,-5 0 0 0 0,6-6 0 0 0,9-8 0 0 0,10-8 0 0 0,7-6 0 0 0,7-5 0 0 0,3 10 0 0 0,3 14 0 0 0,0 16 0 0 0,1 12 0 0 0,0 9 0 0 0,-1 6 0 0 0,0 9 0 0 0,-6-2 0 0 0,-3-3 0 0 0,0-1 0 0 0,2-1 0 0 0,-5 6 0 0 0,0 1 0 0 0,2 0 0 0 0,-4-7 0 0 0,0-4 0 0 0,3-2 0 0 0,-3 1 0 0 0,0 1 0 0 0,-4 1 0 0 0,2 2 0 0 0,-3-6 0 0 0,1-2 0 0 0,-2-5 0 0 0,2 0 0 0 0,4 8 0 0 0,4 5 0 0 0,-3-3 0 0 0,1-1 0 0 0,-3-6 0 0 0,0-1 0 0 0,-4-5 0 0 0,-4-5 0 0 0,1 1 0 0 0,4 3 0 0 0,-1 0 0 0 0,3 2 0 0 0,-3-2 0 0 0,2 2 0 0 0,-2-2 0 0 0,-11 7 0 0 0,-6 1 0 0 0,-3 0 0 0 0,-1-3 0 0 0,-1-5 0 0 0,1-7 0 0 0,1-4 0 0 0,1-4 0 0 0,-12-2 0 0 0,-4-2 0 0 0,-4 0 0 0 0,0 0 0 0 0,5 0 0 0 0,5 0 0 0 0,-3 1 0 0 0,3-1 0 0 0,2 1 0 0 0,2 0 0 0 0,10 6 0 0 0,3 2 0 0 0,8 6 0 0 0,6 7 0 0 0,7 5 0 0 0,5 5 0 0 0,3-3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5T12:52:47.2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11864 8361 16383 0 0,'6'0'0'0'0,"8"0"0"0"0,8 0 0 0 0,6 0 0 0 0,5 0 0 0 0,2 0 0 0 0,8 0 0 0 0,2 0 0 0 0,1 0 0 0 0,-3 0 0 0 0,-8 6 0 0 0,-10 8 0 0 0,-15 8 0 0 0,-10 6 0 0 0,-4 5 0 0 0,-8-4 0 0 0,-14 6 0 0 0,-3 3 0 0 0,-2-5 0 0 0,4-2 0 0 0,6-1 0 0 0,1-4 0 0 0,4-2 0 0 0,-1-4 0 0 0,1 1 0 0 0,-1-4 0 0 0,1 1 0 0 0,-3-1 0 0 0,-3-5 0 0 0,-5-4 0 0 0,2 3 0 0 0,0-1 0 0 0,4 5 0 0 0,-1-1 0 0 0,3 10 0 0 0,0 0 0 0 0,2 3 0 0 0,-2 2 0 0 0,-4 3 0 0 0,3 2 0 0 0,-3-5 0 0 0,4-1 0 0 0,4 0 0 0 0,6 3 0 0 0,-3-6 0 0 0,1 7 0 0 0,-9-3 0 0 0,-8-6 0 0 0,0-1 0 0 0,0-5 0 0 0,5 2 0 0 0,-1-3 0 0 0,4 2 0 0 0,0-2 0 0 0,3 3 0 0 0,4 3 0 0 0,-2-1 0 0 0,2 1 0 0 0,-2-2 0 0 0,0 1 0 0 0,3 9 0 0 0,4 5 0 0 0,-3-2 0 0 0,0-2 0 0 0,2 1 0 0 0,-9-6 0 0 0,-2 0 0 0 0,-4-6 0 0 0,3 1 0 0 0,-2-4 0 0 0,4 2 0 0 0,4 3 0 0 0,-1-1 0 0 0,2 7 0 0 0,-2-1 0 0 0,1 1 0 0 0,-3-4 0 0 0,-4 0 0 0 0,-5 2 0 0 0,3 3 0 0 0,-2-4 0 0 0,5 0 0 0 0,-1-4 0 0 0,3 0 0 0 0,0-3 0 0 0,-4-5 0 0 0,2 8 0 0 0,-1 0 0 0 0,3 2 0 0 0,-2-2 0 0 0,-3-4 0 0 0,3-1 0 0 0,4 5 0 0 0,0-2 0 0 0,2 2 0 0 0,-2-2 0 0 0,-11 1 0 0 0,-6-3 0 0 0,-4 3 0 0 0,-1 3 0 0 0,0 10 0 0 0,6 6 0 0 0,3 2 0 0 0,0 0 0 0 0,0-7 0 0 0,4-2 0 0 0,-5-8 0 0 0,2-1 0 0 0,1-5 0 0 0,4 1 0 0 0,7 3 0 0 0,6 10 0 0 0,5 6 0 0 0,-3-4 0 0 0,-6-7 0 0 0,0-3 0 0 0,2 1 0 0 0,-2-3 0 0 0,1 0 0 0 0,-4-4 0 0 0,2 2 0 0 0,-2-3 0 0 0,1 1 0 0 0,-2-1 0 0 0,2 2 0 0 0,-2-3 0 0 0,-4-3 0 0 0,1 2 0 0 0,0-2 0 0 0,2 3 0 0 0,-1-1 0 0 0,-3-3 0 0 0,3 3 0 0 0,-2-2 0 0 0,4 3 0 0 0,4 6 0 0 0,0-2 0 0 0,1 2 0 0 0,-2-2 0 0 0,1 1 0 0 0,3 3 0 0 0,-8-3 0 0 0,-1 8 0 0 0,3 5 0 0 0,-2-3 0 0 0,4-2 0 0 0,3 2 0 0 0,-2-6 0 0 0,2 0 0 0 0,-3-5 0 0 0,-5-5 0 0 0,1 0 0 0 0,-2 5 0 0 0,3 4 0 0 0,-2-2 0 0 0,3 8 0 0 0,-2-2 0 0 0,3 1 0 0 0,-8-4 0 0 0,0-1 0 0 0,-2-4 0 0 0,4 0 0 0 0,6 4 0 0 0,6 2 0 0 0,-2-1 0 0 0,2-1 0 0 0,-4-3 0 0 0,1 1 0 0 0,-3-4 0 0 0,-5-5 0 0 0,-5-4 0 0 0,-4-4 0 0 0,-2-3 0 0 0,-2-2 0 0 0,-2 0 0 0 0,0-1 0 0 0,0 0 0 0 0,1 0 0 0 0,-1 1 0 0 0,1-1 0 0 0,6-5 0 0 0,-4-2 0 0 0,4-6 0 0 0,1-1 0 0 0,-1 3 0 0 0,5-3 0 0 0,0 1 0 0 0,5-3 0 0 0,5-5 0 0 0,0 2 0 0 0,-4 3 0 0 0,-5 6 0 0 0,-5 4 0 0 0,-9 3 0 0 0,-4 2 0 0 0,-1 2 0 0 0,0 1 0 0 0,2 0 0 0 0,1 0 0 0 0,2 0 0 0 0,7 5 0 0 0,9 9 0 0 0,-4 1 0 0 0,2 4 0 0 0,0-1 0 0 0,3 2 0 0 0,0-3 0 0 0,2 3 0 0 0,0-4 0 0 0,-4-3 0 0 0,-4-5 0 0 0,3 8 0 0 0,5 8 0 0 0,0-1 0 0 0,-3-4 0 0 0,2 0 0 0 0,-7-2 0 0 0,0 0 0 0 0,-1-1 0 0 0,-2-5 0 0 0,5 2 0 0 0,-1-1 0 0 0,-1 4 0 0 0,-2-3 0 0 0,-3-2 0 0 0,-1-3 0 0 0,-8-4 0 0 0,3 3 0 0 0,3 1 0 0 0,0-1 0 0 0,6 4 0 0 0,3 0 0 0 0,-1 10 0 0 0,-2 1 0 0 0,-2-3 0 0 0,4 1 0 0 0,-5-2 0 0 0,2 0 0 0 0,1-2 0 0 0,-1-4 0 0 0,4 1 0 0 0,1 0 0 0 0,-2-4 0 0 0,-1-4 0 0 0,2 5 0 0 0,1-1 0 0 0,4 4 0 0 0,0 0 0 0 0,-9-2 0 0 0,-5-4 0 0 0,3 4 0 0 0,1-1 0 0 0,-1-2 0 0 0,0-3 0 0 0,-2-2 0 0 0,0-2 0 0 0,-1-1 0 0 0,-7-1 0 0 0,-2 0 0 0 0,1-1 0 0 0,0 1 0 0 0,3-1 0 0 0,1 1 0 0 0,2 0 0 0 0,6 6 0 0 0,3 2 0 0 0,-6 0 0 0 0,3 4 0 0 0,0 1 0 0 0,6 3 0 0 0,1 0 0 0 0,-2-3 0 0 0,-2-4 0 0 0,3 3 0 0 0,0-1 0 0 0,-1-2 0 0 0,-4-3 0 0 0,5 4 0 0 0,-7 0 0 0 0,-3-1 0 0 0,4 3 0 0 0,1 0 0 0 0,0 4 0 0 0,-2 0 0 0 0,-1 2 0 0 0,-1-1 0 0 0,0-4 0 0 0,4 2 0 0 0,2-1 0 0 0,0-4 0 0 0,-2-2 0 0 0,-2 2 0 0 0,-1 0 0 0 0,-1 11 0 0 0,-2 1 0 0 0,6 4 0 0 0,2-4 0 0 0,0 2 0 0 0,-8-4 0 0 0,-4-5 0 0 0,-1-6 0 0 0,6 3 0 0 0,4-1 0 0 0,0-3 0 0 0,-1-2 0 0 0,0-3 0 0 0,-1-1 0 0 0,-8-2 0 0 0,-2 0 0 0 0,-1 0 0 0 0,2-1 0 0 0,2 1 0 0 0,7-7 0 0 0,4-1 0 0 0,0 0 0 0 0,-7 2 0 0 0,-3 1 0 0 0,-2 3 0 0 0,1 0 0 0 0,0 2 0 0 0,2 0 0 0 0,0 0 0 0 0,2 0 0 0 0,5 7 0 0 0,-2 1 0 0 0,3 6 0 0 0,1 1 0 0 0,-1-3 0 0 0,5 3 0 0 0,0-1 0 0 0,-1-3 0 0 0,-3-3 0 0 0,4 3 0 0 0,0-1 0 0 0,-2-1 0 0 0,-2-3 0 0 0,-3-2 0 0 0,5 4 0 0 0,0 1 0 0 0,-1-1 0 0 0,-2-2 0 0 0,-2 10 0 0 0,-1 2 0 0 0,-2-1 0 0 0,-7-4 0 0 0,-2-5 0 0 0,0-2 0 0 0,1-4 0 0 0,3-1 0 0 0,7 5 0 0 0,4 1 0 0 0,0 0 0 0 0,-1-1 0 0 0,-7-2 0 0 0,-4-2 0 0 0,-1-1 0 0 0,1 0 0 0 0,1-1 0 0 0,1-1 0 0 0,1 1 0 0 0,2 0 0 0 0,-7-1 0 0 0,-1 1 0 0 0,1 0 0 0 0,1 0 0 0 0,2-12 0 0 0,2-4 0 0 0,7-6 0 0 0,8-5 0 0 0,9-3 0 0 0,7-4 0 0 0,-2 5 0 0 0,1 0 0 0 0,1 0 0 0 0,3-2 0 0 0,1-7 0 0 0,2-4 0 0 0,6 6 0 0 0,9 8 0 0 0,3 3 0 0 0,3 7 0 0 0,5-1 0 0 0,-1-3 0 0 0,-6-4 0 0 0,-5-3 0 0 0,-5-9 0 0 0,-4-5 0 0 0,-3 0 0 0 0,-1 0 0 0 0,-1 2 0 0 0,0 2 0 0 0,6 7 0 0 0,15 9 0 0 0,9 9 0 0 0,7 6 0 0 0,2 5 0 0 0,2 3 0 0 0,0 1 0 0 0,-7 1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5T12:52:47.2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11712 3316 16383 0 0,'0'0'0'0'0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5T12:52:47.2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11377 3122 16383 0 0,'0'0'0'0'0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5T12:52:47.2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14252 3246 16383 0 0,'0'0'0'0'0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2E07AA-1013-687D-6D7F-108875F4E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89D991-E4D4-AF03-9E13-7C0A804FC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E0299C-1AEB-E4F8-60C4-A2C182B5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0CB60F-5CD6-77C2-55F7-2007D772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2A7FB0-E267-9569-A2F6-D04A13D2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72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9F4B9-9E08-F13D-9A41-970DB1911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DED0887-5ACA-764D-617F-863467362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4DE891-F749-AB37-50CC-067514B92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0F7534-66F7-8385-BFFE-4C47563A1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34C73A-9C28-8FCD-E573-D2F4DF98D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81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8EB680-D486-7AF2-E1B2-7C06F1B901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FD2645-0FFB-DB40-7C7B-1AB6E08F5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50EF12-1331-F95B-95A9-392A7279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062407-C2F7-466F-F0BF-E0ACA7047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033D4F-73C7-0C0B-1964-362CACB32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783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B550C4-D5C2-255A-E284-F66A96760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341C58-FBD4-24DE-6298-29BA9B0DE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B93378-9CBA-7E98-3B2F-D9227CEEA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01FE26-A2E4-0C1E-0828-11FF929B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1E1B1F7-9DFD-3963-081A-C3159A5FE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57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0D2A00-28DC-010F-4375-E04A20EF1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B7F4E6-1D3B-75C0-863B-913BC57CF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06090A-5C2A-2FCB-C0D9-A3AF8414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D688B5-6267-0D9F-77EF-93253A3CA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E0F696-2C98-B7BB-AB5F-7AE5581E3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21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239D36-0E8E-62F3-EAF7-7FAD4FA8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DEE163-1242-7C5D-3FD0-3D6C43036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8695BC-7280-8E3E-9816-A7CA8C082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B4DCA-6CDB-355B-EA7A-F86354DC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D1FC24-F0C8-F1B5-EDB9-A9562BB0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534796-9440-CB63-2DB4-B8E3C16A6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446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F1C5EB-5C5A-AE15-D3BE-CBE33829E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CF0806-ED67-2513-F430-7101EF771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E708B0-DFA2-DE12-519C-D046AB594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18EC74C-378B-C5B9-5F92-7BBCB8378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3D4CBAB-FCB9-70CC-4245-13BF2D367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432B466-4EE4-6AC5-AACA-EFDFB5102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D1FE8E4-187C-0729-7354-118C4E008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2ABA252-D728-8E12-BF84-ADB0DC6E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24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268ED-147A-F58A-75EB-8BB06350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DF8341-CEEC-9B71-382D-9A5D588B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BB05D9C-C11F-07E2-2932-56EF87C5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7C8A1E-4C44-4F8F-4B41-7EE0151D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43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60C30-3DC3-E5E0-97CE-79C411AE1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32DB349-1D3B-55B4-BA36-538B1B787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8A1D256-F921-CB90-FCED-8CE6B58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830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6B5A53-EFF6-17DE-299A-B9408C26F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5FF51F-7982-8675-1384-6057F73C6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A0209E-7034-8530-2988-5274B16E2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CB0ED6-19E8-FA28-8EE3-B015F6D51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68ADEB-796D-E4FB-5BA6-BCEA7EE2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3288E1-E238-6BCD-4599-10C12CEA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47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CFF7AE-08C6-01CE-B6D2-3C8FE519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8362AC-FCAC-6695-25FB-AA0C5EA7A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79174C-01BB-67DD-DF48-474E9BC20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0797DEF-BCC9-6326-38C4-F1503650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800AA2-3C69-6A5D-4754-DF0EC708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5D8CBF-A133-B739-034D-F78882F4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16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A6115D2-4161-C567-35AE-9EBAB93D9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C3C8E9-2A7A-4789-1593-569DD4039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C5D499-986A-4458-6BD7-C150E79E1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61F4-0000-4114-92EF-4E390C43060D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B6FC85-366C-CCE2-AEE8-D9D88EA18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14E171-4977-614C-E444-DA117875C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F9D5-D4CB-4FB7-A7E3-C9E6BC2842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0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to.wuestenigel.com/sundial-shel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/3.0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10" Type="http://schemas.openxmlformats.org/officeDocument/2006/relationships/customXml" Target="../ink/ink5.xml"/><Relationship Id="rId4" Type="http://schemas.openxmlformats.org/officeDocument/2006/relationships/image" Target="../media/image3.png"/><Relationship Id="rId9" Type="http://schemas.openxmlformats.org/officeDocument/2006/relationships/customXml" Target="../ink/ink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travel.org/es/Porvoo?title=Porvoo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sa/3.0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K%C3%B6%C3%B6penhaminan_Tivoli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sa/3.0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travel.org/fi/Helsinki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sa/3.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Zeebruggen_satama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D9DEA9-B355-5D64-C975-CDA0C54FF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323" y="5059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/>
              <a:t>ETELÄ-SUOMI</a:t>
            </a:r>
            <a:br>
              <a:rPr lang="fi-FI"/>
            </a:br>
            <a:r>
              <a:rPr lang="fi-FI"/>
              <a:t>on tiheään asuttu ja teollistunut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911068C-07B1-E04C-881D-5052F493D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3048" y="0"/>
            <a:ext cx="3698696" cy="5381090"/>
          </a:xfrm>
        </p:spPr>
        <p:txBody>
          <a:bodyPr/>
          <a:lstStyle/>
          <a:p>
            <a:r>
              <a:rPr lang="fi-FI"/>
              <a:t>Viktor Mats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51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9AEB0F-0A1C-5B81-CFB6-EAA83903F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Pääkaupunkiseutu</a:t>
            </a:r>
          </a:p>
        </p:txBody>
      </p:sp>
      <p:pic>
        <p:nvPicPr>
          <p:cNvPr id="6" name="Kuvan paikkamerkki 5" descr="Kuva, joka sisältää kohteen rakennus, kaukalo, piha-, lumi&#10;&#10;Tekoälyllä luotu sisältö voi olla virheellistä.">
            <a:extLst>
              <a:ext uri="{FF2B5EF4-FFF2-40B4-BE49-F238E27FC236}">
                <a16:creationId xmlns:a16="http://schemas.microsoft.com/office/drawing/2014/main" id="{D86B77CF-F5DE-E2EB-0AAF-D468D02E46E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8259" r="8259"/>
          <a:stretch>
            <a:fillRect/>
          </a:stretch>
        </p:blipFill>
        <p:spPr/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27F2DFF-1724-957E-4405-FFCD6BEED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u="sng"/>
              <a:t>Pääkaupunkiseudulla</a:t>
            </a:r>
            <a:r>
              <a:rPr lang="fi-FI" sz="2000" dirty="0"/>
              <a:t> eli Helsingissä, Espoossa, Vantaalla ja Kauniaisissa on Suomen tihein asutus, ja asukasmäärä kasvaa koko ajan. Ihmisiä muuttaa alueelle, koska siellä on </a:t>
            </a:r>
            <a:r>
              <a:rPr lang="fi-FI" sz="2000"/>
              <a:t>paljon työpaikkoja</a:t>
            </a:r>
            <a:r>
              <a:rPr lang="fi-FI" sz="2000" dirty="0"/>
              <a:t> ja hyvät opiskelumahdollisuudet.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AFAB6DF2-787C-CE8B-6F54-CA2FEA7B65A1}"/>
              </a:ext>
            </a:extLst>
          </p:cNvPr>
          <p:cNvSpPr txBox="1"/>
          <p:nvPr/>
        </p:nvSpPr>
        <p:spPr>
          <a:xfrm>
            <a:off x="5183188" y="5861050"/>
            <a:ext cx="617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>
                <a:hlinkClick r:id="rId3" tooltip="https://foto.wuestenigel.com/sundial-shell/"/>
              </a:rPr>
              <a:t>Tämä kuva</a:t>
            </a:r>
            <a:r>
              <a:rPr lang="fi-FI" sz="900"/>
              <a:t>, tekijä Tuntematon tekijä, käyttöoikeus: </a:t>
            </a:r>
            <a:r>
              <a:rPr lang="fi-FI" sz="900">
                <a:hlinkClick r:id="rId4" tooltip="https://creativecommons.org/licenses/by/3.0/"/>
              </a:rPr>
              <a:t>CC BY</a:t>
            </a:r>
            <a:endParaRPr lang="fi-FI" sz="900"/>
          </a:p>
        </p:txBody>
      </p:sp>
    </p:spTree>
    <p:extLst>
      <p:ext uri="{BB962C8B-B14F-4D97-AF65-F5344CB8AC3E}">
        <p14:creationId xmlns:p14="http://schemas.microsoft.com/office/powerpoint/2010/main" val="1482893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48BEC9F8-F413-F03D-2308-4E5B1614198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7112" r="2" b="2"/>
          <a:stretch>
            <a:fillRect/>
          </a:stretch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059794-93DB-472A-3AB5-63A12600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ea typeface="Calibri Light"/>
                <a:cs typeface="Calibri Light"/>
              </a:rPr>
              <a:t>Etelä-Suomen</a:t>
            </a:r>
            <a:r>
              <a:rPr lang="en-US" sz="4000" dirty="0">
                <a:ea typeface="Calibri Light"/>
                <a:cs typeface="Calibri Light"/>
              </a:rPr>
              <a:t> </a:t>
            </a:r>
            <a:r>
              <a:rPr lang="en-US" sz="4000" dirty="0" err="1">
                <a:ea typeface="Calibri Light"/>
                <a:cs typeface="Calibri Light"/>
              </a:rPr>
              <a:t>kartta</a:t>
            </a:r>
            <a:endParaRPr lang="en-US" sz="4000" dirty="0" err="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212D-B4D4-C10E-99AC-EC9589C51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15317" y="2743200"/>
            <a:ext cx="5247340" cy="34968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 err="1">
                <a:ea typeface="Calibri"/>
                <a:cs typeface="Calibri"/>
              </a:rPr>
              <a:t>Etelä-Suomessa</a:t>
            </a:r>
            <a:r>
              <a:rPr lang="en-US" sz="2000" dirty="0">
                <a:ea typeface="Calibri"/>
                <a:cs typeface="Calibri"/>
              </a:rPr>
              <a:t> on </a:t>
            </a:r>
            <a:r>
              <a:rPr lang="en-US" sz="2000" dirty="0" err="1">
                <a:ea typeface="Calibri"/>
                <a:cs typeface="Calibri"/>
              </a:rPr>
              <a:t>monia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kaupunkeja</a:t>
            </a:r>
            <a:r>
              <a:rPr lang="en-US" sz="2000" dirty="0">
                <a:ea typeface="Calibri"/>
                <a:cs typeface="Calibri"/>
              </a:rPr>
              <a:t>, </a:t>
            </a:r>
            <a:r>
              <a:rPr lang="en-US" sz="2000" dirty="0" err="1">
                <a:ea typeface="Calibri"/>
                <a:cs typeface="Calibri"/>
              </a:rPr>
              <a:t>mutta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yksi</a:t>
            </a:r>
            <a:r>
              <a:rPr lang="en-US" sz="2000" dirty="0">
                <a:ea typeface="Calibri"/>
                <a:cs typeface="Calibri"/>
              </a:rPr>
              <a:t> on </a:t>
            </a:r>
            <a:r>
              <a:rPr lang="en-US" sz="2000" dirty="0" err="1">
                <a:ea typeface="Calibri"/>
                <a:cs typeface="Calibri"/>
              </a:rPr>
              <a:t>suurin</a:t>
            </a:r>
            <a:r>
              <a:rPr lang="en-US" sz="2000" dirty="0">
                <a:ea typeface="Calibri"/>
                <a:cs typeface="Calibri"/>
              </a:rPr>
              <a:t>, se on Helsinki. </a:t>
            </a:r>
            <a:r>
              <a:rPr lang="en-US" sz="2000" dirty="0" err="1">
                <a:ea typeface="Calibri"/>
                <a:cs typeface="Calibri"/>
              </a:rPr>
              <a:t>Tässä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osassa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ovat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myös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u="sng" dirty="0">
                <a:ea typeface="Calibri"/>
                <a:cs typeface="Calibri"/>
              </a:rPr>
              <a:t>Hanko</a:t>
            </a:r>
            <a:r>
              <a:rPr lang="en-US" sz="2000" dirty="0">
                <a:ea typeface="Calibri"/>
                <a:cs typeface="Calibri"/>
              </a:rPr>
              <a:t>, </a:t>
            </a:r>
            <a:r>
              <a:rPr lang="en-US" sz="2000" dirty="0" err="1">
                <a:ea typeface="Calibri"/>
                <a:cs typeface="Calibri"/>
              </a:rPr>
              <a:t>Kerava</a:t>
            </a:r>
            <a:r>
              <a:rPr lang="en-US" sz="2000" dirty="0">
                <a:ea typeface="Calibri"/>
                <a:cs typeface="Calibri"/>
              </a:rPr>
              <a:t>, Kotka </a:t>
            </a:r>
            <a:r>
              <a:rPr lang="en-US" sz="2000" dirty="0" err="1">
                <a:ea typeface="Calibri"/>
                <a:cs typeface="Calibri"/>
              </a:rPr>
              <a:t>missä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asumme</a:t>
            </a:r>
            <a:r>
              <a:rPr lang="en-US" sz="2000" dirty="0">
                <a:ea typeface="Calibri"/>
                <a:cs typeface="Calibri"/>
              </a:rPr>
              <a:t>, Hamina, Imatra, Kouvola, Lappeenranta, Lahti ja </a:t>
            </a:r>
            <a:r>
              <a:rPr lang="en-US" sz="2000" u="sng" dirty="0" err="1">
                <a:ea typeface="Calibri"/>
                <a:cs typeface="Calibri"/>
              </a:rPr>
              <a:t>Raasepori</a:t>
            </a:r>
            <a:r>
              <a:rPr lang="en-US" sz="2000" dirty="0">
                <a:ea typeface="Calibri"/>
                <a:cs typeface="Calibri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F5A14AE-83DB-29D3-8B62-CECD5AD5F585}"/>
                  </a:ext>
                </a:extLst>
              </p14:cNvPr>
              <p14:cNvContentPartPr/>
              <p14:nvPr/>
            </p14:nvContentPartPr>
            <p14:xfrm>
              <a:off x="1599130" y="5004661"/>
              <a:ext cx="3166598" cy="1585085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F5A14AE-83DB-29D3-8B62-CECD5AD5F5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81492" y="4986665"/>
                <a:ext cx="3202234" cy="16207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DDD0421-C08D-955E-16DF-A94461F1292F}"/>
                  </a:ext>
                </a:extLst>
              </p14:cNvPr>
              <p14:cNvContentPartPr/>
              <p14:nvPr/>
            </p14:nvContentPartPr>
            <p14:xfrm>
              <a:off x="1484803" y="4978830"/>
              <a:ext cx="3393934" cy="1834478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DDD0421-C08D-955E-16DF-A94461F1292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67166" y="4961194"/>
                <a:ext cx="3429569" cy="18701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735A6DF2-70D8-49F8-7E1F-D40F0C30DAAE}"/>
                  </a:ext>
                </a:extLst>
              </p14:cNvPr>
              <p14:cNvContentPartPr/>
              <p14:nvPr/>
            </p14:nvContentPartPr>
            <p14:xfrm>
              <a:off x="7994543" y="1285068"/>
              <a:ext cx="19372" cy="19372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735A6DF2-70D8-49F8-7E1F-D40F0C30DAA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025943" y="316468"/>
                <a:ext cx="1937200" cy="193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4971E2A-164B-84B6-F3EB-CEFB7D1A9CAD}"/>
                  </a:ext>
                </a:extLst>
              </p14:cNvPr>
              <p14:cNvContentPartPr/>
              <p14:nvPr/>
            </p14:nvContentPartPr>
            <p14:xfrm>
              <a:off x="7749152" y="1143000"/>
              <a:ext cx="19372" cy="19372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4971E2A-164B-84B6-F3EB-CEFB7D1A9CA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80552" y="174400"/>
                <a:ext cx="1937200" cy="193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1B2F447E-E519-3D17-BAF1-456EB1660264}"/>
                  </a:ext>
                </a:extLst>
              </p14:cNvPr>
              <p14:cNvContentPartPr/>
              <p14:nvPr/>
            </p14:nvContentPartPr>
            <p14:xfrm>
              <a:off x="9854339" y="1233407"/>
              <a:ext cx="19372" cy="19372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1B2F447E-E519-3D17-BAF1-456EB166026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885739" y="284179"/>
                <a:ext cx="1937200" cy="193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3205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101FA6-1A0A-3F62-13A0-814D3C95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783583" cy="1600200"/>
          </a:xfrm>
        </p:spPr>
        <p:txBody>
          <a:bodyPr/>
          <a:lstStyle/>
          <a:p>
            <a:r>
              <a:rPr lang="fi-FI"/>
              <a:t>Porvoo on ETELÄ-SUOMEN vanhin kaupunki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D7C2DE-2B4F-3D4B-391A-88C2FAE51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/>
              <a:t> Suomen toiseksi vanhin kaupunki on Porvoo.</a:t>
            </a:r>
            <a:endParaRPr lang="fi-FI" sz="2000">
              <a:ea typeface="Calibri"/>
              <a:cs typeface="Calibri"/>
            </a:endParaRPr>
          </a:p>
          <a:p>
            <a:r>
              <a:rPr lang="fi-FI" sz="2000"/>
              <a:t>Monet valtion hallinon talouselämän, median ja tieteen toiminnot keskittyvät Helsinkiin.</a:t>
            </a:r>
            <a:endParaRPr lang="fi-FI" sz="2000">
              <a:ea typeface="Calibri"/>
              <a:cs typeface="Calibri"/>
            </a:endParaRPr>
          </a:p>
          <a:p>
            <a:endParaRPr lang="fi-FI"/>
          </a:p>
        </p:txBody>
      </p:sp>
      <p:pic>
        <p:nvPicPr>
          <p:cNvPr id="11" name="Kuvan paikkamerkki 10" descr="Kuva, joka sisältää kohteen piha-, rakennus, taivas, puu&#10;&#10;Tekoälyllä luotu sisältö voi olla virheellistä.">
            <a:extLst>
              <a:ext uri="{FF2B5EF4-FFF2-40B4-BE49-F238E27FC236}">
                <a16:creationId xmlns:a16="http://schemas.microsoft.com/office/drawing/2014/main" id="{86C61FD5-D79F-66E0-D806-05D75B83C7A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7785" r="7785"/>
          <a:stretch>
            <a:fillRect/>
          </a:stretch>
        </p:blipFill>
        <p:spPr/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A2837726-A047-7301-D0A5-0F07946140E7}"/>
              </a:ext>
            </a:extLst>
          </p:cNvPr>
          <p:cNvSpPr txBox="1"/>
          <p:nvPr/>
        </p:nvSpPr>
        <p:spPr>
          <a:xfrm>
            <a:off x="5183188" y="5861050"/>
            <a:ext cx="617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>
                <a:hlinkClick r:id="rId3" tooltip="https://wikitravel.org/es/Porvoo?title=Porvoo"/>
              </a:rPr>
              <a:t>Tämä kuva</a:t>
            </a:r>
            <a:r>
              <a:rPr lang="fi-FI" sz="900"/>
              <a:t>, tekijä Tuntematon tekijä, käyttöoikeus: </a:t>
            </a:r>
            <a:r>
              <a:rPr lang="fi-FI" sz="900">
                <a:hlinkClick r:id="rId4" tooltip="https://creativecommons.org/licenses/by-sa/3.0/"/>
              </a:rPr>
              <a:t>CC BY-SA</a:t>
            </a:r>
            <a:endParaRPr lang="fi-FI" sz="900"/>
          </a:p>
        </p:txBody>
      </p:sp>
    </p:spTree>
    <p:extLst>
      <p:ext uri="{BB962C8B-B14F-4D97-AF65-F5344CB8AC3E}">
        <p14:creationId xmlns:p14="http://schemas.microsoft.com/office/powerpoint/2010/main" val="427843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C05F14-8BC1-27B4-4925-27C1939FD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 </a:t>
            </a:r>
          </a:p>
        </p:txBody>
      </p:sp>
      <p:pic>
        <p:nvPicPr>
          <p:cNvPr id="6" name="Kuvan paikkamerkki 5" descr="Kuva, joka sisältää kohteen piha-, taivas, puu, kaupunki&#10;&#10;Tekoälyllä luotu sisältö voi olla virheellistä.">
            <a:extLst>
              <a:ext uri="{FF2B5EF4-FFF2-40B4-BE49-F238E27FC236}">
                <a16:creationId xmlns:a16="http://schemas.microsoft.com/office/drawing/2014/main" id="{BD8B0276-66A5-F392-7832-287D4EFA7D9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FAA153-A186-BC36-EFEF-55E339ECC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7402" y="816796"/>
            <a:ext cx="4494623" cy="54117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/>
              <a:t>Porvoo on saanut nimensä joen varrella sijainneesta linnasta. Kaupungin ruotsikielinen nimi </a:t>
            </a:r>
            <a:r>
              <a:rPr lang="fi-FI" sz="2000" err="1"/>
              <a:t>Borgä</a:t>
            </a:r>
            <a:r>
              <a:rPr lang="fi-FI" sz="2000" dirty="0"/>
              <a:t> </a:t>
            </a:r>
            <a:r>
              <a:rPr lang="fi-FI" sz="2000"/>
              <a:t>tarkoittaa linnajokea.</a:t>
            </a:r>
            <a:endParaRPr lang="fi-FI" sz="2000" dirty="0">
              <a:ea typeface="Calibri"/>
              <a:cs typeface="Calibri"/>
            </a:endParaRPr>
          </a:p>
          <a:p>
            <a:r>
              <a:rPr lang="fi-FI" sz="2000"/>
              <a:t>Porvoosta tuli kaupunki vuonna 1380, Turun jälkeen. </a:t>
            </a:r>
            <a:endParaRPr lang="fi-FI" sz="2000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AF6331C3-BEFB-5D4B-4898-7C44C40EA2A5}"/>
              </a:ext>
            </a:extLst>
          </p:cNvPr>
          <p:cNvSpPr txBox="1"/>
          <p:nvPr/>
        </p:nvSpPr>
        <p:spPr>
          <a:xfrm>
            <a:off x="5183188" y="5861050"/>
            <a:ext cx="617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>
                <a:hlinkClick r:id="rId3" tooltip="https://fi.wikipedia.org/wiki/K%C3%B6%C3%B6penhaminan_Tivoli"/>
              </a:rPr>
              <a:t>Tämä kuva</a:t>
            </a:r>
            <a:r>
              <a:rPr lang="fi-FI" sz="900"/>
              <a:t>, tekijä Tuntematon tekijä, käyttöoikeus: </a:t>
            </a:r>
            <a:r>
              <a:rPr lang="fi-FI" sz="900">
                <a:hlinkClick r:id="rId4" tooltip="https://creativecommons.org/licenses/by-sa/3.0/"/>
              </a:rPr>
              <a:t>CC BY-SA</a:t>
            </a:r>
            <a:endParaRPr lang="fi-FI" sz="900"/>
          </a:p>
        </p:txBody>
      </p:sp>
    </p:spTree>
    <p:extLst>
      <p:ext uri="{BB962C8B-B14F-4D97-AF65-F5344CB8AC3E}">
        <p14:creationId xmlns:p14="http://schemas.microsoft.com/office/powerpoint/2010/main" val="32013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F7F0AB-A197-9638-7533-5BA396FC1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24" y="559941"/>
            <a:ext cx="4369210" cy="1207214"/>
          </a:xfrm>
        </p:spPr>
        <p:txBody>
          <a:bodyPr>
            <a:normAutofit fontScale="90000"/>
          </a:bodyPr>
          <a:lstStyle/>
          <a:p>
            <a:r>
              <a:rPr lang="fi-FI"/>
              <a:t>Pääkaupunkiseudun liikenne on koko maan vilkkainta.</a:t>
            </a:r>
          </a:p>
        </p:txBody>
      </p:sp>
      <p:pic>
        <p:nvPicPr>
          <p:cNvPr id="6" name="Kuvan paikkamerkki 5" descr="Kuva, joka sisältää kohteen kartta, teksti, atlas&#10;&#10;Tekoälyllä luotu sisältö voi olla virheellistä.">
            <a:extLst>
              <a:ext uri="{FF2B5EF4-FFF2-40B4-BE49-F238E27FC236}">
                <a16:creationId xmlns:a16="http://schemas.microsoft.com/office/drawing/2014/main" id="{F362608B-3A0D-FFC8-BA70-CB86292EC7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1167" b="11167"/>
          <a:stretch>
            <a:fillRect/>
          </a:stretch>
        </p:blipFill>
        <p:spPr/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BA6374B-3E62-0AC9-1A6B-6F5055C91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/>
              <a:t>Helsinki-Vantaan </a:t>
            </a:r>
            <a:r>
              <a:rPr lang="fi-FI" sz="2000"/>
              <a:t>lentokenttä</a:t>
            </a:r>
            <a:r>
              <a:rPr lang="fi-FI" sz="2000" dirty="0"/>
              <a:t> on Suomen päälentoasema. Kehätiet yhdistävät Helsingistä säteittäisesti lähteviä valtateitä.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62E45207-726F-D26D-EA39-54265955FEDF}"/>
              </a:ext>
            </a:extLst>
          </p:cNvPr>
          <p:cNvSpPr txBox="1"/>
          <p:nvPr/>
        </p:nvSpPr>
        <p:spPr>
          <a:xfrm>
            <a:off x="5183188" y="5861050"/>
            <a:ext cx="617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>
                <a:hlinkClick r:id="rId3" tooltip="https://wikitravel.org/fi/Helsinki"/>
              </a:rPr>
              <a:t>Tämä kuva</a:t>
            </a:r>
            <a:r>
              <a:rPr lang="fi-FI" sz="900"/>
              <a:t>, tekijä Tuntematon tekijä, käyttöoikeus: </a:t>
            </a:r>
            <a:r>
              <a:rPr lang="fi-FI" sz="900">
                <a:hlinkClick r:id="rId4" tooltip="https://creativecommons.org/licenses/by-sa/3.0/"/>
              </a:rPr>
              <a:t>CC BY-SA</a:t>
            </a:r>
            <a:endParaRPr lang="fi-FI" sz="900"/>
          </a:p>
        </p:txBody>
      </p:sp>
    </p:spTree>
    <p:extLst>
      <p:ext uri="{BB962C8B-B14F-4D97-AF65-F5344CB8AC3E}">
        <p14:creationId xmlns:p14="http://schemas.microsoft.com/office/powerpoint/2010/main" val="1776042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47B6E9-E4F9-3AF7-68B7-FFD17A260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Sköldvikin satama</a:t>
            </a:r>
            <a:br>
              <a:rPr lang="fi-FI"/>
            </a:b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8B19388-D761-A66D-1ADE-617561A73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/>
              <a:t>Sköldvikin satama Porvoon lähellä on öljysatama, jonne </a:t>
            </a:r>
            <a:r>
              <a:rPr lang="fi-FI" sz="2000"/>
              <a:t>tuodaan</a:t>
            </a:r>
            <a:r>
              <a:rPr lang="fi-FI" sz="2000" dirty="0"/>
              <a:t> öljyä Venäjältä ja muualta maailmasta.</a:t>
            </a:r>
          </a:p>
        </p:txBody>
      </p:sp>
      <p:pic>
        <p:nvPicPr>
          <p:cNvPr id="11" name="Kuvan paikkamerkki 10" descr="Kuva, joka sisältää kohteen ilma-, Ilmavalokuvaus, Lintuperspektiivi, vesi&#10;&#10;Tekoälyllä luotu sisältö voi olla virheellistä.">
            <a:extLst>
              <a:ext uri="{FF2B5EF4-FFF2-40B4-BE49-F238E27FC236}">
                <a16:creationId xmlns:a16="http://schemas.microsoft.com/office/drawing/2014/main" id="{01B7C959-653C-B610-151B-C11CADDDDC8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7827" r="7827"/>
          <a:stretch>
            <a:fillRect/>
          </a:stretch>
        </p:blipFill>
        <p:spPr/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CE17C58C-CA29-85F1-8E82-FE806C6526FA}"/>
              </a:ext>
            </a:extLst>
          </p:cNvPr>
          <p:cNvSpPr txBox="1"/>
          <p:nvPr/>
        </p:nvSpPr>
        <p:spPr>
          <a:xfrm>
            <a:off x="5183188" y="5861050"/>
            <a:ext cx="617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>
                <a:hlinkClick r:id="rId3" tooltip="https://fi.wikipedia.org/wiki/Zeebruggen_satama"/>
              </a:rPr>
              <a:t>Tämä kuva</a:t>
            </a:r>
            <a:r>
              <a:rPr lang="fi-FI" sz="900"/>
              <a:t>, tekijä Tuntematon tekijä, käyttöoikeus: </a:t>
            </a:r>
            <a:r>
              <a:rPr lang="fi-FI" sz="900">
                <a:hlinkClick r:id="rId4" tooltip="https://creativecommons.org/licenses/by-sa/3.0/"/>
              </a:rPr>
              <a:t>CC BY-SA</a:t>
            </a:r>
            <a:endParaRPr lang="fi-FI" sz="900"/>
          </a:p>
        </p:txBody>
      </p:sp>
    </p:spTree>
    <p:extLst>
      <p:ext uri="{BB962C8B-B14F-4D97-AF65-F5344CB8AC3E}">
        <p14:creationId xmlns:p14="http://schemas.microsoft.com/office/powerpoint/2010/main" val="6837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3CDE130EE83DA419E260E56E4BA8A1B" ma:contentTypeVersion="1" ma:contentTypeDescription="Luo uusi asiakirja." ma:contentTypeScope="" ma:versionID="e08dd203faadd8e77432d8ead7084012">
  <xsd:schema xmlns:xsd="http://www.w3.org/2001/XMLSchema" xmlns:xs="http://www.w3.org/2001/XMLSchema" xmlns:p="http://schemas.microsoft.com/office/2006/metadata/properties" xmlns:ns3="279fc752-4a01-4506-b73e-8334f797e33a" targetNamespace="http://schemas.microsoft.com/office/2006/metadata/properties" ma:root="true" ma:fieldsID="3c095cc486d677577af8516f13422bd6" ns3:_="">
    <xsd:import namespace="279fc752-4a01-4506-b73e-8334f797e33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9fc752-4a01-4506-b73e-8334f797e33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A678AF-1C22-4683-B732-71F9B094BC33}">
  <ds:schemaRefs>
    <ds:schemaRef ds:uri="279fc752-4a01-4506-b73e-8334f797e33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F9C6AE-9FEF-4259-8CF7-CC2A98359C5F}">
  <ds:schemaRefs>
    <ds:schemaRef ds:uri="279fc752-4a01-4506-b73e-8334f797e3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32D10DC-90A8-4758-9B69-6A2F80553B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Office-teema</vt:lpstr>
      <vt:lpstr>ETELÄ-SUOMI on tiheään asuttu ja teollistunut</vt:lpstr>
      <vt:lpstr>Pääkaupunkiseutu</vt:lpstr>
      <vt:lpstr>Etelä-Suomen kartta</vt:lpstr>
      <vt:lpstr>Porvoo on ETELÄ-SUOMEN vanhin kaupunki</vt:lpstr>
      <vt:lpstr> </vt:lpstr>
      <vt:lpstr>Pääkaupunkiseudun liikenne on koko maan vilkkainta.</vt:lpstr>
      <vt:lpstr>Sköldvikin satama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Matsyshen Viktor</dc:creator>
  <cp:revision>63</cp:revision>
  <dcterms:created xsi:type="dcterms:W3CDTF">2026-03-19T09:26:08Z</dcterms:created>
  <dcterms:modified xsi:type="dcterms:W3CDTF">2026-03-25T13:19:44Z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0x010100D3CDE130EE83DA419E260E56E4BA8A1B</vt:lpwstr>
  </property>
</Properties>
</file>