
<file path=[Content_Types].xml><?xml version="1.0" encoding="utf-8"?>
<Types xmlns="http://schemas.openxmlformats.org/package/2006/content-types">
  <Default Extension="png" ContentType="image/png"/>
  <Default Extension="sv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393" r:id="rId3"/>
    <p:sldId id="258" r:id="rId4"/>
    <p:sldId id="259" r:id="rId5"/>
    <p:sldId id="260" r:id="rId6"/>
    <p:sldId id="388" r:id="rId7"/>
    <p:sldId id="389" r:id="rId8"/>
    <p:sldId id="261" r:id="rId9"/>
    <p:sldId id="262" r:id="rId10"/>
    <p:sldId id="263" r:id="rId11"/>
    <p:sldId id="264" r:id="rId12"/>
    <p:sldId id="266" r:id="rId13"/>
    <p:sldId id="267" r:id="rId14"/>
    <p:sldId id="273" r:id="rId15"/>
    <p:sldId id="374" r:id="rId16"/>
    <p:sldId id="382" r:id="rId17"/>
    <p:sldId id="392" r:id="rId18"/>
    <p:sldId id="383" r:id="rId19"/>
    <p:sldId id="384" r:id="rId20"/>
    <p:sldId id="385" r:id="rId21"/>
    <p:sldId id="386" r:id="rId22"/>
    <p:sldId id="387" r:id="rId23"/>
    <p:sldId id="390" r:id="rId24"/>
    <p:sldId id="391" r:id="rId25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7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BD4C1-BB44-42EB-B347-38DCF3A13AB1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4BAFC-0C29-463D-B67C-FFA026EC2A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31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7D08-741F-4026-A244-E204DDB5CF9C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63F2-41F3-4009-91F4-1C3D504F4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5284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7D08-741F-4026-A244-E204DDB5CF9C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63F2-41F3-4009-91F4-1C3D504F4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78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7D08-741F-4026-A244-E204DDB5CF9C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63F2-41F3-4009-91F4-1C3D504F4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260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7D08-741F-4026-A244-E204DDB5CF9C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63F2-41F3-4009-91F4-1C3D504F4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3520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7D08-741F-4026-A244-E204DDB5CF9C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63F2-41F3-4009-91F4-1C3D504F4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820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7D08-741F-4026-A244-E204DDB5CF9C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63F2-41F3-4009-91F4-1C3D504F4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282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7D08-741F-4026-A244-E204DDB5CF9C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63F2-41F3-4009-91F4-1C3D504F4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84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7D08-741F-4026-A244-E204DDB5CF9C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63F2-41F3-4009-91F4-1C3D504F4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289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7D08-741F-4026-A244-E204DDB5CF9C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63F2-41F3-4009-91F4-1C3D504F4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72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7D08-741F-4026-A244-E204DDB5CF9C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63F2-41F3-4009-91F4-1C3D504F4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586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E7D08-741F-4026-A244-E204DDB5CF9C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63F2-41F3-4009-91F4-1C3D504F4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609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E7D08-741F-4026-A244-E204DDB5CF9C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063F2-41F3-4009-91F4-1C3D504F40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273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earth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siointi.maanmittauslaitos.fi/karttapaikka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nnikkorastit.fi/gadget/cgi-bin/reitti.cgi?act=map&amp;id=197&amp;kieli=&amp;touch=1&amp;lang=fin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8193" y="365125"/>
            <a:ext cx="11508377" cy="1325563"/>
          </a:xfrm>
        </p:spPr>
        <p:txBody>
          <a:bodyPr/>
          <a:lstStyle/>
          <a:p>
            <a:r>
              <a:rPr lang="fi-FI" dirty="0" smtClean="0"/>
              <a:t>Maantieto 									</a:t>
            </a:r>
            <a:r>
              <a:rPr lang="fi-FI" dirty="0" smtClean="0"/>
              <a:t>ge1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67" y="374988"/>
            <a:ext cx="7484013" cy="5999685"/>
          </a:xfrm>
        </p:spPr>
      </p:pic>
    </p:spTree>
    <p:extLst>
      <p:ext uri="{BB962C8B-B14F-4D97-AF65-F5344CB8AC3E}">
        <p14:creationId xmlns:p14="http://schemas.microsoft.com/office/powerpoint/2010/main" val="55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Ilmakuva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30" y="1825625"/>
            <a:ext cx="9454140" cy="4351338"/>
          </a:xfrm>
        </p:spPr>
      </p:pic>
      <p:sp>
        <p:nvSpPr>
          <p:cNvPr id="3" name="Ellipsi 2"/>
          <p:cNvSpPr/>
          <p:nvPr/>
        </p:nvSpPr>
        <p:spPr>
          <a:xfrm>
            <a:off x="4754880" y="3628500"/>
            <a:ext cx="478302" cy="451131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63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Selkokartta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30" y="1758281"/>
            <a:ext cx="9454140" cy="4351338"/>
          </a:xfrm>
        </p:spPr>
      </p:pic>
      <p:sp>
        <p:nvSpPr>
          <p:cNvPr id="3" name="Ellipsi 2"/>
          <p:cNvSpPr/>
          <p:nvPr/>
        </p:nvSpPr>
        <p:spPr>
          <a:xfrm>
            <a:off x="4689566" y="3513908"/>
            <a:ext cx="574766" cy="627017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23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/>
              <a:t>Osoitekartta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30" y="1825625"/>
            <a:ext cx="9454140" cy="4351338"/>
          </a:xfrm>
        </p:spPr>
      </p:pic>
      <p:sp>
        <p:nvSpPr>
          <p:cNvPr id="3" name="Ellipsi 2"/>
          <p:cNvSpPr/>
          <p:nvPr/>
        </p:nvSpPr>
        <p:spPr>
          <a:xfrm>
            <a:off x="4833257" y="3709851"/>
            <a:ext cx="274319" cy="2743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56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2573"/>
            <a:ext cx="10515600" cy="1095348"/>
          </a:xfrm>
        </p:spPr>
        <p:txBody>
          <a:bodyPr>
            <a:normAutofit/>
          </a:bodyPr>
          <a:lstStyle/>
          <a:p>
            <a:r>
              <a:rPr lang="fi-FI" sz="2000" b="1" dirty="0" smtClean="0"/>
              <a:t>Tehtävä 1.</a:t>
            </a:r>
            <a:r>
              <a:rPr lang="fi-FI" sz="1400" b="1" dirty="0" smtClean="0"/>
              <a:t/>
            </a:r>
            <a:br>
              <a:rPr lang="fi-FI" sz="1400" b="1" dirty="0" smtClean="0"/>
            </a:br>
            <a:r>
              <a:rPr lang="fi-FI" sz="1400" b="1" dirty="0" smtClean="0"/>
              <a:t/>
            </a:r>
            <a:br>
              <a:rPr lang="fi-FI" sz="1400" b="1" dirty="0" smtClean="0"/>
            </a:br>
            <a:r>
              <a:rPr lang="fi-FI" sz="1600" b="1" dirty="0" smtClean="0"/>
              <a:t>Mitä tarkoittavat kartan värit?</a:t>
            </a:r>
            <a:r>
              <a:rPr lang="fi-FI" sz="1400" b="1" dirty="0" smtClean="0"/>
              <a:t>					</a:t>
            </a:r>
            <a:r>
              <a:rPr lang="fi-FI" sz="1400" b="1" dirty="0"/>
              <a:t>			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4994"/>
            <a:ext cx="9454140" cy="4351338"/>
          </a:xfrm>
        </p:spPr>
      </p:pic>
      <p:sp>
        <p:nvSpPr>
          <p:cNvPr id="3" name="Ellipsi 2"/>
          <p:cNvSpPr/>
          <p:nvPr/>
        </p:nvSpPr>
        <p:spPr>
          <a:xfrm>
            <a:off x="4132613" y="3447406"/>
            <a:ext cx="574766" cy="627017"/>
          </a:xfrm>
          <a:prstGeom prst="ellipse">
            <a:avLst/>
          </a:prstGeom>
          <a:noFill/>
          <a:ln w="57150">
            <a:solidFill>
              <a:srgbClr val="00B0F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3629605" y="335857"/>
            <a:ext cx="410547" cy="15862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3629604" y="678704"/>
            <a:ext cx="410547" cy="1586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/>
        </p:nvSpPr>
        <p:spPr>
          <a:xfrm>
            <a:off x="3629604" y="1069603"/>
            <a:ext cx="410547" cy="15862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3629606" y="1408381"/>
            <a:ext cx="410547" cy="15862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7679093" y="526341"/>
            <a:ext cx="410547" cy="15862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7679093" y="894793"/>
            <a:ext cx="410547" cy="15862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7679093" y="1245874"/>
            <a:ext cx="410547" cy="1586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/>
          <p:cNvSpPr txBox="1"/>
          <p:nvPr/>
        </p:nvSpPr>
        <p:spPr>
          <a:xfrm>
            <a:off x="959498" y="6241017"/>
            <a:ext cx="6606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/>
              <a:t>Tehtävä 2</a:t>
            </a:r>
            <a:r>
              <a:rPr lang="fi-FI" sz="1600" b="1" dirty="0"/>
              <a:t>. Kirjoita karttaan sinulle tuttujen kohteiden nimiä.</a:t>
            </a:r>
            <a:br>
              <a:rPr lang="fi-FI" sz="1600" b="1" dirty="0"/>
            </a:b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8371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Hyvässä kartassa on 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</a:t>
            </a:r>
            <a:r>
              <a:rPr lang="fi-FI" dirty="0" smtClean="0"/>
              <a:t>tsikko (mitä kartta esittää?)</a:t>
            </a:r>
          </a:p>
          <a:p>
            <a:r>
              <a:rPr lang="fi-FI" dirty="0" smtClean="0"/>
              <a:t>ilmansuunnat (ainakin pohjoisnuoli)</a:t>
            </a:r>
          </a:p>
          <a:p>
            <a:r>
              <a:rPr lang="fi-FI" dirty="0" smtClean="0"/>
              <a:t>merkkien selitteet (mitä värit ja symbolit tarkoittavat?)</a:t>
            </a:r>
          </a:p>
          <a:p>
            <a:r>
              <a:rPr lang="fi-FI" dirty="0" smtClean="0"/>
              <a:t>mittakaava (etäisyyksien mittaamiseen)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59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868392" cy="5811838"/>
          </a:xfrm>
        </p:spPr>
      </p:pic>
      <p:sp>
        <p:nvSpPr>
          <p:cNvPr id="2" name="Tekstiruutu 1"/>
          <p:cNvSpPr txBox="1"/>
          <p:nvPr/>
        </p:nvSpPr>
        <p:spPr>
          <a:xfrm>
            <a:off x="129309" y="365125"/>
            <a:ext cx="1136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 smtClean="0"/>
              <a:t>Esimerkki </a:t>
            </a:r>
            <a:r>
              <a:rPr lang="fi-FI" sz="2800" b="1" spc="300" dirty="0" smtClean="0">
                <a:solidFill>
                  <a:srgbClr val="FF0000"/>
                </a:solidFill>
              </a:rPr>
              <a:t>teemakartasta</a:t>
            </a:r>
            <a:r>
              <a:rPr lang="fi-FI" sz="2800" dirty="0" smtClean="0"/>
              <a:t>: KORONAVIRUSTILANNE MAALISKUUSSA 2020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8100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7929" cy="1325563"/>
          </a:xfrm>
        </p:spPr>
        <p:txBody>
          <a:bodyPr/>
          <a:lstStyle/>
          <a:p>
            <a:r>
              <a:rPr lang="fi-FI" dirty="0" smtClean="0"/>
              <a:t>Aasia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0941" y="257034"/>
            <a:ext cx="5082987" cy="6777317"/>
          </a:xfrm>
          <a:prstGeom prst="rect">
            <a:avLst/>
          </a:prstGeom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546847" y="2328304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Himalaja</a:t>
            </a:r>
            <a:endParaRPr lang="fi-FI" dirty="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59123" y="3384529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 smtClean="0"/>
              <a:t>Mount Everest 8850 m </a:t>
            </a:r>
            <a:r>
              <a:rPr lang="fi-FI" sz="3200" b="1" dirty="0" err="1" smtClean="0"/>
              <a:t>mpy</a:t>
            </a:r>
            <a:endParaRPr lang="fi-FI" sz="3200" b="1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9982">
            <a:off x="2904564" y="3665889"/>
            <a:ext cx="3872753" cy="10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3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spc="300" dirty="0" smtClean="0">
                <a:solidFill>
                  <a:srgbClr val="FF0000"/>
                </a:solidFill>
              </a:rPr>
              <a:t>FYYSINEN KARTTA</a:t>
            </a:r>
            <a:endParaRPr lang="fi-FI" b="1" spc="3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kertoo alueiden pinnanmuodoista</a:t>
            </a:r>
          </a:p>
          <a:p>
            <a:r>
              <a:rPr lang="fi-FI" dirty="0" smtClean="0"/>
              <a:t>esimerkkeinä maanosien korkeimmat vuoret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02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26459" y="87189"/>
            <a:ext cx="3612776" cy="1325563"/>
          </a:xfrm>
        </p:spPr>
        <p:txBody>
          <a:bodyPr/>
          <a:lstStyle/>
          <a:p>
            <a:r>
              <a:rPr lang="fi-FI" dirty="0" smtClean="0"/>
              <a:t>Afrikka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11382" y="910736"/>
            <a:ext cx="6588375" cy="4941281"/>
          </a:xfrm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838200" y="3294187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 smtClean="0"/>
              <a:t>Ras </a:t>
            </a:r>
            <a:r>
              <a:rPr lang="fi-FI" sz="3200" b="1" dirty="0" err="1" smtClean="0"/>
              <a:t>Dejen</a:t>
            </a:r>
            <a:r>
              <a:rPr lang="fi-FI" sz="3200" b="1" dirty="0" smtClean="0"/>
              <a:t> 4550 m </a:t>
            </a:r>
            <a:r>
              <a:rPr lang="fi-FI" sz="3200" b="1" dirty="0" err="1" smtClean="0"/>
              <a:t>mpy</a:t>
            </a:r>
            <a:endParaRPr lang="fi-FI" sz="3200" b="1" dirty="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838200" y="1968624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Etiopian ylänkö</a:t>
            </a:r>
            <a:endParaRPr lang="fi-FI" dirty="0"/>
          </a:p>
        </p:txBody>
      </p:sp>
      <p:cxnSp>
        <p:nvCxnSpPr>
          <p:cNvPr id="8" name="Suora nuoliyhdysviiva 7"/>
          <p:cNvCxnSpPr/>
          <p:nvPr/>
        </p:nvCxnSpPr>
        <p:spPr>
          <a:xfrm flipV="1">
            <a:off x="4881282" y="2631405"/>
            <a:ext cx="5540189" cy="13255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6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Etelä-Amerikka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3226" y="978460"/>
            <a:ext cx="5801784" cy="4351338"/>
          </a:xfrm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838200" y="2207372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Andit</a:t>
            </a:r>
            <a:endParaRPr lang="fi-FI" dirty="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909918" y="3532935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 err="1" smtClean="0"/>
              <a:t>Aconcagua</a:t>
            </a:r>
            <a:r>
              <a:rPr lang="fi-FI" sz="3200" b="1" dirty="0" smtClean="0"/>
              <a:t> 6961 m </a:t>
            </a:r>
            <a:r>
              <a:rPr lang="fi-FI" sz="3200" b="1" dirty="0" err="1" smtClean="0"/>
              <a:t>mpy</a:t>
            </a:r>
            <a:endParaRPr lang="fi-FI" sz="3200" b="1" dirty="0"/>
          </a:p>
        </p:txBody>
      </p:sp>
      <p:cxnSp>
        <p:nvCxnSpPr>
          <p:cNvPr id="7" name="Suora nuoliyhdysviiva 6"/>
          <p:cNvCxnSpPr/>
          <p:nvPr/>
        </p:nvCxnSpPr>
        <p:spPr>
          <a:xfrm>
            <a:off x="4784601" y="4559367"/>
            <a:ext cx="1978406" cy="5982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4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Kurssin arviointi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Kurssin saa, kun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1. osallistuu oppitunneille</a:t>
            </a:r>
          </a:p>
          <a:p>
            <a:pPr marL="0" indent="0">
              <a:buNone/>
            </a:pPr>
            <a:r>
              <a:rPr lang="fi-FI" dirty="0" smtClean="0"/>
              <a:t>2. palauttaa arvioitavat tehtävät ajoissa	50 %</a:t>
            </a:r>
          </a:p>
          <a:p>
            <a:pPr marL="0" indent="0">
              <a:buNone/>
            </a:pPr>
            <a:r>
              <a:rPr lang="fi-FI" dirty="0" smtClean="0"/>
              <a:t>3. osallistuu kahteen pieneen testiin (</a:t>
            </a:r>
            <a:r>
              <a:rPr lang="fi-FI" smtClean="0"/>
              <a:t>osakokeeseen) 25 % + 25 %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88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70995"/>
            <a:ext cx="4567518" cy="1325563"/>
          </a:xfrm>
        </p:spPr>
        <p:txBody>
          <a:bodyPr/>
          <a:lstStyle/>
          <a:p>
            <a:r>
              <a:rPr lang="fi-FI" dirty="0" smtClean="0"/>
              <a:t>Pohjois-Amerikka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26367" y="1328084"/>
            <a:ext cx="5801784" cy="4351338"/>
          </a:xfrm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838200" y="2581492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Kalliovuoret</a:t>
            </a:r>
            <a:endParaRPr lang="fi-FI" dirty="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838200" y="3907055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 smtClean="0"/>
              <a:t>Mt Logan 5959 m </a:t>
            </a:r>
            <a:r>
              <a:rPr lang="fi-FI" sz="3200" b="1" dirty="0" err="1" smtClean="0"/>
              <a:t>mpy</a:t>
            </a:r>
            <a:endParaRPr lang="fi-FI" sz="3200" b="1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89497">
            <a:off x="3605130" y="3050390"/>
            <a:ext cx="2710984" cy="7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76" y="916454"/>
            <a:ext cx="7534835" cy="1325563"/>
          </a:xfrm>
        </p:spPr>
        <p:txBody>
          <a:bodyPr/>
          <a:lstStyle/>
          <a:p>
            <a:r>
              <a:rPr lang="fi-FI" dirty="0" smtClean="0"/>
              <a:t>Etelämanner (Antarktis)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7239" y="1408766"/>
            <a:ext cx="5801784" cy="4351338"/>
          </a:xfrm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1208506" y="2474928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err="1" smtClean="0"/>
              <a:t>Transarktiset</a:t>
            </a:r>
            <a:r>
              <a:rPr lang="fi-FI" dirty="0" smtClean="0"/>
              <a:t> vuoret</a:t>
            </a:r>
            <a:endParaRPr lang="fi-FI" dirty="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281952" y="3892737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200" b="1" dirty="0" err="1" smtClean="0"/>
              <a:t>Markhamvuoret</a:t>
            </a:r>
            <a:r>
              <a:rPr lang="fi-FI" sz="3200" b="1" dirty="0" smtClean="0"/>
              <a:t> 4349 m </a:t>
            </a:r>
            <a:r>
              <a:rPr lang="fi-FI" sz="3200" b="1" dirty="0" err="1" smtClean="0"/>
              <a:t>mpy</a:t>
            </a:r>
            <a:endParaRPr lang="fi-FI" sz="3200" b="1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136" y="4243740"/>
            <a:ext cx="3656550" cy="97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7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6082" cy="1325563"/>
          </a:xfrm>
        </p:spPr>
        <p:txBody>
          <a:bodyPr/>
          <a:lstStyle/>
          <a:p>
            <a:r>
              <a:rPr lang="fi-FI" b="1" dirty="0" smtClean="0"/>
              <a:t>Australia</a:t>
            </a:r>
            <a:endParaRPr lang="fi-FI" b="1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4071" y="365125"/>
            <a:ext cx="4706646" cy="6275529"/>
          </a:xfrm>
          <a:prstGeom prst="rect">
            <a:avLst/>
          </a:prstGeom>
        </p:spPr>
      </p:pic>
      <p:sp>
        <p:nvSpPr>
          <p:cNvPr id="5" name="Otsikko 1"/>
          <p:cNvSpPr txBox="1">
            <a:spLocks/>
          </p:cNvSpPr>
          <p:nvPr/>
        </p:nvSpPr>
        <p:spPr>
          <a:xfrm>
            <a:off x="1033095" y="2548031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/>
              <a:t>Australian Alpit</a:t>
            </a:r>
            <a:endParaRPr lang="fi-FI" dirty="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033095" y="3731489"/>
            <a:ext cx="51860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b="1" dirty="0" smtClean="0"/>
              <a:t>Mt. </a:t>
            </a:r>
            <a:r>
              <a:rPr lang="fi-FI" sz="2800" b="1" dirty="0" err="1" smtClean="0"/>
              <a:t>Kosciuszko</a:t>
            </a:r>
            <a:r>
              <a:rPr lang="fi-FI" sz="2800" b="1" dirty="0" smtClean="0"/>
              <a:t> 2228 m </a:t>
            </a:r>
            <a:r>
              <a:rPr lang="fi-FI" sz="2800" b="1" dirty="0" err="1" smtClean="0"/>
              <a:t>mpy</a:t>
            </a:r>
            <a:endParaRPr lang="fi-FI" sz="2800" b="1" dirty="0"/>
          </a:p>
        </p:txBody>
      </p:sp>
      <p:cxnSp>
        <p:nvCxnSpPr>
          <p:cNvPr id="7" name="Suora nuoliyhdysviiva 6"/>
          <p:cNvCxnSpPr/>
          <p:nvPr/>
        </p:nvCxnSpPr>
        <p:spPr>
          <a:xfrm>
            <a:off x="5049233" y="4394270"/>
            <a:ext cx="4673265" cy="8868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61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OPISKELIJOITA ge1-kurssilla on seuraavista maista: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Afganistan</a:t>
            </a:r>
          </a:p>
          <a:p>
            <a:r>
              <a:rPr lang="fi-FI" dirty="0" smtClean="0"/>
              <a:t>Angola</a:t>
            </a:r>
          </a:p>
          <a:p>
            <a:r>
              <a:rPr lang="fi-FI" dirty="0" smtClean="0"/>
              <a:t>Burundi</a:t>
            </a:r>
          </a:p>
          <a:p>
            <a:r>
              <a:rPr lang="fi-FI" dirty="0" smtClean="0"/>
              <a:t>Eritrea</a:t>
            </a:r>
          </a:p>
          <a:p>
            <a:r>
              <a:rPr lang="fi-FI" dirty="0" smtClean="0"/>
              <a:t>Irak</a:t>
            </a:r>
          </a:p>
          <a:p>
            <a:r>
              <a:rPr lang="fi-FI" dirty="0" smtClean="0"/>
              <a:t>Iran</a:t>
            </a:r>
          </a:p>
          <a:p>
            <a:r>
              <a:rPr lang="fi-FI" dirty="0" smtClean="0"/>
              <a:t>Somalia</a:t>
            </a:r>
          </a:p>
          <a:p>
            <a:r>
              <a:rPr lang="fi-FI" dirty="0" smtClean="0"/>
              <a:t>Syyria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Arvioitava tehtävä</a:t>
            </a:r>
            <a:br>
              <a:rPr lang="fi-FI" dirty="0" smtClean="0"/>
            </a:br>
            <a:r>
              <a:rPr lang="fi-FI" b="1" dirty="0" err="1" smtClean="0">
                <a:solidFill>
                  <a:srgbClr val="FF0000"/>
                </a:solidFill>
              </a:rPr>
              <a:t>Tehtävä</a:t>
            </a:r>
            <a:r>
              <a:rPr lang="fi-FI" b="1" dirty="0" smtClean="0">
                <a:solidFill>
                  <a:srgbClr val="FF0000"/>
                </a:solidFill>
              </a:rPr>
              <a:t> pitää palauttaa viimeistään 10.3.!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Etsi tietoa kaikista 8 maasta, joista kurssilla on opiskelijoita.</a:t>
            </a:r>
          </a:p>
          <a:p>
            <a:r>
              <a:rPr lang="fi-FI" dirty="0" smtClean="0"/>
              <a:t>Tee tiedonhaku Google Earth –</a:t>
            </a:r>
            <a:r>
              <a:rPr lang="fi-FI" dirty="0"/>
              <a:t>sovelluksen avulla </a:t>
            </a:r>
            <a:r>
              <a:rPr lang="fi-FI" dirty="0" smtClean="0">
                <a:hlinkClick r:id="rId2"/>
              </a:rPr>
              <a:t>Google Earth</a:t>
            </a:r>
            <a:r>
              <a:rPr lang="fi-FI" dirty="0" smtClean="0"/>
              <a:t>.</a:t>
            </a:r>
          </a:p>
          <a:p>
            <a:r>
              <a:rPr lang="fi-FI" dirty="0" smtClean="0"/>
              <a:t>Google </a:t>
            </a:r>
            <a:r>
              <a:rPr lang="fi-FI" dirty="0" err="1" smtClean="0"/>
              <a:t>Earthistä</a:t>
            </a:r>
            <a:r>
              <a:rPr lang="fi-FI" dirty="0" smtClean="0"/>
              <a:t> pääset suoraan Wikipediaan.</a:t>
            </a:r>
          </a:p>
          <a:p>
            <a:r>
              <a:rPr lang="fi-FI" dirty="0" smtClean="0"/>
              <a:t>Poimi Wikipediasta jokaisesta maasta seuraavat tiedot:</a:t>
            </a:r>
          </a:p>
          <a:p>
            <a:pPr lvl="1"/>
            <a:r>
              <a:rPr lang="fi-FI" dirty="0"/>
              <a:t>missä maanosassa sijaitsee?</a:t>
            </a:r>
          </a:p>
          <a:p>
            <a:pPr lvl="1"/>
            <a:r>
              <a:rPr lang="fi-FI" dirty="0"/>
              <a:t>onko sisämaavaltio vai rannikkovaltio? Minkä meren rannikkoa valtiolla on?</a:t>
            </a:r>
          </a:p>
          <a:p>
            <a:pPr lvl="1"/>
            <a:r>
              <a:rPr lang="fi-FI" dirty="0"/>
              <a:t>mikä on valtion asukasluku?</a:t>
            </a:r>
          </a:p>
          <a:p>
            <a:pPr lvl="1"/>
            <a:r>
              <a:rPr lang="fi-FI" dirty="0"/>
              <a:t>mitä kieltä tai kieliä valtiossa puhutaan?</a:t>
            </a:r>
          </a:p>
          <a:p>
            <a:pPr lvl="1"/>
            <a:r>
              <a:rPr lang="fi-FI" dirty="0"/>
              <a:t>mikä on valtion pääkaupunki?</a:t>
            </a:r>
          </a:p>
          <a:p>
            <a:r>
              <a:rPr lang="fi-FI" dirty="0" smtClean="0"/>
              <a:t>Tehtävästä annetaan pisteet asteikolla 0-12.</a:t>
            </a:r>
          </a:p>
        </p:txBody>
      </p:sp>
    </p:spTree>
    <p:extLst>
      <p:ext uri="{BB962C8B-B14F-4D97-AF65-F5344CB8AC3E}">
        <p14:creationId xmlns:p14="http://schemas.microsoft.com/office/powerpoint/2010/main" val="42678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8000" b="1" dirty="0" smtClean="0"/>
              <a:t>Maantieto</a:t>
            </a:r>
            <a:endParaRPr lang="fi-FI" sz="80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4000" dirty="0" smtClean="0"/>
              <a:t>kuvailee paikkoja ja alueita</a:t>
            </a:r>
          </a:p>
          <a:p>
            <a:pPr lvl="1"/>
            <a:r>
              <a:rPr lang="fi-FI" dirty="0" smtClean="0"/>
              <a:t>geografia: </a:t>
            </a:r>
            <a:r>
              <a:rPr lang="fi-FI" i="1" dirty="0" err="1" smtClean="0"/>
              <a:t>geos</a:t>
            </a:r>
            <a:r>
              <a:rPr lang="fi-FI" dirty="0" smtClean="0"/>
              <a:t> = maapallo</a:t>
            </a:r>
            <a:r>
              <a:rPr lang="fi-FI" i="1" dirty="0" smtClean="0"/>
              <a:t>, </a:t>
            </a:r>
            <a:r>
              <a:rPr lang="fi-FI" i="1" dirty="0" err="1" smtClean="0"/>
              <a:t>grafia</a:t>
            </a:r>
            <a:r>
              <a:rPr lang="fi-FI" i="1" dirty="0" smtClean="0"/>
              <a:t> </a:t>
            </a:r>
            <a:r>
              <a:rPr lang="fi-FI" dirty="0" smtClean="0"/>
              <a:t>= kuvaaminen</a:t>
            </a:r>
          </a:p>
          <a:p>
            <a:pPr marL="457200" lvl="1" indent="0">
              <a:buNone/>
            </a:pPr>
            <a:endParaRPr lang="fi-FI" dirty="0" smtClean="0"/>
          </a:p>
          <a:p>
            <a:r>
              <a:rPr lang="fi-FI" sz="4000" dirty="0" smtClean="0"/>
              <a:t>jaetaan </a:t>
            </a:r>
            <a:r>
              <a:rPr lang="fi-FI" sz="4000" u="sng" dirty="0" smtClean="0"/>
              <a:t>luonnon</a:t>
            </a:r>
            <a:r>
              <a:rPr lang="fi-FI" sz="4000" dirty="0" smtClean="0"/>
              <a:t>maantieteeseen </a:t>
            </a:r>
            <a:r>
              <a:rPr lang="fi-FI" sz="2600" i="1" dirty="0" smtClean="0"/>
              <a:t>(</a:t>
            </a:r>
            <a:r>
              <a:rPr lang="fi-FI" sz="2600" i="1" dirty="0" err="1" smtClean="0"/>
              <a:t>physical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geography</a:t>
            </a:r>
            <a:r>
              <a:rPr lang="fi-FI" sz="2600" dirty="0" smtClean="0"/>
              <a:t>)</a:t>
            </a:r>
            <a:r>
              <a:rPr lang="fi-FI" sz="4000" dirty="0" smtClean="0"/>
              <a:t> ja </a:t>
            </a:r>
            <a:r>
              <a:rPr lang="fi-FI" sz="4000" u="sng" dirty="0" err="1" smtClean="0"/>
              <a:t>ihmis</a:t>
            </a:r>
            <a:r>
              <a:rPr lang="fi-FI" sz="4000" dirty="0" err="1" smtClean="0"/>
              <a:t>mantieteeseen</a:t>
            </a:r>
            <a:r>
              <a:rPr lang="fi-FI" sz="4000" dirty="0" smtClean="0"/>
              <a:t> </a:t>
            </a:r>
            <a:r>
              <a:rPr lang="fi-FI" sz="2600" i="1" dirty="0" smtClean="0"/>
              <a:t>(</a:t>
            </a:r>
            <a:r>
              <a:rPr lang="fi-FI" sz="2600" i="1" dirty="0" err="1" smtClean="0"/>
              <a:t>human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geography</a:t>
            </a:r>
            <a:r>
              <a:rPr lang="fi-FI" sz="2600" i="1" dirty="0" smtClean="0"/>
              <a:t> / </a:t>
            </a:r>
            <a:r>
              <a:rPr lang="fi-FI" sz="2600" i="1" dirty="0" err="1" smtClean="0"/>
              <a:t>cultural</a:t>
            </a:r>
            <a:r>
              <a:rPr lang="fi-FI" sz="2600" i="1" dirty="0" smtClean="0"/>
              <a:t> </a:t>
            </a:r>
            <a:r>
              <a:rPr lang="fi-FI" sz="2600" i="1" dirty="0" err="1" smtClean="0"/>
              <a:t>geography</a:t>
            </a:r>
            <a:r>
              <a:rPr lang="fi-FI" sz="2600" i="1" dirty="0" smtClean="0"/>
              <a:t>)</a:t>
            </a:r>
          </a:p>
          <a:p>
            <a:pPr marL="0" indent="0">
              <a:buNone/>
            </a:pPr>
            <a:endParaRPr lang="fi-FI" sz="4000" dirty="0" smtClean="0"/>
          </a:p>
          <a:p>
            <a:r>
              <a:rPr lang="fi-FI" sz="4000" dirty="0" smtClean="0"/>
              <a:t>tutkii luonnon ja ihmisen </a:t>
            </a:r>
            <a:r>
              <a:rPr lang="fi-FI" sz="4000" u="sng" dirty="0" smtClean="0"/>
              <a:t>vuorovaikutusta</a:t>
            </a:r>
            <a:r>
              <a:rPr lang="fi-FI" sz="4000" dirty="0" smtClean="0"/>
              <a:t> eri alueilla</a:t>
            </a:r>
          </a:p>
          <a:p>
            <a:pPr lvl="1"/>
            <a:r>
              <a:rPr lang="fi-FI" dirty="0" smtClean="0"/>
              <a:t>missä voi asua? mitä ravintoa? millaiset asumukset? miten luonto muuttuu?</a:t>
            </a:r>
          </a:p>
          <a:p>
            <a:pPr marL="457200" lvl="1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09246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2778" y="2198394"/>
            <a:ext cx="2917874" cy="1325563"/>
          </a:xfrm>
        </p:spPr>
        <p:txBody>
          <a:bodyPr/>
          <a:lstStyle/>
          <a:p>
            <a:r>
              <a:rPr lang="fi-FI" dirty="0" smtClean="0"/>
              <a:t>Muistikirja on hyvä …</a:t>
            </a:r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6785" y="337625"/>
            <a:ext cx="8871165" cy="589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/>
          <p:cNvSpPr>
            <a:spLocks noGrp="1"/>
          </p:cNvSpPr>
          <p:nvPr>
            <p:ph type="title"/>
          </p:nvPr>
        </p:nvSpPr>
        <p:spPr>
          <a:xfrm>
            <a:off x="323670" y="865347"/>
            <a:ext cx="51800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i-FI" altLang="fi-FI" dirty="0" smtClean="0"/>
              <a:t>… mutta kartta kertoo enemmän</a:t>
            </a:r>
          </a:p>
        </p:txBody>
      </p:sp>
      <p:pic>
        <p:nvPicPr>
          <p:cNvPr id="7171" name="Picture 2" descr="http://upload.wikimedia.org/wikipedia/commons/c/cb/John_Snow_memorial_and_pu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610" y="2774485"/>
            <a:ext cx="2692400" cy="3590925"/>
          </a:xfrm>
        </p:spPr>
      </p:pic>
      <p:pic>
        <p:nvPicPr>
          <p:cNvPr id="7172" name="Picture 2" descr="kolera Lontoos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82" y="293847"/>
            <a:ext cx="6161087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i 1"/>
          <p:cNvSpPr/>
          <p:nvPr/>
        </p:nvSpPr>
        <p:spPr>
          <a:xfrm>
            <a:off x="2390503" y="4427220"/>
            <a:ext cx="268291" cy="285457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7411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3" y="365125"/>
            <a:ext cx="12119137" cy="6071366"/>
          </a:xfrm>
        </p:spPr>
      </p:pic>
    </p:spTree>
    <p:extLst>
      <p:ext uri="{BB962C8B-B14F-4D97-AF65-F5344CB8AC3E}">
        <p14:creationId xmlns:p14="http://schemas.microsoft.com/office/powerpoint/2010/main" val="35078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909" y="0"/>
            <a:ext cx="7169727" cy="1325563"/>
          </a:xfrm>
        </p:spPr>
        <p:txBody>
          <a:bodyPr/>
          <a:lstStyle/>
          <a:p>
            <a:r>
              <a:rPr lang="fi-FI" dirty="0" smtClean="0"/>
              <a:t>VALTAMERET JA MAANOSAT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9" y="1163782"/>
            <a:ext cx="10949365" cy="5620675"/>
          </a:xfrm>
        </p:spPr>
      </p:pic>
    </p:spTree>
    <p:extLst>
      <p:ext uri="{BB962C8B-B14F-4D97-AF65-F5344CB8AC3E}">
        <p14:creationId xmlns:p14="http://schemas.microsoft.com/office/powerpoint/2010/main" val="38939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otka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54" y="235862"/>
            <a:ext cx="8578649" cy="6433987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144472" y="2683415"/>
            <a:ext cx="32568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400" dirty="0">
                <a:hlinkClick r:id="rId3"/>
              </a:rPr>
              <a:t>Karttapaikka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4321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2430" y="1167619"/>
            <a:ext cx="8055630" cy="5387925"/>
          </a:xfrm>
          <a:prstGeom prst="rect">
            <a:avLst/>
          </a:prstGeom>
        </p:spPr>
      </p:pic>
      <p:sp>
        <p:nvSpPr>
          <p:cNvPr id="4" name="Otsikko 1"/>
          <p:cNvSpPr>
            <a:spLocks noGrp="1"/>
          </p:cNvSpPr>
          <p:nvPr>
            <p:ph type="title"/>
          </p:nvPr>
        </p:nvSpPr>
        <p:spPr>
          <a:xfrm>
            <a:off x="514643" y="1560879"/>
            <a:ext cx="3004230" cy="1325563"/>
          </a:xfrm>
        </p:spPr>
        <p:txBody>
          <a:bodyPr/>
          <a:lstStyle/>
          <a:p>
            <a:r>
              <a:rPr lang="fi-FI" altLang="fi-FI" dirty="0" smtClean="0">
                <a:hlinkClick r:id="rId3"/>
              </a:rPr>
              <a:t>Reittihärveli</a:t>
            </a:r>
            <a:r>
              <a:rPr lang="fi-FI" altLang="fi-FI" dirty="0" smtClean="0"/>
              <a:t/>
            </a:r>
            <a:br>
              <a:rPr lang="fi-FI" altLang="fi-FI" dirty="0" smtClean="0"/>
            </a:br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23117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67287</TotalTime>
  <Words>328</Words>
  <Application>Microsoft Office PowerPoint</Application>
  <PresentationFormat>Laajakuva</PresentationFormat>
  <Paragraphs>73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Office-teema</vt:lpstr>
      <vt:lpstr>Maantieto          ge1</vt:lpstr>
      <vt:lpstr>Kurssin arviointi</vt:lpstr>
      <vt:lpstr>Maantieto</vt:lpstr>
      <vt:lpstr>Muistikirja on hyvä …</vt:lpstr>
      <vt:lpstr>… mutta kartta kertoo enemmän</vt:lpstr>
      <vt:lpstr>PowerPoint-esitys</vt:lpstr>
      <vt:lpstr>VALTAMERET JA MAANOSAT</vt:lpstr>
      <vt:lpstr>PowerPoint-esitys</vt:lpstr>
      <vt:lpstr>Reittihärveli </vt:lpstr>
      <vt:lpstr>Ilmakuva</vt:lpstr>
      <vt:lpstr>Selkokartta</vt:lpstr>
      <vt:lpstr>Osoitekartta</vt:lpstr>
      <vt:lpstr>Tehtävä 1.  Mitä tarkoittavat kartan värit?        </vt:lpstr>
      <vt:lpstr>Hyvässä kartassa on …</vt:lpstr>
      <vt:lpstr>PowerPoint-esitys</vt:lpstr>
      <vt:lpstr>Aasia</vt:lpstr>
      <vt:lpstr>FYYSINEN KARTTA</vt:lpstr>
      <vt:lpstr>Afrikka</vt:lpstr>
      <vt:lpstr>Etelä-Amerikka</vt:lpstr>
      <vt:lpstr>Pohjois-Amerikka</vt:lpstr>
      <vt:lpstr>Etelämanner (Antarktis)</vt:lpstr>
      <vt:lpstr>Australia</vt:lpstr>
      <vt:lpstr>OPISKELIJOITA ge1-kurssilla on seuraavista maista:</vt:lpstr>
      <vt:lpstr>Arvioitava tehtävä Tehtävä pitää palauttaa viimeistään 10.3.!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Maantieto          gev2</dc:title>
  <dc:creator>Sakari Valtiala</dc:creator>
  <cp:lastModifiedBy>Valtiala Sakari</cp:lastModifiedBy>
  <cp:revision>55</cp:revision>
  <cp:lastPrinted>2021-02-24T10:42:42Z</cp:lastPrinted>
  <dcterms:created xsi:type="dcterms:W3CDTF">2019-09-04T04:44:30Z</dcterms:created>
  <dcterms:modified xsi:type="dcterms:W3CDTF">2021-02-24T10:48:23Z</dcterms:modified>
</cp:coreProperties>
</file>