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223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63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864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3021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7274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506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7683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87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278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26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99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48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38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327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25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83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6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A70DE34-5B90-4D88-8376-FD6BA3D3F860}" type="datetimeFigureOut">
              <a:rPr lang="fi-FI" smtClean="0"/>
              <a:t>26.1.2020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2C8EE-1089-4623-93DC-E442473DE3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2000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1"/>
                </a:solidFill>
              </a:rPr>
              <a:t>Persepolis(Iran)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29" y="2052638"/>
            <a:ext cx="6362118" cy="4195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64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59458" y="1358537"/>
            <a:ext cx="8825658" cy="4331495"/>
          </a:xfrm>
        </p:spPr>
        <p:txBody>
          <a:bodyPr>
            <a:normAutofit/>
          </a:bodyPr>
          <a:lstStyle/>
          <a:p>
            <a:r>
              <a:rPr lang="fi-FI" sz="2400" dirty="0"/>
              <a:t>persepolis oli Akhaimenidien hallitsijasuvun aikana 300-eaa Iranin pääkaupunki.</a:t>
            </a:r>
          </a:p>
          <a:p>
            <a:r>
              <a:rPr lang="fi-FI" sz="2400" dirty="0"/>
              <a:t>persepolisin asukaidenmärää oli noin 43,600.</a:t>
            </a:r>
          </a:p>
          <a:p>
            <a:r>
              <a:rPr lang="fi-FI" sz="2400" dirty="0"/>
              <a:t>Se nimettiin Unescon maailmanperintökohteeksi vuonna 1979 ja on nykyisin suosittu turistikohde.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8883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8808" y="1554480"/>
            <a:ext cx="10182998" cy="4480560"/>
          </a:xfrm>
        </p:spPr>
        <p:txBody>
          <a:bodyPr/>
          <a:lstStyle/>
          <a:p>
            <a:r>
              <a:rPr lang="fi-FI" sz="2400" dirty="0">
                <a:solidFill>
                  <a:schemeClr val="tx1"/>
                </a:solidFill>
              </a:rPr>
              <a:t>Kaupunki koostui yhdeksästä osasta, joihin kuului saleja, kaksi palatsia, haaremi, aarrekammio, portti ja kuninkaan hautakammio.</a:t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DariushI rakentui ¾ osa ja seuraavien kuningas rakentui sen loput.</a:t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Ja kun vuosi 330-eaa Aleksanteri III hyökkäsi Iranin poltti ja ryösti sen.</a:t>
            </a:r>
            <a:br>
              <a:rPr lang="fi-FI" sz="2400" dirty="0">
                <a:solidFill>
                  <a:schemeClr val="tx1"/>
                </a:solidFill>
              </a:rPr>
            </a:br>
            <a:br>
              <a:rPr lang="fi-FI" sz="2400" dirty="0">
                <a:solidFill>
                  <a:schemeClr val="tx1"/>
                </a:solidFill>
              </a:rPr>
            </a:br>
            <a:br>
              <a:rPr lang="fi-FI" sz="2400" dirty="0">
                <a:solidFill>
                  <a:schemeClr val="bg1"/>
                </a:solidFill>
              </a:rPr>
            </a:br>
            <a:endParaRPr 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17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0342" y="452718"/>
            <a:ext cx="8940491" cy="1807156"/>
          </a:xfrm>
        </p:spPr>
        <p:txBody>
          <a:bodyPr/>
          <a:lstStyle/>
          <a:p>
            <a:r>
              <a:rPr lang="fi-FI" sz="2800" dirty="0">
                <a:solidFill>
                  <a:srgbClr val="FF0000"/>
                </a:solidFill>
              </a:rPr>
              <a:t>Persepolis sijainti Iranin Farsin(Shiraz) provinssin alueella</a:t>
            </a:r>
            <a:r>
              <a:rPr lang="fi-FI" sz="2400" dirty="0">
                <a:solidFill>
                  <a:srgbClr val="FF0000"/>
                </a:solidFill>
              </a:rPr>
              <a:t>. Koordinaatit: 29.9346°N, 52.8907°E</a:t>
            </a:r>
            <a:br>
              <a:rPr lang="fi-FI" sz="2400" dirty="0">
                <a:solidFill>
                  <a:srgbClr val="FF0000"/>
                </a:solidFill>
              </a:rPr>
            </a:br>
            <a:br>
              <a:rPr lang="fi-FI" sz="2800" dirty="0">
                <a:solidFill>
                  <a:srgbClr val="FF0000"/>
                </a:solidFill>
              </a:rPr>
            </a:br>
            <a:endParaRPr lang="fi-FI" sz="2800" dirty="0">
              <a:solidFill>
                <a:srgbClr val="FF0000"/>
              </a:solidFill>
            </a:endParaRPr>
          </a:p>
        </p:txBody>
      </p:sp>
      <p:pic>
        <p:nvPicPr>
          <p:cNvPr id="5" name="تصویر 5">
            <a:extLst>
              <a:ext uri="{FF2B5EF4-FFF2-40B4-BE49-F238E27FC236}">
                <a16:creationId xmlns:a16="http://schemas.microsoft.com/office/drawing/2014/main" id="{7DB3C478-71EA-7740-BBE2-314C08C966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599" y="2259874"/>
            <a:ext cx="4251975" cy="37417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88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6144AB-DEB6-3545-9D97-BBC8DC31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544066"/>
            <a:ext cx="9031259" cy="1503666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Persepolis in toinenen Nimi on Pasargad.</a:t>
            </a:r>
            <a:endParaRPr lang="fa-IR">
              <a:solidFill>
                <a:srgbClr val="FF0000"/>
              </a:solidFill>
            </a:endParaRPr>
          </a:p>
        </p:txBody>
      </p:sp>
      <p:pic>
        <p:nvPicPr>
          <p:cNvPr id="7" name="تصویر 7">
            <a:extLst>
              <a:ext uri="{FF2B5EF4-FFF2-40B4-BE49-F238E27FC236}">
                <a16:creationId xmlns:a16="http://schemas.microsoft.com/office/drawing/2014/main" id="{25B15661-3873-1D48-921D-8EFB287218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2" y="2135669"/>
            <a:ext cx="4899419" cy="3296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تصویر 9">
            <a:extLst>
              <a:ext uri="{FF2B5EF4-FFF2-40B4-BE49-F238E27FC236}">
                <a16:creationId xmlns:a16="http://schemas.microsoft.com/office/drawing/2014/main" id="{B3A0D5F5-C9F0-AE42-B556-792D5A8695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84" y="2135669"/>
            <a:ext cx="4395788" cy="3296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508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تن 2">
            <a:extLst>
              <a:ext uri="{FF2B5EF4-FFF2-40B4-BE49-F238E27FC236}">
                <a16:creationId xmlns:a16="http://schemas.microsoft.com/office/drawing/2014/main" id="{29E8914B-2B35-334D-ABF3-26EDD8F7E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9587" y="382522"/>
            <a:ext cx="4396338" cy="576262"/>
          </a:xfrm>
        </p:spPr>
        <p:txBody>
          <a:bodyPr/>
          <a:lstStyle/>
          <a:p>
            <a:r>
              <a:rPr lang="fi-FI"/>
              <a:t>23.01.2020</a:t>
            </a:r>
          </a:p>
        </p:txBody>
      </p:sp>
      <p:pic>
        <p:nvPicPr>
          <p:cNvPr id="7" name="تصویر 7">
            <a:extLst>
              <a:ext uri="{FF2B5EF4-FFF2-40B4-BE49-F238E27FC236}">
                <a16:creationId xmlns:a16="http://schemas.microsoft.com/office/drawing/2014/main" id="{3110A2FC-8392-1F41-ADB9-F5C8A1F024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6" y="1453966"/>
            <a:ext cx="9804754" cy="4505509"/>
          </a:xfrm>
        </p:spPr>
      </p:pic>
    </p:spTree>
    <p:extLst>
      <p:ext uri="{BB962C8B-B14F-4D97-AF65-F5344CB8AC3E}">
        <p14:creationId xmlns:p14="http://schemas.microsoft.com/office/powerpoint/2010/main" val="183455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7583D4EBD1907498EBBA0D91F592BA0" ma:contentTypeVersion="8" ma:contentTypeDescription="Luo uusi asiakirja." ma:contentTypeScope="" ma:versionID="870ca167728fbcb7d8ba4d88604d402c">
  <xsd:schema xmlns:xsd="http://www.w3.org/2001/XMLSchema" xmlns:xs="http://www.w3.org/2001/XMLSchema" xmlns:p="http://schemas.microsoft.com/office/2006/metadata/properties" xmlns:ns3="68c503fb-f08e-4963-b3f1-850254e5fee5" xmlns:ns4="41667efc-a80e-420d-b882-be43f536d594" targetNamespace="http://schemas.microsoft.com/office/2006/metadata/properties" ma:root="true" ma:fieldsID="590ebb303231ac883c75341397eadd28" ns3:_="" ns4:_="">
    <xsd:import namespace="68c503fb-f08e-4963-b3f1-850254e5fee5"/>
    <xsd:import namespace="41667efc-a80e-420d-b882-be43f536d5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503fb-f08e-4963-b3f1-850254e5fe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67efc-a80e-420d-b882-be43f536d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15D93F-793D-4A65-9EFB-0F6114C130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AD2792-23E7-48E6-82E4-392F4D39813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41F192C-EBAE-4D4D-BE69-917016F77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c503fb-f08e-4963-b3f1-850254e5fee5"/>
    <ds:schemaRef ds:uri="41667efc-a80e-420d-b882-be43f536d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70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Ioni</vt:lpstr>
      <vt:lpstr>Persepolis(Iran)</vt:lpstr>
      <vt:lpstr>PowerPoint Presentation</vt:lpstr>
      <vt:lpstr>Kaupunki koostui yhdeksästä osasta, joihin kuului saleja, kaksi palatsia, haaremi, aarrekammio, portti ja kuninkaan hautakammio. DariushI rakentui ¾ osa ja seuraavien kuningas rakentui sen loput. Ja kun vuosi 330-eaa Aleksanteri III hyökkäsi Iranin poltti ja ryösti sen.   </vt:lpstr>
      <vt:lpstr>Persepolis sijainti Iranin Farsin(Shiraz) provinssin alueella. Koordinaatit: 29.9346°N, 52.8907°E  </vt:lpstr>
      <vt:lpstr>Persepolis in toinenen Nimi on Pasargad.</vt:lpstr>
      <vt:lpstr>PowerPoint Presentation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Persepolis(Iran)</dc:title>
  <dc:creator>Mohammadi Abbas</dc:creator>
  <cp:lastModifiedBy>Mohammadi Abbas</cp:lastModifiedBy>
  <cp:revision>11</cp:revision>
  <dcterms:created xsi:type="dcterms:W3CDTF">2020-01-21T11:53:17Z</dcterms:created>
  <dcterms:modified xsi:type="dcterms:W3CDTF">2020-01-26T18:05:04Z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0x010100F7583D4EBD1907498EBBA0D91F592BA0</vt:lpwstr>
  </property>
</Properties>
</file>