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9" r:id="rId3"/>
    <p:sldId id="290" r:id="rId4"/>
    <p:sldId id="293" r:id="rId5"/>
    <p:sldId id="286" r:id="rId6"/>
    <p:sldId id="260" r:id="rId7"/>
    <p:sldId id="261" r:id="rId8"/>
    <p:sldId id="263" r:id="rId9"/>
    <p:sldId id="264" r:id="rId10"/>
    <p:sldId id="266" r:id="rId11"/>
    <p:sldId id="267" r:id="rId12"/>
    <p:sldId id="272" r:id="rId13"/>
    <p:sldId id="273" r:id="rId14"/>
    <p:sldId id="275" r:id="rId15"/>
    <p:sldId id="276" r:id="rId16"/>
    <p:sldId id="278" r:id="rId17"/>
    <p:sldId id="282" r:id="rId18"/>
    <p:sldId id="294" r:id="rId19"/>
    <p:sldId id="298" r:id="rId20"/>
    <p:sldId id="295" r:id="rId21"/>
    <p:sldId id="297" r:id="rId22"/>
    <p:sldId id="299" r:id="rId23"/>
    <p:sldId id="300" r:id="rId24"/>
    <p:sldId id="296" r:id="rId25"/>
    <p:sldId id="301" r:id="rId26"/>
    <p:sldId id="302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B602E-968A-4E73-85FE-AC1F544CDB1D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68761-5078-415C-88C3-79F229AF03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04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79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06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05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69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0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49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50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7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0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43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BBFA-EB78-4F8D-B4B0-3E544D9229BB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95FF-FC8D-4CE9-A7AE-C1DC0CD69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8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c/c8/Huperzia_selago_24090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nYJVKysfo" TargetMode="External"/><Relationship Id="rId2" Type="http://schemas.openxmlformats.org/officeDocument/2006/relationships/hyperlink" Target="https://www.youtube.com/watch?v=23mrtGCkAH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6" y="0"/>
            <a:ext cx="7567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Tiedosto:Huperzia selago 2409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88914"/>
            <a:ext cx="4454525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_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1" y="0"/>
            <a:ext cx="5002213" cy="6669088"/>
          </a:xfrm>
        </p:spPr>
      </p:pic>
    </p:spTree>
    <p:extLst>
      <p:ext uri="{BB962C8B-B14F-4D97-AF65-F5344CB8AC3E}">
        <p14:creationId xmlns:p14="http://schemas.microsoft.com/office/powerpoint/2010/main" val="24780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779659"/>
            <a:ext cx="6860220" cy="445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Koppisiemenisen kasvin kukan rakenne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18" y="1600201"/>
            <a:ext cx="4676564" cy="4525963"/>
          </a:xfrm>
        </p:spPr>
      </p:pic>
    </p:spTree>
    <p:extLst>
      <p:ext uri="{BB962C8B-B14F-4D97-AF65-F5344CB8AC3E}">
        <p14:creationId xmlns:p14="http://schemas.microsoft.com/office/powerpoint/2010/main" val="2278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908720"/>
            <a:ext cx="566883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Peruna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2132857"/>
            <a:ext cx="6034617" cy="4525963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74638"/>
            <a:ext cx="5358634" cy="39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rgbClr val="0FAD0E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Suvullinen lisääntyminen tapahtuu sukusolujen avulla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2650" y="2353468"/>
            <a:ext cx="8286750" cy="3291682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>
                <a:sym typeface="Wingdings"/>
              </a:rPr>
              <a:t>Useimmat monisoluiset eliöt lisääntyvät suvullisesti</a:t>
            </a:r>
          </a:p>
          <a:p>
            <a:endParaRPr lang="fi-FI" dirty="0">
              <a:sym typeface="Wingdings"/>
            </a:endParaRPr>
          </a:p>
          <a:p>
            <a:r>
              <a:rPr lang="fi-FI" dirty="0" smtClean="0">
                <a:sym typeface="Wingdings"/>
              </a:rPr>
              <a:t>Sukusoluja ovat mm. siittiöt, siitepölyhiukkaset ja munasolut</a:t>
            </a:r>
          </a:p>
          <a:p>
            <a:endParaRPr lang="fi-FI" dirty="0">
              <a:sym typeface="Wingdings"/>
            </a:endParaRPr>
          </a:p>
          <a:p>
            <a:r>
              <a:rPr lang="fi-FI" dirty="0" smtClean="0">
                <a:sym typeface="Wingdings"/>
              </a:rPr>
              <a:t>Suvullisessa lisääntymisessä sukusolut yhtyvät hedelmöityksessä </a:t>
            </a:r>
          </a:p>
          <a:p>
            <a:pPr marL="0" indent="0">
              <a:buNone/>
            </a:pPr>
            <a:endParaRPr lang="fi-FI" dirty="0" smtClean="0">
              <a:sym typeface="Wingdings"/>
            </a:endParaRPr>
          </a:p>
          <a:p>
            <a:r>
              <a:rPr lang="fi-FI" dirty="0" smtClean="0">
                <a:sym typeface="Wingdings"/>
              </a:rPr>
              <a:t>hedelmöityneestä munasolusta syntyy uusi, perimältään vanhemmistaan eroava yksilö</a:t>
            </a:r>
          </a:p>
        </p:txBody>
      </p:sp>
    </p:spTree>
    <p:extLst>
      <p:ext uri="{BB962C8B-B14F-4D97-AF65-F5344CB8AC3E}">
        <p14:creationId xmlns:p14="http://schemas.microsoft.com/office/powerpoint/2010/main" val="6263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:\aikuisBIA2\meioosin s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714375"/>
            <a:ext cx="88487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b="1" dirty="0" smtClean="0">
                <a:solidFill>
                  <a:srgbClr val="00B050"/>
                </a:solidFill>
              </a:rPr>
              <a:t>PLANKTON</a:t>
            </a:r>
            <a:endParaRPr lang="fi-FI" sz="5400" b="1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009400"/>
            <a:ext cx="10515600" cy="1050579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Planktonin merkitys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Plankton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838200" y="1469970"/>
            <a:ext cx="76560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tarkoittaa </a:t>
            </a:r>
            <a:r>
              <a:rPr lang="fi-FI" sz="3200" b="1" u="sng" dirty="0" smtClean="0"/>
              <a:t>vedessä ajelehtivia eliöitä</a:t>
            </a:r>
          </a:p>
          <a:p>
            <a:endParaRPr lang="fi-FI" sz="3200" b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leviä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eläimiä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bakteereja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err="1" smtClean="0"/>
              <a:t>arkeoneja</a:t>
            </a:r>
            <a:endParaRPr lang="fi-FI" sz="3200" dirty="0" smtClean="0"/>
          </a:p>
          <a:p>
            <a:endParaRPr lang="fi-FI" sz="3200" dirty="0" smtClean="0"/>
          </a:p>
        </p:txBody>
      </p:sp>
    </p:spTree>
    <p:extLst>
      <p:ext uri="{BB962C8B-B14F-4D97-AF65-F5344CB8AC3E}">
        <p14:creationId xmlns:p14="http://schemas.microsoft.com/office/powerpoint/2010/main" val="1270358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Kuvahaun tulos haulle plank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2" y="166254"/>
            <a:ext cx="5018808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4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70" y="1391270"/>
            <a:ext cx="8262292" cy="5092658"/>
          </a:xfrm>
        </p:spPr>
      </p:pic>
      <p:sp>
        <p:nvSpPr>
          <p:cNvPr id="3" name="Tekstiruutu 2"/>
          <p:cNvSpPr txBox="1"/>
          <p:nvPr/>
        </p:nvSpPr>
        <p:spPr>
          <a:xfrm>
            <a:off x="3906982" y="440575"/>
            <a:ext cx="4272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/>
              <a:t>ALKUMAAPALLO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0435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Kasviplankton</a:t>
            </a:r>
            <a:endParaRPr lang="fi-FI" dirty="0"/>
          </a:p>
        </p:txBody>
      </p:sp>
      <p:pic>
        <p:nvPicPr>
          <p:cNvPr id="1028" name="Picture 4" descr="Aquarium Microfauna Phytoplank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29" y="216096"/>
            <a:ext cx="6078129" cy="37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nkton-Phytopl'ton Phytoplankton x 30 / various diatoms / dino-flagellate etc / English Channel -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7" y="2539604"/>
            <a:ext cx="5988873" cy="40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308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69820" y="381750"/>
            <a:ext cx="4724802" cy="1325563"/>
          </a:xfrm>
        </p:spPr>
        <p:txBody>
          <a:bodyPr/>
          <a:lstStyle/>
          <a:p>
            <a:r>
              <a:rPr lang="fi-FI" dirty="0" smtClean="0"/>
              <a:t>Eläinplankton</a:t>
            </a:r>
            <a:endParaRPr lang="fi-FI" dirty="0"/>
          </a:p>
        </p:txBody>
      </p:sp>
      <p:pic>
        <p:nvPicPr>
          <p:cNvPr id="2050" name="Picture 2" descr="&lt;resource_carousel.datastructures.RCItem object at 0x7f383e1718d0&g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224954"/>
            <a:ext cx="6065118" cy="40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lt;p&gt;&#10; Female &lt;em&gt;Clausocalanus jobei&lt;/em&gt; carrying an egg sac.&lt;/p&g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23" y="2932272"/>
            <a:ext cx="6086831" cy="34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8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Bakteeriplankton</a:t>
            </a:r>
            <a:endParaRPr lang="fi-FI" dirty="0"/>
          </a:p>
        </p:txBody>
      </p:sp>
      <p:pic>
        <p:nvPicPr>
          <p:cNvPr id="4098" name="Picture 2" descr="Oceanic bacterioplank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27" y="3330820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the-scientist.com/assets/articleNo/33270/iImg/7684/b4693c4f-7aea-48ed-b199-be1569469482-shortli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7" y="1657104"/>
            <a:ext cx="4574078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9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Vesien </a:t>
            </a:r>
            <a:r>
              <a:rPr lang="fi-FI" b="1" dirty="0" smtClean="0"/>
              <a:t>ravintoketjut</a:t>
            </a:r>
            <a:r>
              <a:rPr lang="fi-FI" dirty="0" smtClean="0"/>
              <a:t> alkavat planktonista</a:t>
            </a:r>
            <a:endParaRPr lang="fi-FI" dirty="0"/>
          </a:p>
        </p:txBody>
      </p:sp>
      <p:pic>
        <p:nvPicPr>
          <p:cNvPr id="5122" name="Picture 2" descr="Kuvahaun tulos haulle food web s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37" y="1762299"/>
            <a:ext cx="7288490" cy="48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4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869" y="490450"/>
            <a:ext cx="9816365" cy="58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0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Ravintoverkot</a:t>
            </a:r>
            <a:r>
              <a:rPr lang="fi-FI" dirty="0" smtClean="0"/>
              <a:t> rakentuvat ravintoketjuista</a:t>
            </a:r>
            <a:endParaRPr lang="fi-FI" dirty="0"/>
          </a:p>
        </p:txBody>
      </p:sp>
      <p:pic>
        <p:nvPicPr>
          <p:cNvPr id="6146" name="Picture 2" descr="Aiheeseen liittyvä ku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04" y="1848644"/>
            <a:ext cx="6635246" cy="44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2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Rehevöityminen</a:t>
            </a:r>
            <a:endParaRPr lang="fi-FI" dirty="0"/>
          </a:p>
        </p:txBody>
      </p:sp>
      <p:pic>
        <p:nvPicPr>
          <p:cNvPr id="7170" name="Picture 2" descr="sinileva_sveistola_eoppi_1374_pe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64" y="1912720"/>
            <a:ext cx="5378335" cy="40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3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10114"/>
              </p:ext>
            </p:extLst>
          </p:nvPr>
        </p:nvGraphicFramePr>
        <p:xfrm>
          <a:off x="1616364" y="1101012"/>
          <a:ext cx="8128000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191296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02968478"/>
                    </a:ext>
                  </a:extLst>
                </a:gridCol>
              </a:tblGrid>
              <a:tr h="355254">
                <a:tc>
                  <a:txBody>
                    <a:bodyPr/>
                    <a:lstStyle/>
                    <a:p>
                      <a:r>
                        <a:rPr lang="fi-FI" dirty="0" smtClean="0"/>
                        <a:t>Maapallon synty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4,6 miljardia vuotta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1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mtClean="0"/>
                        <a:t>Ensimmäinen solu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4 miljardia vuotta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3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Yhteyttäminen (fotosynteesi)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3 miljardia vuotta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Ensimmäiset monisoluiset</a:t>
                      </a:r>
                      <a:r>
                        <a:rPr lang="fi-FI" baseline="0" dirty="0" smtClean="0"/>
                        <a:t> eliöt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1,5 miljardia vuotta</a:t>
                      </a:r>
                      <a:r>
                        <a:rPr lang="fi-FI" baseline="0" dirty="0" smtClean="0"/>
                        <a:t>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0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Elämä nousee merestä maalle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400 miljoonaa vuotta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3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Koppisiemeniset kasvit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100 miljoonaa vuotta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5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Dinosaurusten tuhoutuminen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65 miljoonaa vuotta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7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Ensimmäiset ihmisapinat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7 miljoonaa vuotta sitten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190069"/>
                  </a:ext>
                </a:extLst>
              </a:tr>
            </a:tbl>
          </a:graphicData>
        </a:graphic>
      </p:graphicFrame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4862945"/>
            <a:ext cx="3068782" cy="63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200" dirty="0" smtClean="0"/>
              <a:t>1 miljardi vuotta = 1 000 miljoonaa vuotta</a:t>
            </a:r>
          </a:p>
          <a:p>
            <a:pPr marL="0" indent="0">
              <a:buNone/>
            </a:pPr>
            <a:r>
              <a:rPr lang="fi-FI" sz="1200" dirty="0" smtClean="0"/>
              <a:t>1 metri = 1 000 millimetriä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2496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52670"/>
              </p:ext>
            </p:extLst>
          </p:nvPr>
        </p:nvGraphicFramePr>
        <p:xfrm>
          <a:off x="195939" y="410545"/>
          <a:ext cx="11887203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3">
                  <a:extLst>
                    <a:ext uri="{9D8B030D-6E8A-4147-A177-3AD203B41FA5}">
                      <a16:colId xmlns:a16="http://schemas.microsoft.com/office/drawing/2014/main" val="2819129639"/>
                    </a:ext>
                  </a:extLst>
                </a:gridCol>
              </a:tblGrid>
              <a:tr h="747857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Maapallon synty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18171"/>
                  </a:ext>
                </a:extLst>
              </a:tr>
              <a:tr h="758245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Ensimmäinen solu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33969"/>
                  </a:ext>
                </a:extLst>
              </a:tr>
              <a:tr h="758245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Yhteyttäminen (fotosynteesi)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88644"/>
                  </a:ext>
                </a:extLst>
              </a:tr>
              <a:tr h="758245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Ensimmäiset monisoluiset</a:t>
                      </a:r>
                      <a:r>
                        <a:rPr lang="fi-FI" sz="4400" baseline="0" dirty="0" smtClean="0"/>
                        <a:t> eliöt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04098"/>
                  </a:ext>
                </a:extLst>
              </a:tr>
              <a:tr h="758245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Elämä nousee merestä maalle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35378"/>
                  </a:ext>
                </a:extLst>
              </a:tr>
              <a:tr h="758245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Koppisiemeniset kasvit 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56379"/>
                  </a:ext>
                </a:extLst>
              </a:tr>
              <a:tr h="758245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Dinosaurusten tuhoutuminen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77651"/>
                  </a:ext>
                </a:extLst>
              </a:tr>
              <a:tr h="758245">
                <a:tc>
                  <a:txBody>
                    <a:bodyPr/>
                    <a:lstStyle/>
                    <a:p>
                      <a:r>
                        <a:rPr lang="fi-FI" sz="4400" dirty="0" smtClean="0"/>
                        <a:t>Ensimmäiset ihmisapinat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190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1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/>
        </p:nvGrpSpPr>
        <p:grpSpPr>
          <a:xfrm>
            <a:off x="498765" y="764771"/>
            <a:ext cx="11347027" cy="5478088"/>
            <a:chOff x="498765" y="764771"/>
            <a:chExt cx="11347027" cy="5478088"/>
          </a:xfrm>
        </p:grpSpPr>
        <p:grpSp>
          <p:nvGrpSpPr>
            <p:cNvPr id="25" name="Ryhmä 24"/>
            <p:cNvGrpSpPr/>
            <p:nvPr/>
          </p:nvGrpSpPr>
          <p:grpSpPr>
            <a:xfrm>
              <a:off x="498765" y="764771"/>
              <a:ext cx="11347027" cy="5478088"/>
              <a:chOff x="74816" y="1055716"/>
              <a:chExt cx="11347027" cy="5478088"/>
            </a:xfrm>
          </p:grpSpPr>
          <p:sp>
            <p:nvSpPr>
              <p:cNvPr id="2" name="Puolivapaa piirto 1"/>
              <p:cNvSpPr/>
              <p:nvPr/>
            </p:nvSpPr>
            <p:spPr>
              <a:xfrm>
                <a:off x="4646815" y="2660073"/>
                <a:ext cx="1418202" cy="1862051"/>
              </a:xfrm>
              <a:custGeom>
                <a:avLst/>
                <a:gdLst>
                  <a:gd name="connsiteX0" fmla="*/ 116378 w 1418202"/>
                  <a:gd name="connsiteY0" fmla="*/ 1429789 h 1862051"/>
                  <a:gd name="connsiteX1" fmla="*/ 99752 w 1418202"/>
                  <a:gd name="connsiteY1" fmla="*/ 1330036 h 1862051"/>
                  <a:gd name="connsiteX2" fmla="*/ 91440 w 1418202"/>
                  <a:gd name="connsiteY2" fmla="*/ 1296785 h 1862051"/>
                  <a:gd name="connsiteX3" fmla="*/ 74814 w 1418202"/>
                  <a:gd name="connsiteY3" fmla="*/ 1271847 h 1862051"/>
                  <a:gd name="connsiteX4" fmla="*/ 58189 w 1418202"/>
                  <a:gd name="connsiteY4" fmla="*/ 1221971 h 1862051"/>
                  <a:gd name="connsiteX5" fmla="*/ 41563 w 1418202"/>
                  <a:gd name="connsiteY5" fmla="*/ 1155469 h 1862051"/>
                  <a:gd name="connsiteX6" fmla="*/ 16625 w 1418202"/>
                  <a:gd name="connsiteY6" fmla="*/ 1080654 h 1862051"/>
                  <a:gd name="connsiteX7" fmla="*/ 8312 w 1418202"/>
                  <a:gd name="connsiteY7" fmla="*/ 1055716 h 1862051"/>
                  <a:gd name="connsiteX8" fmla="*/ 0 w 1418202"/>
                  <a:gd name="connsiteY8" fmla="*/ 1022465 h 1862051"/>
                  <a:gd name="connsiteX9" fmla="*/ 8312 w 1418202"/>
                  <a:gd name="connsiteY9" fmla="*/ 789709 h 1862051"/>
                  <a:gd name="connsiteX10" fmla="*/ 16625 w 1418202"/>
                  <a:gd name="connsiteY10" fmla="*/ 756458 h 1862051"/>
                  <a:gd name="connsiteX11" fmla="*/ 41563 w 1418202"/>
                  <a:gd name="connsiteY11" fmla="*/ 665018 h 1862051"/>
                  <a:gd name="connsiteX12" fmla="*/ 58189 w 1418202"/>
                  <a:gd name="connsiteY12" fmla="*/ 615142 h 1862051"/>
                  <a:gd name="connsiteX13" fmla="*/ 66501 w 1418202"/>
                  <a:gd name="connsiteY13" fmla="*/ 590203 h 1862051"/>
                  <a:gd name="connsiteX14" fmla="*/ 83127 w 1418202"/>
                  <a:gd name="connsiteY14" fmla="*/ 573578 h 1862051"/>
                  <a:gd name="connsiteX15" fmla="*/ 116378 w 1418202"/>
                  <a:gd name="connsiteY15" fmla="*/ 507076 h 1862051"/>
                  <a:gd name="connsiteX16" fmla="*/ 141316 w 1418202"/>
                  <a:gd name="connsiteY16" fmla="*/ 465512 h 1862051"/>
                  <a:gd name="connsiteX17" fmla="*/ 157941 w 1418202"/>
                  <a:gd name="connsiteY17" fmla="*/ 432262 h 1862051"/>
                  <a:gd name="connsiteX18" fmla="*/ 182880 w 1418202"/>
                  <a:gd name="connsiteY18" fmla="*/ 399011 h 1862051"/>
                  <a:gd name="connsiteX19" fmla="*/ 232756 w 1418202"/>
                  <a:gd name="connsiteY19" fmla="*/ 324196 h 1862051"/>
                  <a:gd name="connsiteX20" fmla="*/ 266007 w 1418202"/>
                  <a:gd name="connsiteY20" fmla="*/ 274320 h 1862051"/>
                  <a:gd name="connsiteX21" fmla="*/ 307570 w 1418202"/>
                  <a:gd name="connsiteY21" fmla="*/ 232756 h 1862051"/>
                  <a:gd name="connsiteX22" fmla="*/ 324196 w 1418202"/>
                  <a:gd name="connsiteY22" fmla="*/ 216131 h 1862051"/>
                  <a:gd name="connsiteX23" fmla="*/ 349134 w 1418202"/>
                  <a:gd name="connsiteY23" fmla="*/ 191192 h 1862051"/>
                  <a:gd name="connsiteX24" fmla="*/ 374072 w 1418202"/>
                  <a:gd name="connsiteY24" fmla="*/ 174567 h 1862051"/>
                  <a:gd name="connsiteX25" fmla="*/ 390698 w 1418202"/>
                  <a:gd name="connsiteY25" fmla="*/ 157942 h 1862051"/>
                  <a:gd name="connsiteX26" fmla="*/ 440574 w 1418202"/>
                  <a:gd name="connsiteY26" fmla="*/ 124691 h 1862051"/>
                  <a:gd name="connsiteX27" fmla="*/ 507076 w 1418202"/>
                  <a:gd name="connsiteY27" fmla="*/ 74814 h 1862051"/>
                  <a:gd name="connsiteX28" fmla="*/ 565265 w 1418202"/>
                  <a:gd name="connsiteY28" fmla="*/ 33251 h 1862051"/>
                  <a:gd name="connsiteX29" fmla="*/ 615141 w 1418202"/>
                  <a:gd name="connsiteY29" fmla="*/ 16625 h 1862051"/>
                  <a:gd name="connsiteX30" fmla="*/ 640080 w 1418202"/>
                  <a:gd name="connsiteY30" fmla="*/ 8312 h 1862051"/>
                  <a:gd name="connsiteX31" fmla="*/ 665018 w 1418202"/>
                  <a:gd name="connsiteY31" fmla="*/ 0 h 1862051"/>
                  <a:gd name="connsiteX32" fmla="*/ 1030778 w 1418202"/>
                  <a:gd name="connsiteY32" fmla="*/ 8312 h 1862051"/>
                  <a:gd name="connsiteX33" fmla="*/ 1055716 w 1418202"/>
                  <a:gd name="connsiteY33" fmla="*/ 16625 h 1862051"/>
                  <a:gd name="connsiteX34" fmla="*/ 1097280 w 1418202"/>
                  <a:gd name="connsiteY34" fmla="*/ 41563 h 1862051"/>
                  <a:gd name="connsiteX35" fmla="*/ 1113905 w 1418202"/>
                  <a:gd name="connsiteY35" fmla="*/ 58189 h 1862051"/>
                  <a:gd name="connsiteX36" fmla="*/ 1155469 w 1418202"/>
                  <a:gd name="connsiteY36" fmla="*/ 91440 h 1862051"/>
                  <a:gd name="connsiteX37" fmla="*/ 1188720 w 1418202"/>
                  <a:gd name="connsiteY37" fmla="*/ 133003 h 1862051"/>
                  <a:gd name="connsiteX38" fmla="*/ 1213658 w 1418202"/>
                  <a:gd name="connsiteY38" fmla="*/ 191192 h 1862051"/>
                  <a:gd name="connsiteX39" fmla="*/ 1230283 w 1418202"/>
                  <a:gd name="connsiteY39" fmla="*/ 216131 h 1862051"/>
                  <a:gd name="connsiteX40" fmla="*/ 1263534 w 1418202"/>
                  <a:gd name="connsiteY40" fmla="*/ 274320 h 1862051"/>
                  <a:gd name="connsiteX41" fmla="*/ 1288472 w 1418202"/>
                  <a:gd name="connsiteY41" fmla="*/ 332509 h 1862051"/>
                  <a:gd name="connsiteX42" fmla="*/ 1305098 w 1418202"/>
                  <a:gd name="connsiteY42" fmla="*/ 390698 h 1862051"/>
                  <a:gd name="connsiteX43" fmla="*/ 1321723 w 1418202"/>
                  <a:gd name="connsiteY43" fmla="*/ 415636 h 1862051"/>
                  <a:gd name="connsiteX44" fmla="*/ 1330036 w 1418202"/>
                  <a:gd name="connsiteY44" fmla="*/ 440574 h 1862051"/>
                  <a:gd name="connsiteX45" fmla="*/ 1346661 w 1418202"/>
                  <a:gd name="connsiteY45" fmla="*/ 507076 h 1862051"/>
                  <a:gd name="connsiteX46" fmla="*/ 1354974 w 1418202"/>
                  <a:gd name="connsiteY46" fmla="*/ 540327 h 1862051"/>
                  <a:gd name="connsiteX47" fmla="*/ 1363287 w 1418202"/>
                  <a:gd name="connsiteY47" fmla="*/ 573578 h 1862051"/>
                  <a:gd name="connsiteX48" fmla="*/ 1388225 w 1418202"/>
                  <a:gd name="connsiteY48" fmla="*/ 656705 h 1862051"/>
                  <a:gd name="connsiteX49" fmla="*/ 1396538 w 1418202"/>
                  <a:gd name="connsiteY49" fmla="*/ 764771 h 1862051"/>
                  <a:gd name="connsiteX50" fmla="*/ 1404850 w 1418202"/>
                  <a:gd name="connsiteY50" fmla="*/ 806334 h 1862051"/>
                  <a:gd name="connsiteX51" fmla="*/ 1379912 w 1418202"/>
                  <a:gd name="connsiteY51" fmla="*/ 1188720 h 1862051"/>
                  <a:gd name="connsiteX52" fmla="*/ 1354974 w 1418202"/>
                  <a:gd name="connsiteY52" fmla="*/ 1280160 h 1862051"/>
                  <a:gd name="connsiteX53" fmla="*/ 1338349 w 1418202"/>
                  <a:gd name="connsiteY53" fmla="*/ 1305098 h 1862051"/>
                  <a:gd name="connsiteX54" fmla="*/ 1313410 w 1418202"/>
                  <a:gd name="connsiteY54" fmla="*/ 1354974 h 1862051"/>
                  <a:gd name="connsiteX55" fmla="*/ 1305098 w 1418202"/>
                  <a:gd name="connsiteY55" fmla="*/ 1379912 h 1862051"/>
                  <a:gd name="connsiteX56" fmla="*/ 1271847 w 1418202"/>
                  <a:gd name="connsiteY56" fmla="*/ 1446414 h 1862051"/>
                  <a:gd name="connsiteX57" fmla="*/ 1263534 w 1418202"/>
                  <a:gd name="connsiteY57" fmla="*/ 1471352 h 1862051"/>
                  <a:gd name="connsiteX58" fmla="*/ 1246909 w 1418202"/>
                  <a:gd name="connsiteY58" fmla="*/ 1487978 h 1862051"/>
                  <a:gd name="connsiteX59" fmla="*/ 1230283 w 1418202"/>
                  <a:gd name="connsiteY59" fmla="*/ 1512916 h 1862051"/>
                  <a:gd name="connsiteX60" fmla="*/ 1221970 w 1418202"/>
                  <a:gd name="connsiteY60" fmla="*/ 1537854 h 1862051"/>
                  <a:gd name="connsiteX61" fmla="*/ 1205345 w 1418202"/>
                  <a:gd name="connsiteY61" fmla="*/ 1554480 h 1862051"/>
                  <a:gd name="connsiteX62" fmla="*/ 1188720 w 1418202"/>
                  <a:gd name="connsiteY62" fmla="*/ 1587731 h 1862051"/>
                  <a:gd name="connsiteX63" fmla="*/ 1155469 w 1418202"/>
                  <a:gd name="connsiteY63" fmla="*/ 1620982 h 1862051"/>
                  <a:gd name="connsiteX64" fmla="*/ 1147156 w 1418202"/>
                  <a:gd name="connsiteY64" fmla="*/ 1645920 h 1862051"/>
                  <a:gd name="connsiteX65" fmla="*/ 1130530 w 1418202"/>
                  <a:gd name="connsiteY65" fmla="*/ 1662545 h 1862051"/>
                  <a:gd name="connsiteX66" fmla="*/ 1113905 w 1418202"/>
                  <a:gd name="connsiteY66" fmla="*/ 1687483 h 1862051"/>
                  <a:gd name="connsiteX67" fmla="*/ 1080654 w 1418202"/>
                  <a:gd name="connsiteY67" fmla="*/ 1729047 h 1862051"/>
                  <a:gd name="connsiteX68" fmla="*/ 1047403 w 1418202"/>
                  <a:gd name="connsiteY68" fmla="*/ 1770611 h 1862051"/>
                  <a:gd name="connsiteX69" fmla="*/ 997527 w 1418202"/>
                  <a:gd name="connsiteY69" fmla="*/ 1803862 h 1862051"/>
                  <a:gd name="connsiteX70" fmla="*/ 922712 w 1418202"/>
                  <a:gd name="connsiteY70" fmla="*/ 1828800 h 1862051"/>
                  <a:gd name="connsiteX71" fmla="*/ 897774 w 1418202"/>
                  <a:gd name="connsiteY71" fmla="*/ 1837112 h 1862051"/>
                  <a:gd name="connsiteX72" fmla="*/ 872836 w 1418202"/>
                  <a:gd name="connsiteY72" fmla="*/ 1845425 h 1862051"/>
                  <a:gd name="connsiteX73" fmla="*/ 814647 w 1418202"/>
                  <a:gd name="connsiteY73" fmla="*/ 1862051 h 1862051"/>
                  <a:gd name="connsiteX74" fmla="*/ 556952 w 1418202"/>
                  <a:gd name="connsiteY74" fmla="*/ 1853738 h 1862051"/>
                  <a:gd name="connsiteX75" fmla="*/ 523701 w 1418202"/>
                  <a:gd name="connsiteY75" fmla="*/ 1845425 h 1862051"/>
                  <a:gd name="connsiteX76" fmla="*/ 473825 w 1418202"/>
                  <a:gd name="connsiteY76" fmla="*/ 1828800 h 1862051"/>
                  <a:gd name="connsiteX77" fmla="*/ 448887 w 1418202"/>
                  <a:gd name="connsiteY77" fmla="*/ 1812174 h 1862051"/>
                  <a:gd name="connsiteX78" fmla="*/ 423949 w 1418202"/>
                  <a:gd name="connsiteY78" fmla="*/ 1803862 h 1862051"/>
                  <a:gd name="connsiteX79" fmla="*/ 349134 w 1418202"/>
                  <a:gd name="connsiteY79" fmla="*/ 1753985 h 1862051"/>
                  <a:gd name="connsiteX80" fmla="*/ 324196 w 1418202"/>
                  <a:gd name="connsiteY80" fmla="*/ 1737360 h 1862051"/>
                  <a:gd name="connsiteX81" fmla="*/ 307570 w 1418202"/>
                  <a:gd name="connsiteY81" fmla="*/ 1720734 h 1862051"/>
                  <a:gd name="connsiteX82" fmla="*/ 282632 w 1418202"/>
                  <a:gd name="connsiteY82" fmla="*/ 1704109 h 1862051"/>
                  <a:gd name="connsiteX83" fmla="*/ 232756 w 1418202"/>
                  <a:gd name="connsiteY83" fmla="*/ 1645920 h 1862051"/>
                  <a:gd name="connsiteX84" fmla="*/ 224443 w 1418202"/>
                  <a:gd name="connsiteY84" fmla="*/ 1612669 h 1862051"/>
                  <a:gd name="connsiteX85" fmla="*/ 191192 w 1418202"/>
                  <a:gd name="connsiteY85" fmla="*/ 1537854 h 1862051"/>
                  <a:gd name="connsiteX86" fmla="*/ 166254 w 1418202"/>
                  <a:gd name="connsiteY86" fmla="*/ 1454727 h 1862051"/>
                  <a:gd name="connsiteX87" fmla="*/ 157941 w 1418202"/>
                  <a:gd name="connsiteY87" fmla="*/ 1429789 h 1862051"/>
                  <a:gd name="connsiteX88" fmla="*/ 141316 w 1418202"/>
                  <a:gd name="connsiteY88" fmla="*/ 1404851 h 1862051"/>
                  <a:gd name="connsiteX89" fmla="*/ 108065 w 1418202"/>
                  <a:gd name="connsiteY89" fmla="*/ 1371600 h 186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18202" h="1862051">
                    <a:moveTo>
                      <a:pt x="116378" y="1429789"/>
                    </a:moveTo>
                    <a:cubicBezTo>
                      <a:pt x="102866" y="1308180"/>
                      <a:pt x="117478" y="1392078"/>
                      <a:pt x="99752" y="1330036"/>
                    </a:cubicBezTo>
                    <a:cubicBezTo>
                      <a:pt x="96613" y="1319051"/>
                      <a:pt x="95940" y="1307286"/>
                      <a:pt x="91440" y="1296785"/>
                    </a:cubicBezTo>
                    <a:cubicBezTo>
                      <a:pt x="87504" y="1287602"/>
                      <a:pt x="78872" y="1280977"/>
                      <a:pt x="74814" y="1271847"/>
                    </a:cubicBezTo>
                    <a:cubicBezTo>
                      <a:pt x="67697" y="1255833"/>
                      <a:pt x="63731" y="1238596"/>
                      <a:pt x="58189" y="1221971"/>
                    </a:cubicBezTo>
                    <a:cubicBezTo>
                      <a:pt x="32966" y="1146302"/>
                      <a:pt x="71655" y="1265808"/>
                      <a:pt x="41563" y="1155469"/>
                    </a:cubicBezTo>
                    <a:cubicBezTo>
                      <a:pt x="41556" y="1155443"/>
                      <a:pt x="20786" y="1093136"/>
                      <a:pt x="16625" y="1080654"/>
                    </a:cubicBezTo>
                    <a:cubicBezTo>
                      <a:pt x="13854" y="1072341"/>
                      <a:pt x="10437" y="1064217"/>
                      <a:pt x="8312" y="1055716"/>
                    </a:cubicBezTo>
                    <a:lnTo>
                      <a:pt x="0" y="1022465"/>
                    </a:lnTo>
                    <a:cubicBezTo>
                      <a:pt x="2771" y="944880"/>
                      <a:pt x="3469" y="867193"/>
                      <a:pt x="8312" y="789709"/>
                    </a:cubicBezTo>
                    <a:cubicBezTo>
                      <a:pt x="9025" y="778306"/>
                      <a:pt x="14147" y="767611"/>
                      <a:pt x="16625" y="756458"/>
                    </a:cubicBezTo>
                    <a:cubicBezTo>
                      <a:pt x="32291" y="685962"/>
                      <a:pt x="15613" y="742869"/>
                      <a:pt x="41563" y="665018"/>
                    </a:cubicBezTo>
                    <a:lnTo>
                      <a:pt x="58189" y="615142"/>
                    </a:lnTo>
                    <a:cubicBezTo>
                      <a:pt x="60960" y="606829"/>
                      <a:pt x="60305" y="596399"/>
                      <a:pt x="66501" y="590203"/>
                    </a:cubicBezTo>
                    <a:lnTo>
                      <a:pt x="83127" y="573578"/>
                    </a:lnTo>
                    <a:cubicBezTo>
                      <a:pt x="102230" y="516267"/>
                      <a:pt x="87360" y="536094"/>
                      <a:pt x="116378" y="507076"/>
                    </a:cubicBezTo>
                    <a:cubicBezTo>
                      <a:pt x="135671" y="449191"/>
                      <a:pt x="110888" y="511153"/>
                      <a:pt x="141316" y="465512"/>
                    </a:cubicBezTo>
                    <a:cubicBezTo>
                      <a:pt x="148190" y="455202"/>
                      <a:pt x="151373" y="442770"/>
                      <a:pt x="157941" y="432262"/>
                    </a:cubicBezTo>
                    <a:cubicBezTo>
                      <a:pt x="165284" y="420513"/>
                      <a:pt x="174935" y="410361"/>
                      <a:pt x="182880" y="399011"/>
                    </a:cubicBezTo>
                    <a:cubicBezTo>
                      <a:pt x="200068" y="374457"/>
                      <a:pt x="216130" y="349134"/>
                      <a:pt x="232756" y="324196"/>
                    </a:cubicBezTo>
                    <a:cubicBezTo>
                      <a:pt x="232759" y="324191"/>
                      <a:pt x="266003" y="274324"/>
                      <a:pt x="266007" y="274320"/>
                    </a:cubicBezTo>
                    <a:lnTo>
                      <a:pt x="307570" y="232756"/>
                    </a:lnTo>
                    <a:lnTo>
                      <a:pt x="324196" y="216131"/>
                    </a:lnTo>
                    <a:cubicBezTo>
                      <a:pt x="332509" y="207818"/>
                      <a:pt x="339352" y="197713"/>
                      <a:pt x="349134" y="191192"/>
                    </a:cubicBezTo>
                    <a:cubicBezTo>
                      <a:pt x="357447" y="185650"/>
                      <a:pt x="366271" y="180808"/>
                      <a:pt x="374072" y="174567"/>
                    </a:cubicBezTo>
                    <a:cubicBezTo>
                      <a:pt x="380192" y="169671"/>
                      <a:pt x="384428" y="162644"/>
                      <a:pt x="390698" y="157942"/>
                    </a:cubicBezTo>
                    <a:cubicBezTo>
                      <a:pt x="406683" y="145953"/>
                      <a:pt x="426445" y="138820"/>
                      <a:pt x="440574" y="124691"/>
                    </a:cubicBezTo>
                    <a:cubicBezTo>
                      <a:pt x="488334" y="76931"/>
                      <a:pt x="463550" y="89323"/>
                      <a:pt x="507076" y="74814"/>
                    </a:cubicBezTo>
                    <a:cubicBezTo>
                      <a:pt x="511543" y="71464"/>
                      <a:pt x="555319" y="37672"/>
                      <a:pt x="565265" y="33251"/>
                    </a:cubicBezTo>
                    <a:cubicBezTo>
                      <a:pt x="581279" y="26133"/>
                      <a:pt x="598516" y="22167"/>
                      <a:pt x="615141" y="16625"/>
                    </a:cubicBezTo>
                    <a:lnTo>
                      <a:pt x="640080" y="8312"/>
                    </a:lnTo>
                    <a:lnTo>
                      <a:pt x="665018" y="0"/>
                    </a:lnTo>
                    <a:lnTo>
                      <a:pt x="1030778" y="8312"/>
                    </a:lnTo>
                    <a:cubicBezTo>
                      <a:pt x="1039532" y="8685"/>
                      <a:pt x="1048202" y="12117"/>
                      <a:pt x="1055716" y="16625"/>
                    </a:cubicBezTo>
                    <a:cubicBezTo>
                      <a:pt x="1112762" y="50854"/>
                      <a:pt x="1026640" y="18019"/>
                      <a:pt x="1097280" y="41563"/>
                    </a:cubicBezTo>
                    <a:cubicBezTo>
                      <a:pt x="1102822" y="47105"/>
                      <a:pt x="1107785" y="53293"/>
                      <a:pt x="1113905" y="58189"/>
                    </a:cubicBezTo>
                    <a:cubicBezTo>
                      <a:pt x="1137910" y="77394"/>
                      <a:pt x="1137626" y="69137"/>
                      <a:pt x="1155469" y="91440"/>
                    </a:cubicBezTo>
                    <a:cubicBezTo>
                      <a:pt x="1197410" y="143866"/>
                      <a:pt x="1148580" y="92866"/>
                      <a:pt x="1188720" y="133003"/>
                    </a:cubicBezTo>
                    <a:cubicBezTo>
                      <a:pt x="1198047" y="160987"/>
                      <a:pt x="1197219" y="162424"/>
                      <a:pt x="1213658" y="191192"/>
                    </a:cubicBezTo>
                    <a:cubicBezTo>
                      <a:pt x="1218615" y="199866"/>
                      <a:pt x="1225326" y="207457"/>
                      <a:pt x="1230283" y="216131"/>
                    </a:cubicBezTo>
                    <a:cubicBezTo>
                      <a:pt x="1272465" y="289950"/>
                      <a:pt x="1223034" y="213569"/>
                      <a:pt x="1263534" y="274320"/>
                    </a:cubicBezTo>
                    <a:cubicBezTo>
                      <a:pt x="1280835" y="343521"/>
                      <a:pt x="1259769" y="275103"/>
                      <a:pt x="1288472" y="332509"/>
                    </a:cubicBezTo>
                    <a:cubicBezTo>
                      <a:pt x="1304650" y="364864"/>
                      <a:pt x="1289116" y="353407"/>
                      <a:pt x="1305098" y="390698"/>
                    </a:cubicBezTo>
                    <a:cubicBezTo>
                      <a:pt x="1309033" y="399881"/>
                      <a:pt x="1317255" y="406700"/>
                      <a:pt x="1321723" y="415636"/>
                    </a:cubicBezTo>
                    <a:cubicBezTo>
                      <a:pt x="1325642" y="423473"/>
                      <a:pt x="1327730" y="432120"/>
                      <a:pt x="1330036" y="440574"/>
                    </a:cubicBezTo>
                    <a:cubicBezTo>
                      <a:pt x="1336048" y="462618"/>
                      <a:pt x="1341119" y="484909"/>
                      <a:pt x="1346661" y="507076"/>
                    </a:cubicBezTo>
                    <a:lnTo>
                      <a:pt x="1354974" y="540327"/>
                    </a:lnTo>
                    <a:cubicBezTo>
                      <a:pt x="1357745" y="551411"/>
                      <a:pt x="1359674" y="562739"/>
                      <a:pt x="1363287" y="573578"/>
                    </a:cubicBezTo>
                    <a:cubicBezTo>
                      <a:pt x="1383525" y="634293"/>
                      <a:pt x="1375662" y="606453"/>
                      <a:pt x="1388225" y="656705"/>
                    </a:cubicBezTo>
                    <a:cubicBezTo>
                      <a:pt x="1390996" y="692727"/>
                      <a:pt x="1392548" y="728864"/>
                      <a:pt x="1396538" y="764771"/>
                    </a:cubicBezTo>
                    <a:cubicBezTo>
                      <a:pt x="1398098" y="778813"/>
                      <a:pt x="1404850" y="792205"/>
                      <a:pt x="1404850" y="806334"/>
                    </a:cubicBezTo>
                    <a:cubicBezTo>
                      <a:pt x="1404850" y="1150644"/>
                      <a:pt x="1447684" y="1053181"/>
                      <a:pt x="1379912" y="1188720"/>
                    </a:cubicBezTo>
                    <a:cubicBezTo>
                      <a:pt x="1375450" y="1211029"/>
                      <a:pt x="1367029" y="1262077"/>
                      <a:pt x="1354974" y="1280160"/>
                    </a:cubicBezTo>
                    <a:cubicBezTo>
                      <a:pt x="1349432" y="1288473"/>
                      <a:pt x="1342817" y="1296162"/>
                      <a:pt x="1338349" y="1305098"/>
                    </a:cubicBezTo>
                    <a:cubicBezTo>
                      <a:pt x="1303937" y="1373922"/>
                      <a:pt x="1361052" y="1283514"/>
                      <a:pt x="1313410" y="1354974"/>
                    </a:cubicBezTo>
                    <a:cubicBezTo>
                      <a:pt x="1310639" y="1363287"/>
                      <a:pt x="1308724" y="1371935"/>
                      <a:pt x="1305098" y="1379912"/>
                    </a:cubicBezTo>
                    <a:cubicBezTo>
                      <a:pt x="1294843" y="1402474"/>
                      <a:pt x="1279685" y="1422902"/>
                      <a:pt x="1271847" y="1446414"/>
                    </a:cubicBezTo>
                    <a:cubicBezTo>
                      <a:pt x="1269076" y="1454727"/>
                      <a:pt x="1268042" y="1463838"/>
                      <a:pt x="1263534" y="1471352"/>
                    </a:cubicBezTo>
                    <a:cubicBezTo>
                      <a:pt x="1259502" y="1478072"/>
                      <a:pt x="1251805" y="1481858"/>
                      <a:pt x="1246909" y="1487978"/>
                    </a:cubicBezTo>
                    <a:cubicBezTo>
                      <a:pt x="1240668" y="1495779"/>
                      <a:pt x="1234751" y="1503980"/>
                      <a:pt x="1230283" y="1512916"/>
                    </a:cubicBezTo>
                    <a:cubicBezTo>
                      <a:pt x="1226364" y="1520753"/>
                      <a:pt x="1226478" y="1530340"/>
                      <a:pt x="1221970" y="1537854"/>
                    </a:cubicBezTo>
                    <a:cubicBezTo>
                      <a:pt x="1217938" y="1544574"/>
                      <a:pt x="1209692" y="1547959"/>
                      <a:pt x="1205345" y="1554480"/>
                    </a:cubicBezTo>
                    <a:cubicBezTo>
                      <a:pt x="1198471" y="1564791"/>
                      <a:pt x="1196155" y="1577817"/>
                      <a:pt x="1188720" y="1587731"/>
                    </a:cubicBezTo>
                    <a:cubicBezTo>
                      <a:pt x="1179315" y="1600271"/>
                      <a:pt x="1155469" y="1620982"/>
                      <a:pt x="1155469" y="1620982"/>
                    </a:cubicBezTo>
                    <a:cubicBezTo>
                      <a:pt x="1152698" y="1629295"/>
                      <a:pt x="1151664" y="1638406"/>
                      <a:pt x="1147156" y="1645920"/>
                    </a:cubicBezTo>
                    <a:cubicBezTo>
                      <a:pt x="1143124" y="1652640"/>
                      <a:pt x="1135426" y="1656425"/>
                      <a:pt x="1130530" y="1662545"/>
                    </a:cubicBezTo>
                    <a:cubicBezTo>
                      <a:pt x="1124289" y="1670346"/>
                      <a:pt x="1118373" y="1678547"/>
                      <a:pt x="1113905" y="1687483"/>
                    </a:cubicBezTo>
                    <a:cubicBezTo>
                      <a:pt x="1093829" y="1727635"/>
                      <a:pt x="1122692" y="1701022"/>
                      <a:pt x="1080654" y="1729047"/>
                    </a:cubicBezTo>
                    <a:cubicBezTo>
                      <a:pt x="1069747" y="1745408"/>
                      <a:pt x="1063197" y="1758765"/>
                      <a:pt x="1047403" y="1770611"/>
                    </a:cubicBezTo>
                    <a:cubicBezTo>
                      <a:pt x="1031418" y="1782600"/>
                      <a:pt x="1016483" y="1797544"/>
                      <a:pt x="997527" y="1803862"/>
                    </a:cubicBezTo>
                    <a:lnTo>
                      <a:pt x="922712" y="1828800"/>
                    </a:lnTo>
                    <a:lnTo>
                      <a:pt x="897774" y="1837112"/>
                    </a:lnTo>
                    <a:cubicBezTo>
                      <a:pt x="889461" y="1839883"/>
                      <a:pt x="881337" y="1843300"/>
                      <a:pt x="872836" y="1845425"/>
                    </a:cubicBezTo>
                    <a:cubicBezTo>
                      <a:pt x="831084" y="1855863"/>
                      <a:pt x="850423" y="1850125"/>
                      <a:pt x="814647" y="1862051"/>
                    </a:cubicBezTo>
                    <a:cubicBezTo>
                      <a:pt x="728749" y="1859280"/>
                      <a:pt x="642755" y="1858641"/>
                      <a:pt x="556952" y="1853738"/>
                    </a:cubicBezTo>
                    <a:cubicBezTo>
                      <a:pt x="545546" y="1853086"/>
                      <a:pt x="534644" y="1848708"/>
                      <a:pt x="523701" y="1845425"/>
                    </a:cubicBezTo>
                    <a:cubicBezTo>
                      <a:pt x="506915" y="1840389"/>
                      <a:pt x="473825" y="1828800"/>
                      <a:pt x="473825" y="1828800"/>
                    </a:cubicBezTo>
                    <a:cubicBezTo>
                      <a:pt x="465512" y="1823258"/>
                      <a:pt x="457823" y="1816642"/>
                      <a:pt x="448887" y="1812174"/>
                    </a:cubicBezTo>
                    <a:cubicBezTo>
                      <a:pt x="441050" y="1808255"/>
                      <a:pt x="431609" y="1808117"/>
                      <a:pt x="423949" y="1803862"/>
                    </a:cubicBezTo>
                    <a:cubicBezTo>
                      <a:pt x="423927" y="1803850"/>
                      <a:pt x="361614" y="1762305"/>
                      <a:pt x="349134" y="1753985"/>
                    </a:cubicBezTo>
                    <a:cubicBezTo>
                      <a:pt x="340821" y="1748443"/>
                      <a:pt x="331260" y="1744424"/>
                      <a:pt x="324196" y="1737360"/>
                    </a:cubicBezTo>
                    <a:cubicBezTo>
                      <a:pt x="318654" y="1731818"/>
                      <a:pt x="313690" y="1725630"/>
                      <a:pt x="307570" y="1720734"/>
                    </a:cubicBezTo>
                    <a:cubicBezTo>
                      <a:pt x="299769" y="1714493"/>
                      <a:pt x="290217" y="1710611"/>
                      <a:pt x="282632" y="1704109"/>
                    </a:cubicBezTo>
                    <a:cubicBezTo>
                      <a:pt x="251275" y="1677232"/>
                      <a:pt x="252366" y="1675335"/>
                      <a:pt x="232756" y="1645920"/>
                    </a:cubicBezTo>
                    <a:cubicBezTo>
                      <a:pt x="229985" y="1634836"/>
                      <a:pt x="228943" y="1623170"/>
                      <a:pt x="224443" y="1612669"/>
                    </a:cubicBezTo>
                    <a:cubicBezTo>
                      <a:pt x="191696" y="1536259"/>
                      <a:pt x="222206" y="1661921"/>
                      <a:pt x="191192" y="1537854"/>
                    </a:cubicBezTo>
                    <a:cubicBezTo>
                      <a:pt x="178630" y="1487601"/>
                      <a:pt x="186493" y="1515441"/>
                      <a:pt x="166254" y="1454727"/>
                    </a:cubicBezTo>
                    <a:cubicBezTo>
                      <a:pt x="163483" y="1446414"/>
                      <a:pt x="162801" y="1437080"/>
                      <a:pt x="157941" y="1429789"/>
                    </a:cubicBezTo>
                    <a:cubicBezTo>
                      <a:pt x="152399" y="1421476"/>
                      <a:pt x="147557" y="1412652"/>
                      <a:pt x="141316" y="1404851"/>
                    </a:cubicBezTo>
                    <a:lnTo>
                      <a:pt x="108065" y="1371600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" name="Puolivapaa piirto 2"/>
              <p:cNvSpPr/>
              <p:nvPr/>
            </p:nvSpPr>
            <p:spPr>
              <a:xfrm>
                <a:off x="5868785" y="1878676"/>
                <a:ext cx="1587731" cy="1188720"/>
              </a:xfrm>
              <a:custGeom>
                <a:avLst/>
                <a:gdLst>
                  <a:gd name="connsiteX0" fmla="*/ 66502 w 1587731"/>
                  <a:gd name="connsiteY0" fmla="*/ 1039091 h 1188720"/>
                  <a:gd name="connsiteX1" fmla="*/ 24939 w 1587731"/>
                  <a:gd name="connsiteY1" fmla="*/ 1005840 h 1188720"/>
                  <a:gd name="connsiteX2" fmla="*/ 16626 w 1587731"/>
                  <a:gd name="connsiteY2" fmla="*/ 972589 h 1188720"/>
                  <a:gd name="connsiteX3" fmla="*/ 0 w 1587731"/>
                  <a:gd name="connsiteY3" fmla="*/ 897775 h 1188720"/>
                  <a:gd name="connsiteX4" fmla="*/ 8313 w 1587731"/>
                  <a:gd name="connsiteY4" fmla="*/ 773084 h 1188720"/>
                  <a:gd name="connsiteX5" fmla="*/ 24939 w 1587731"/>
                  <a:gd name="connsiteY5" fmla="*/ 748146 h 1188720"/>
                  <a:gd name="connsiteX6" fmla="*/ 41564 w 1587731"/>
                  <a:gd name="connsiteY6" fmla="*/ 698269 h 1188720"/>
                  <a:gd name="connsiteX7" fmla="*/ 74815 w 1587731"/>
                  <a:gd name="connsiteY7" fmla="*/ 656706 h 1188720"/>
                  <a:gd name="connsiteX8" fmla="*/ 141317 w 1587731"/>
                  <a:gd name="connsiteY8" fmla="*/ 581891 h 1188720"/>
                  <a:gd name="connsiteX9" fmla="*/ 157942 w 1587731"/>
                  <a:gd name="connsiteY9" fmla="*/ 548640 h 1188720"/>
                  <a:gd name="connsiteX10" fmla="*/ 216131 w 1587731"/>
                  <a:gd name="connsiteY10" fmla="*/ 482139 h 1188720"/>
                  <a:gd name="connsiteX11" fmla="*/ 241070 w 1587731"/>
                  <a:gd name="connsiteY11" fmla="*/ 465513 h 1188720"/>
                  <a:gd name="connsiteX12" fmla="*/ 290946 w 1587731"/>
                  <a:gd name="connsiteY12" fmla="*/ 415637 h 1188720"/>
                  <a:gd name="connsiteX13" fmla="*/ 340822 w 1587731"/>
                  <a:gd name="connsiteY13" fmla="*/ 374073 h 1188720"/>
                  <a:gd name="connsiteX14" fmla="*/ 357448 w 1587731"/>
                  <a:gd name="connsiteY14" fmla="*/ 357448 h 1188720"/>
                  <a:gd name="connsiteX15" fmla="*/ 399011 w 1587731"/>
                  <a:gd name="connsiteY15" fmla="*/ 332509 h 1188720"/>
                  <a:gd name="connsiteX16" fmla="*/ 415637 w 1587731"/>
                  <a:gd name="connsiteY16" fmla="*/ 315884 h 1188720"/>
                  <a:gd name="connsiteX17" fmla="*/ 523702 w 1587731"/>
                  <a:gd name="connsiteY17" fmla="*/ 249382 h 1188720"/>
                  <a:gd name="connsiteX18" fmla="*/ 573579 w 1587731"/>
                  <a:gd name="connsiteY18" fmla="*/ 216131 h 1188720"/>
                  <a:gd name="connsiteX19" fmla="*/ 598517 w 1587731"/>
                  <a:gd name="connsiteY19" fmla="*/ 191193 h 1188720"/>
                  <a:gd name="connsiteX20" fmla="*/ 648393 w 1587731"/>
                  <a:gd name="connsiteY20" fmla="*/ 166255 h 1188720"/>
                  <a:gd name="connsiteX21" fmla="*/ 689957 w 1587731"/>
                  <a:gd name="connsiteY21" fmla="*/ 141317 h 1188720"/>
                  <a:gd name="connsiteX22" fmla="*/ 739833 w 1587731"/>
                  <a:gd name="connsiteY22" fmla="*/ 116379 h 1188720"/>
                  <a:gd name="connsiteX23" fmla="*/ 764771 w 1587731"/>
                  <a:gd name="connsiteY23" fmla="*/ 91440 h 1188720"/>
                  <a:gd name="connsiteX24" fmla="*/ 798022 w 1587731"/>
                  <a:gd name="connsiteY24" fmla="*/ 83128 h 1188720"/>
                  <a:gd name="connsiteX25" fmla="*/ 864524 w 1587731"/>
                  <a:gd name="connsiteY25" fmla="*/ 58189 h 1188720"/>
                  <a:gd name="connsiteX26" fmla="*/ 897775 w 1587731"/>
                  <a:gd name="connsiteY26" fmla="*/ 41564 h 1188720"/>
                  <a:gd name="connsiteX27" fmla="*/ 1014153 w 1587731"/>
                  <a:gd name="connsiteY27" fmla="*/ 16626 h 1188720"/>
                  <a:gd name="connsiteX28" fmla="*/ 1047404 w 1587731"/>
                  <a:gd name="connsiteY28" fmla="*/ 8313 h 1188720"/>
                  <a:gd name="connsiteX29" fmla="*/ 1172095 w 1587731"/>
                  <a:gd name="connsiteY29" fmla="*/ 0 h 1188720"/>
                  <a:gd name="connsiteX30" fmla="*/ 1388226 w 1587731"/>
                  <a:gd name="connsiteY30" fmla="*/ 8313 h 1188720"/>
                  <a:gd name="connsiteX31" fmla="*/ 1429790 w 1587731"/>
                  <a:gd name="connsiteY31" fmla="*/ 33251 h 1188720"/>
                  <a:gd name="connsiteX32" fmla="*/ 1479666 w 1587731"/>
                  <a:gd name="connsiteY32" fmla="*/ 58189 h 1188720"/>
                  <a:gd name="connsiteX33" fmla="*/ 1512917 w 1587731"/>
                  <a:gd name="connsiteY33" fmla="*/ 91440 h 1188720"/>
                  <a:gd name="connsiteX34" fmla="*/ 1529542 w 1587731"/>
                  <a:gd name="connsiteY34" fmla="*/ 108066 h 1188720"/>
                  <a:gd name="connsiteX35" fmla="*/ 1554480 w 1587731"/>
                  <a:gd name="connsiteY35" fmla="*/ 149629 h 1188720"/>
                  <a:gd name="connsiteX36" fmla="*/ 1571106 w 1587731"/>
                  <a:gd name="connsiteY36" fmla="*/ 216131 h 1188720"/>
                  <a:gd name="connsiteX37" fmla="*/ 1579419 w 1587731"/>
                  <a:gd name="connsiteY37" fmla="*/ 249382 h 1188720"/>
                  <a:gd name="connsiteX38" fmla="*/ 1587731 w 1587731"/>
                  <a:gd name="connsiteY38" fmla="*/ 315884 h 1188720"/>
                  <a:gd name="connsiteX39" fmla="*/ 1579419 w 1587731"/>
                  <a:gd name="connsiteY39" fmla="*/ 523702 h 1188720"/>
                  <a:gd name="connsiteX40" fmla="*/ 1562793 w 1587731"/>
                  <a:gd name="connsiteY40" fmla="*/ 573579 h 1188720"/>
                  <a:gd name="connsiteX41" fmla="*/ 1529542 w 1587731"/>
                  <a:gd name="connsiteY41" fmla="*/ 640080 h 1188720"/>
                  <a:gd name="connsiteX42" fmla="*/ 1512917 w 1587731"/>
                  <a:gd name="connsiteY42" fmla="*/ 656706 h 1188720"/>
                  <a:gd name="connsiteX43" fmla="*/ 1496291 w 1587731"/>
                  <a:gd name="connsiteY43" fmla="*/ 689957 h 1188720"/>
                  <a:gd name="connsiteX44" fmla="*/ 1413164 w 1587731"/>
                  <a:gd name="connsiteY44" fmla="*/ 773084 h 1188720"/>
                  <a:gd name="connsiteX45" fmla="*/ 1388226 w 1587731"/>
                  <a:gd name="connsiteY45" fmla="*/ 798022 h 1188720"/>
                  <a:gd name="connsiteX46" fmla="*/ 1363288 w 1587731"/>
                  <a:gd name="connsiteY46" fmla="*/ 814648 h 1188720"/>
                  <a:gd name="connsiteX47" fmla="*/ 1338350 w 1587731"/>
                  <a:gd name="connsiteY47" fmla="*/ 839586 h 1188720"/>
                  <a:gd name="connsiteX48" fmla="*/ 1263535 w 1587731"/>
                  <a:gd name="connsiteY48" fmla="*/ 881149 h 1188720"/>
                  <a:gd name="connsiteX49" fmla="*/ 1205346 w 1587731"/>
                  <a:gd name="connsiteY49" fmla="*/ 914400 h 1188720"/>
                  <a:gd name="connsiteX50" fmla="*/ 1180408 w 1587731"/>
                  <a:gd name="connsiteY50" fmla="*/ 931026 h 1188720"/>
                  <a:gd name="connsiteX51" fmla="*/ 1147157 w 1587731"/>
                  <a:gd name="connsiteY51" fmla="*/ 947651 h 1188720"/>
                  <a:gd name="connsiteX52" fmla="*/ 1122219 w 1587731"/>
                  <a:gd name="connsiteY52" fmla="*/ 964277 h 1188720"/>
                  <a:gd name="connsiteX53" fmla="*/ 1088968 w 1587731"/>
                  <a:gd name="connsiteY53" fmla="*/ 972589 h 1188720"/>
                  <a:gd name="connsiteX54" fmla="*/ 1047404 w 1587731"/>
                  <a:gd name="connsiteY54" fmla="*/ 997528 h 1188720"/>
                  <a:gd name="connsiteX55" fmla="*/ 964277 w 1587731"/>
                  <a:gd name="connsiteY55" fmla="*/ 1039091 h 1188720"/>
                  <a:gd name="connsiteX56" fmla="*/ 931026 w 1587731"/>
                  <a:gd name="connsiteY56" fmla="*/ 1055717 h 1188720"/>
                  <a:gd name="connsiteX57" fmla="*/ 897775 w 1587731"/>
                  <a:gd name="connsiteY57" fmla="*/ 1064029 h 1188720"/>
                  <a:gd name="connsiteX58" fmla="*/ 881150 w 1587731"/>
                  <a:gd name="connsiteY58" fmla="*/ 1080655 h 1188720"/>
                  <a:gd name="connsiteX59" fmla="*/ 847899 w 1587731"/>
                  <a:gd name="connsiteY59" fmla="*/ 1088968 h 1188720"/>
                  <a:gd name="connsiteX60" fmla="*/ 798022 w 1587731"/>
                  <a:gd name="connsiteY60" fmla="*/ 1105593 h 1188720"/>
                  <a:gd name="connsiteX61" fmla="*/ 748146 w 1587731"/>
                  <a:gd name="connsiteY61" fmla="*/ 1122219 h 1188720"/>
                  <a:gd name="connsiteX62" fmla="*/ 723208 w 1587731"/>
                  <a:gd name="connsiteY62" fmla="*/ 1130531 h 1188720"/>
                  <a:gd name="connsiteX63" fmla="*/ 656706 w 1587731"/>
                  <a:gd name="connsiteY63" fmla="*/ 1147157 h 1188720"/>
                  <a:gd name="connsiteX64" fmla="*/ 598517 w 1587731"/>
                  <a:gd name="connsiteY64" fmla="*/ 1163782 h 1188720"/>
                  <a:gd name="connsiteX65" fmla="*/ 548640 w 1587731"/>
                  <a:gd name="connsiteY65" fmla="*/ 1180408 h 1188720"/>
                  <a:gd name="connsiteX66" fmla="*/ 465513 w 1587731"/>
                  <a:gd name="connsiteY66" fmla="*/ 1188720 h 1188720"/>
                  <a:gd name="connsiteX67" fmla="*/ 282633 w 1587731"/>
                  <a:gd name="connsiteY67" fmla="*/ 1180408 h 1188720"/>
                  <a:gd name="connsiteX68" fmla="*/ 199506 w 1587731"/>
                  <a:gd name="connsiteY68" fmla="*/ 1155469 h 1188720"/>
                  <a:gd name="connsiteX69" fmla="*/ 149630 w 1587731"/>
                  <a:gd name="connsiteY69" fmla="*/ 1138844 h 1188720"/>
                  <a:gd name="connsiteX70" fmla="*/ 99753 w 1587731"/>
                  <a:gd name="connsiteY70" fmla="*/ 1113906 h 1188720"/>
                  <a:gd name="connsiteX71" fmla="*/ 66502 w 1587731"/>
                  <a:gd name="connsiteY71" fmla="*/ 1039091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587731" h="1188720">
                    <a:moveTo>
                      <a:pt x="66502" y="1039091"/>
                    </a:moveTo>
                    <a:cubicBezTo>
                      <a:pt x="54033" y="1021080"/>
                      <a:pt x="35584" y="1020034"/>
                      <a:pt x="24939" y="1005840"/>
                    </a:cubicBezTo>
                    <a:cubicBezTo>
                      <a:pt x="18084" y="996700"/>
                      <a:pt x="19765" y="983574"/>
                      <a:pt x="16626" y="972589"/>
                    </a:cubicBezTo>
                    <a:cubicBezTo>
                      <a:pt x="254" y="915289"/>
                      <a:pt x="15002" y="987786"/>
                      <a:pt x="0" y="897775"/>
                    </a:cubicBezTo>
                    <a:cubicBezTo>
                      <a:pt x="2771" y="856211"/>
                      <a:pt x="1465" y="814173"/>
                      <a:pt x="8313" y="773084"/>
                    </a:cubicBezTo>
                    <a:cubicBezTo>
                      <a:pt x="9956" y="763229"/>
                      <a:pt x="20881" y="757276"/>
                      <a:pt x="24939" y="748146"/>
                    </a:cubicBezTo>
                    <a:cubicBezTo>
                      <a:pt x="32057" y="732132"/>
                      <a:pt x="29172" y="710661"/>
                      <a:pt x="41564" y="698269"/>
                    </a:cubicBezTo>
                    <a:cubicBezTo>
                      <a:pt x="77592" y="662243"/>
                      <a:pt x="38116" y="703891"/>
                      <a:pt x="74815" y="656706"/>
                    </a:cubicBezTo>
                    <a:cubicBezTo>
                      <a:pt x="109178" y="612525"/>
                      <a:pt x="109076" y="614132"/>
                      <a:pt x="141317" y="581891"/>
                    </a:cubicBezTo>
                    <a:cubicBezTo>
                      <a:pt x="146859" y="570807"/>
                      <a:pt x="151374" y="559148"/>
                      <a:pt x="157942" y="548640"/>
                    </a:cubicBezTo>
                    <a:cubicBezTo>
                      <a:pt x="172640" y="525122"/>
                      <a:pt x="195308" y="499987"/>
                      <a:pt x="216131" y="482139"/>
                    </a:cubicBezTo>
                    <a:cubicBezTo>
                      <a:pt x="223717" y="475637"/>
                      <a:pt x="233603" y="472151"/>
                      <a:pt x="241070" y="465513"/>
                    </a:cubicBezTo>
                    <a:cubicBezTo>
                      <a:pt x="258643" y="449893"/>
                      <a:pt x="272884" y="430689"/>
                      <a:pt x="290946" y="415637"/>
                    </a:cubicBezTo>
                    <a:cubicBezTo>
                      <a:pt x="307571" y="401782"/>
                      <a:pt x="324535" y="388324"/>
                      <a:pt x="340822" y="374073"/>
                    </a:cubicBezTo>
                    <a:cubicBezTo>
                      <a:pt x="346720" y="368912"/>
                      <a:pt x="351071" y="362003"/>
                      <a:pt x="357448" y="357448"/>
                    </a:cubicBezTo>
                    <a:cubicBezTo>
                      <a:pt x="370595" y="348057"/>
                      <a:pt x="385864" y="341900"/>
                      <a:pt x="399011" y="332509"/>
                    </a:cubicBezTo>
                    <a:cubicBezTo>
                      <a:pt x="405388" y="327954"/>
                      <a:pt x="409367" y="320586"/>
                      <a:pt x="415637" y="315884"/>
                    </a:cubicBezTo>
                    <a:cubicBezTo>
                      <a:pt x="495107" y="256282"/>
                      <a:pt x="469484" y="267455"/>
                      <a:pt x="523702" y="249382"/>
                    </a:cubicBezTo>
                    <a:cubicBezTo>
                      <a:pt x="603254" y="169830"/>
                      <a:pt x="501397" y="264252"/>
                      <a:pt x="573579" y="216131"/>
                    </a:cubicBezTo>
                    <a:cubicBezTo>
                      <a:pt x="583361" y="209610"/>
                      <a:pt x="589486" y="198719"/>
                      <a:pt x="598517" y="191193"/>
                    </a:cubicBezTo>
                    <a:cubicBezTo>
                      <a:pt x="620002" y="173289"/>
                      <a:pt x="623400" y="174586"/>
                      <a:pt x="648393" y="166255"/>
                    </a:cubicBezTo>
                    <a:cubicBezTo>
                      <a:pt x="680869" y="133779"/>
                      <a:pt x="646791" y="162900"/>
                      <a:pt x="689957" y="141317"/>
                    </a:cubicBezTo>
                    <a:cubicBezTo>
                      <a:pt x="754414" y="109088"/>
                      <a:pt x="677151" y="137271"/>
                      <a:pt x="739833" y="116379"/>
                    </a:cubicBezTo>
                    <a:cubicBezTo>
                      <a:pt x="748146" y="108066"/>
                      <a:pt x="754564" y="97273"/>
                      <a:pt x="764771" y="91440"/>
                    </a:cubicBezTo>
                    <a:cubicBezTo>
                      <a:pt x="774690" y="85772"/>
                      <a:pt x="787037" y="86267"/>
                      <a:pt x="798022" y="83128"/>
                    </a:cubicBezTo>
                    <a:cubicBezTo>
                      <a:pt x="817214" y="77645"/>
                      <a:pt x="848717" y="65214"/>
                      <a:pt x="864524" y="58189"/>
                    </a:cubicBezTo>
                    <a:cubicBezTo>
                      <a:pt x="875848" y="53156"/>
                      <a:pt x="886129" y="45799"/>
                      <a:pt x="897775" y="41564"/>
                    </a:cubicBezTo>
                    <a:cubicBezTo>
                      <a:pt x="959035" y="19288"/>
                      <a:pt x="951310" y="28052"/>
                      <a:pt x="1014153" y="16626"/>
                    </a:cubicBezTo>
                    <a:cubicBezTo>
                      <a:pt x="1025394" y="14582"/>
                      <a:pt x="1036042" y="9509"/>
                      <a:pt x="1047404" y="8313"/>
                    </a:cubicBezTo>
                    <a:cubicBezTo>
                      <a:pt x="1088831" y="3952"/>
                      <a:pt x="1130531" y="2771"/>
                      <a:pt x="1172095" y="0"/>
                    </a:cubicBezTo>
                    <a:cubicBezTo>
                      <a:pt x="1244139" y="2771"/>
                      <a:pt x="1316300" y="3352"/>
                      <a:pt x="1388226" y="8313"/>
                    </a:cubicBezTo>
                    <a:cubicBezTo>
                      <a:pt x="1415870" y="10220"/>
                      <a:pt x="1411198" y="18377"/>
                      <a:pt x="1429790" y="33251"/>
                    </a:cubicBezTo>
                    <a:cubicBezTo>
                      <a:pt x="1452813" y="51669"/>
                      <a:pt x="1453324" y="49409"/>
                      <a:pt x="1479666" y="58189"/>
                    </a:cubicBezTo>
                    <a:lnTo>
                      <a:pt x="1512917" y="91440"/>
                    </a:lnTo>
                    <a:cubicBezTo>
                      <a:pt x="1518459" y="96982"/>
                      <a:pt x="1525510" y="101346"/>
                      <a:pt x="1529542" y="108066"/>
                    </a:cubicBezTo>
                    <a:cubicBezTo>
                      <a:pt x="1537855" y="121920"/>
                      <a:pt x="1547254" y="135178"/>
                      <a:pt x="1554480" y="149629"/>
                    </a:cubicBezTo>
                    <a:cubicBezTo>
                      <a:pt x="1563392" y="167454"/>
                      <a:pt x="1567312" y="199058"/>
                      <a:pt x="1571106" y="216131"/>
                    </a:cubicBezTo>
                    <a:cubicBezTo>
                      <a:pt x="1573584" y="227284"/>
                      <a:pt x="1576648" y="238298"/>
                      <a:pt x="1579419" y="249382"/>
                    </a:cubicBezTo>
                    <a:cubicBezTo>
                      <a:pt x="1582190" y="271549"/>
                      <a:pt x="1587731" y="293544"/>
                      <a:pt x="1587731" y="315884"/>
                    </a:cubicBezTo>
                    <a:cubicBezTo>
                      <a:pt x="1587731" y="385212"/>
                      <a:pt x="1586097" y="454696"/>
                      <a:pt x="1579419" y="523702"/>
                    </a:cubicBezTo>
                    <a:cubicBezTo>
                      <a:pt x="1577731" y="541146"/>
                      <a:pt x="1569302" y="557307"/>
                      <a:pt x="1562793" y="573579"/>
                    </a:cubicBezTo>
                    <a:cubicBezTo>
                      <a:pt x="1549894" y="605826"/>
                      <a:pt x="1549466" y="615175"/>
                      <a:pt x="1529542" y="640080"/>
                    </a:cubicBezTo>
                    <a:cubicBezTo>
                      <a:pt x="1524646" y="646200"/>
                      <a:pt x="1517264" y="650185"/>
                      <a:pt x="1512917" y="656706"/>
                    </a:cubicBezTo>
                    <a:cubicBezTo>
                      <a:pt x="1506043" y="667017"/>
                      <a:pt x="1504356" y="680548"/>
                      <a:pt x="1496291" y="689957"/>
                    </a:cubicBezTo>
                    <a:cubicBezTo>
                      <a:pt x="1470789" y="719710"/>
                      <a:pt x="1440873" y="745375"/>
                      <a:pt x="1413164" y="773084"/>
                    </a:cubicBezTo>
                    <a:cubicBezTo>
                      <a:pt x="1404851" y="781397"/>
                      <a:pt x="1398007" y="791501"/>
                      <a:pt x="1388226" y="798022"/>
                    </a:cubicBezTo>
                    <a:cubicBezTo>
                      <a:pt x="1379913" y="803564"/>
                      <a:pt x="1370963" y="808252"/>
                      <a:pt x="1363288" y="814648"/>
                    </a:cubicBezTo>
                    <a:cubicBezTo>
                      <a:pt x="1354257" y="822174"/>
                      <a:pt x="1347630" y="832369"/>
                      <a:pt x="1338350" y="839586"/>
                    </a:cubicBezTo>
                    <a:cubicBezTo>
                      <a:pt x="1295474" y="872934"/>
                      <a:pt x="1301162" y="868608"/>
                      <a:pt x="1263535" y="881149"/>
                    </a:cubicBezTo>
                    <a:cubicBezTo>
                      <a:pt x="1202777" y="921656"/>
                      <a:pt x="1279173" y="872213"/>
                      <a:pt x="1205346" y="914400"/>
                    </a:cubicBezTo>
                    <a:cubicBezTo>
                      <a:pt x="1196672" y="919357"/>
                      <a:pt x="1189082" y="926069"/>
                      <a:pt x="1180408" y="931026"/>
                    </a:cubicBezTo>
                    <a:cubicBezTo>
                      <a:pt x="1169649" y="937174"/>
                      <a:pt x="1157916" y="941503"/>
                      <a:pt x="1147157" y="947651"/>
                    </a:cubicBezTo>
                    <a:cubicBezTo>
                      <a:pt x="1138483" y="952608"/>
                      <a:pt x="1131402" y="960341"/>
                      <a:pt x="1122219" y="964277"/>
                    </a:cubicBezTo>
                    <a:cubicBezTo>
                      <a:pt x="1111718" y="968777"/>
                      <a:pt x="1100052" y="969818"/>
                      <a:pt x="1088968" y="972589"/>
                    </a:cubicBezTo>
                    <a:cubicBezTo>
                      <a:pt x="1051668" y="1009889"/>
                      <a:pt x="1095964" y="970550"/>
                      <a:pt x="1047404" y="997528"/>
                    </a:cubicBezTo>
                    <a:cubicBezTo>
                      <a:pt x="966431" y="1042514"/>
                      <a:pt x="1029258" y="1022847"/>
                      <a:pt x="964277" y="1039091"/>
                    </a:cubicBezTo>
                    <a:cubicBezTo>
                      <a:pt x="953193" y="1044633"/>
                      <a:pt x="942629" y="1051366"/>
                      <a:pt x="931026" y="1055717"/>
                    </a:cubicBezTo>
                    <a:cubicBezTo>
                      <a:pt x="920329" y="1059728"/>
                      <a:pt x="907994" y="1058920"/>
                      <a:pt x="897775" y="1064029"/>
                    </a:cubicBezTo>
                    <a:cubicBezTo>
                      <a:pt x="890765" y="1067534"/>
                      <a:pt x="888160" y="1077150"/>
                      <a:pt x="881150" y="1080655"/>
                    </a:cubicBezTo>
                    <a:cubicBezTo>
                      <a:pt x="870931" y="1085764"/>
                      <a:pt x="858842" y="1085685"/>
                      <a:pt x="847899" y="1088968"/>
                    </a:cubicBezTo>
                    <a:cubicBezTo>
                      <a:pt x="831113" y="1094004"/>
                      <a:pt x="814648" y="1100051"/>
                      <a:pt x="798022" y="1105593"/>
                    </a:cubicBezTo>
                    <a:lnTo>
                      <a:pt x="748146" y="1122219"/>
                    </a:lnTo>
                    <a:cubicBezTo>
                      <a:pt x="739833" y="1124990"/>
                      <a:pt x="731709" y="1128406"/>
                      <a:pt x="723208" y="1130531"/>
                    </a:cubicBezTo>
                    <a:cubicBezTo>
                      <a:pt x="701041" y="1136073"/>
                      <a:pt x="678383" y="1139932"/>
                      <a:pt x="656706" y="1147157"/>
                    </a:cubicBezTo>
                    <a:cubicBezTo>
                      <a:pt x="572849" y="1175107"/>
                      <a:pt x="702960" y="1132448"/>
                      <a:pt x="598517" y="1163782"/>
                    </a:cubicBezTo>
                    <a:cubicBezTo>
                      <a:pt x="581731" y="1168818"/>
                      <a:pt x="566078" y="1178664"/>
                      <a:pt x="548640" y="1180408"/>
                    </a:cubicBezTo>
                    <a:lnTo>
                      <a:pt x="465513" y="1188720"/>
                    </a:lnTo>
                    <a:cubicBezTo>
                      <a:pt x="404553" y="1185949"/>
                      <a:pt x="343476" y="1185088"/>
                      <a:pt x="282633" y="1180408"/>
                    </a:cubicBezTo>
                    <a:cubicBezTo>
                      <a:pt x="266301" y="1179152"/>
                      <a:pt x="208190" y="1158364"/>
                      <a:pt x="199506" y="1155469"/>
                    </a:cubicBezTo>
                    <a:cubicBezTo>
                      <a:pt x="199501" y="1155467"/>
                      <a:pt x="149634" y="1138847"/>
                      <a:pt x="149630" y="1138844"/>
                    </a:cubicBezTo>
                    <a:cubicBezTo>
                      <a:pt x="117400" y="1117359"/>
                      <a:pt x="134169" y="1125378"/>
                      <a:pt x="99753" y="1113906"/>
                    </a:cubicBezTo>
                    <a:cubicBezTo>
                      <a:pt x="53809" y="1067961"/>
                      <a:pt x="78971" y="1057102"/>
                      <a:pt x="66502" y="103909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Puolivapaa piirto 3"/>
              <p:cNvSpPr/>
              <p:nvPr/>
            </p:nvSpPr>
            <p:spPr>
              <a:xfrm>
                <a:off x="3649287" y="1936865"/>
                <a:ext cx="1218064" cy="1238597"/>
              </a:xfrm>
              <a:custGeom>
                <a:avLst/>
                <a:gdLst>
                  <a:gd name="connsiteX0" fmla="*/ 1180408 w 1218064"/>
                  <a:gd name="connsiteY0" fmla="*/ 1080655 h 1238597"/>
                  <a:gd name="connsiteX1" fmla="*/ 1205346 w 1218064"/>
                  <a:gd name="connsiteY1" fmla="*/ 1039091 h 1238597"/>
                  <a:gd name="connsiteX2" fmla="*/ 1205346 w 1218064"/>
                  <a:gd name="connsiteY2" fmla="*/ 839586 h 1238597"/>
                  <a:gd name="connsiteX3" fmla="*/ 1180408 w 1218064"/>
                  <a:gd name="connsiteY3" fmla="*/ 781397 h 1238597"/>
                  <a:gd name="connsiteX4" fmla="*/ 1163782 w 1218064"/>
                  <a:gd name="connsiteY4" fmla="*/ 731520 h 1238597"/>
                  <a:gd name="connsiteX5" fmla="*/ 1155469 w 1218064"/>
                  <a:gd name="connsiteY5" fmla="*/ 706582 h 1238597"/>
                  <a:gd name="connsiteX6" fmla="*/ 1147157 w 1218064"/>
                  <a:gd name="connsiteY6" fmla="*/ 681644 h 1238597"/>
                  <a:gd name="connsiteX7" fmla="*/ 1138844 w 1218064"/>
                  <a:gd name="connsiteY7" fmla="*/ 656706 h 1238597"/>
                  <a:gd name="connsiteX8" fmla="*/ 1130531 w 1218064"/>
                  <a:gd name="connsiteY8" fmla="*/ 615142 h 1238597"/>
                  <a:gd name="connsiteX9" fmla="*/ 1122218 w 1218064"/>
                  <a:gd name="connsiteY9" fmla="*/ 590204 h 1238597"/>
                  <a:gd name="connsiteX10" fmla="*/ 1113906 w 1218064"/>
                  <a:gd name="connsiteY10" fmla="*/ 556953 h 1238597"/>
                  <a:gd name="connsiteX11" fmla="*/ 1105593 w 1218064"/>
                  <a:gd name="connsiteY11" fmla="*/ 532015 h 1238597"/>
                  <a:gd name="connsiteX12" fmla="*/ 1097280 w 1218064"/>
                  <a:gd name="connsiteY12" fmla="*/ 498764 h 1238597"/>
                  <a:gd name="connsiteX13" fmla="*/ 1080655 w 1218064"/>
                  <a:gd name="connsiteY13" fmla="*/ 473826 h 1238597"/>
                  <a:gd name="connsiteX14" fmla="*/ 1064029 w 1218064"/>
                  <a:gd name="connsiteY14" fmla="*/ 423950 h 1238597"/>
                  <a:gd name="connsiteX15" fmla="*/ 1030778 w 1218064"/>
                  <a:gd name="connsiteY15" fmla="*/ 382386 h 1238597"/>
                  <a:gd name="connsiteX16" fmla="*/ 1022466 w 1218064"/>
                  <a:gd name="connsiteY16" fmla="*/ 357448 h 1238597"/>
                  <a:gd name="connsiteX17" fmla="*/ 980902 w 1218064"/>
                  <a:gd name="connsiteY17" fmla="*/ 315884 h 1238597"/>
                  <a:gd name="connsiteX18" fmla="*/ 939338 w 1218064"/>
                  <a:gd name="connsiteY18" fmla="*/ 257695 h 1238597"/>
                  <a:gd name="connsiteX19" fmla="*/ 914400 w 1218064"/>
                  <a:gd name="connsiteY19" fmla="*/ 232757 h 1238597"/>
                  <a:gd name="connsiteX20" fmla="*/ 897775 w 1218064"/>
                  <a:gd name="connsiteY20" fmla="*/ 216131 h 1238597"/>
                  <a:gd name="connsiteX21" fmla="*/ 872837 w 1218064"/>
                  <a:gd name="connsiteY21" fmla="*/ 207819 h 1238597"/>
                  <a:gd name="connsiteX22" fmla="*/ 831273 w 1218064"/>
                  <a:gd name="connsiteY22" fmla="*/ 174568 h 1238597"/>
                  <a:gd name="connsiteX23" fmla="*/ 814648 w 1218064"/>
                  <a:gd name="connsiteY23" fmla="*/ 157942 h 1238597"/>
                  <a:gd name="connsiteX24" fmla="*/ 781397 w 1218064"/>
                  <a:gd name="connsiteY24" fmla="*/ 149630 h 1238597"/>
                  <a:gd name="connsiteX25" fmla="*/ 739833 w 1218064"/>
                  <a:gd name="connsiteY25" fmla="*/ 116379 h 1238597"/>
                  <a:gd name="connsiteX26" fmla="*/ 706582 w 1218064"/>
                  <a:gd name="connsiteY26" fmla="*/ 108066 h 1238597"/>
                  <a:gd name="connsiteX27" fmla="*/ 656706 w 1218064"/>
                  <a:gd name="connsiteY27" fmla="*/ 91440 h 1238597"/>
                  <a:gd name="connsiteX28" fmla="*/ 623455 w 1218064"/>
                  <a:gd name="connsiteY28" fmla="*/ 83128 h 1238597"/>
                  <a:gd name="connsiteX29" fmla="*/ 598517 w 1218064"/>
                  <a:gd name="connsiteY29" fmla="*/ 74815 h 1238597"/>
                  <a:gd name="connsiteX30" fmla="*/ 556953 w 1218064"/>
                  <a:gd name="connsiteY30" fmla="*/ 66502 h 1238597"/>
                  <a:gd name="connsiteX31" fmla="*/ 507077 w 1218064"/>
                  <a:gd name="connsiteY31" fmla="*/ 49877 h 1238597"/>
                  <a:gd name="connsiteX32" fmla="*/ 473826 w 1218064"/>
                  <a:gd name="connsiteY32" fmla="*/ 41564 h 1238597"/>
                  <a:gd name="connsiteX33" fmla="*/ 440575 w 1218064"/>
                  <a:gd name="connsiteY33" fmla="*/ 24939 h 1238597"/>
                  <a:gd name="connsiteX34" fmla="*/ 324197 w 1218064"/>
                  <a:gd name="connsiteY34" fmla="*/ 0 h 1238597"/>
                  <a:gd name="connsiteX35" fmla="*/ 149629 w 1218064"/>
                  <a:gd name="connsiteY35" fmla="*/ 8313 h 1238597"/>
                  <a:gd name="connsiteX36" fmla="*/ 99753 w 1218064"/>
                  <a:gd name="connsiteY36" fmla="*/ 41564 h 1238597"/>
                  <a:gd name="connsiteX37" fmla="*/ 58189 w 1218064"/>
                  <a:gd name="connsiteY37" fmla="*/ 74815 h 1238597"/>
                  <a:gd name="connsiteX38" fmla="*/ 49877 w 1218064"/>
                  <a:gd name="connsiteY38" fmla="*/ 99753 h 1238597"/>
                  <a:gd name="connsiteX39" fmla="*/ 33251 w 1218064"/>
                  <a:gd name="connsiteY39" fmla="*/ 116379 h 1238597"/>
                  <a:gd name="connsiteX40" fmla="*/ 16626 w 1218064"/>
                  <a:gd name="connsiteY40" fmla="*/ 141317 h 1238597"/>
                  <a:gd name="connsiteX41" fmla="*/ 0 w 1218064"/>
                  <a:gd name="connsiteY41" fmla="*/ 199506 h 1238597"/>
                  <a:gd name="connsiteX42" fmla="*/ 8313 w 1218064"/>
                  <a:gd name="connsiteY42" fmla="*/ 332510 h 1238597"/>
                  <a:gd name="connsiteX43" fmla="*/ 33251 w 1218064"/>
                  <a:gd name="connsiteY43" fmla="*/ 415637 h 1238597"/>
                  <a:gd name="connsiteX44" fmla="*/ 41564 w 1218064"/>
                  <a:gd name="connsiteY44" fmla="*/ 440575 h 1238597"/>
                  <a:gd name="connsiteX45" fmla="*/ 49877 w 1218064"/>
                  <a:gd name="connsiteY45" fmla="*/ 465513 h 1238597"/>
                  <a:gd name="connsiteX46" fmla="*/ 66502 w 1218064"/>
                  <a:gd name="connsiteY46" fmla="*/ 482139 h 1238597"/>
                  <a:gd name="connsiteX47" fmla="*/ 83128 w 1218064"/>
                  <a:gd name="connsiteY47" fmla="*/ 532015 h 1238597"/>
                  <a:gd name="connsiteX48" fmla="*/ 91440 w 1218064"/>
                  <a:gd name="connsiteY48" fmla="*/ 556953 h 1238597"/>
                  <a:gd name="connsiteX49" fmla="*/ 108066 w 1218064"/>
                  <a:gd name="connsiteY49" fmla="*/ 581891 h 1238597"/>
                  <a:gd name="connsiteX50" fmla="*/ 116378 w 1218064"/>
                  <a:gd name="connsiteY50" fmla="*/ 606830 h 1238597"/>
                  <a:gd name="connsiteX51" fmla="*/ 133004 w 1218064"/>
                  <a:gd name="connsiteY51" fmla="*/ 631768 h 1238597"/>
                  <a:gd name="connsiteX52" fmla="*/ 141317 w 1218064"/>
                  <a:gd name="connsiteY52" fmla="*/ 665019 h 1238597"/>
                  <a:gd name="connsiteX53" fmla="*/ 166255 w 1218064"/>
                  <a:gd name="connsiteY53" fmla="*/ 698270 h 1238597"/>
                  <a:gd name="connsiteX54" fmla="*/ 182880 w 1218064"/>
                  <a:gd name="connsiteY54" fmla="*/ 723208 h 1238597"/>
                  <a:gd name="connsiteX55" fmla="*/ 191193 w 1218064"/>
                  <a:gd name="connsiteY55" fmla="*/ 748146 h 1238597"/>
                  <a:gd name="connsiteX56" fmla="*/ 224444 w 1218064"/>
                  <a:gd name="connsiteY56" fmla="*/ 798022 h 1238597"/>
                  <a:gd name="connsiteX57" fmla="*/ 241069 w 1218064"/>
                  <a:gd name="connsiteY57" fmla="*/ 814648 h 1238597"/>
                  <a:gd name="connsiteX58" fmla="*/ 274320 w 1218064"/>
                  <a:gd name="connsiteY58" fmla="*/ 864524 h 1238597"/>
                  <a:gd name="connsiteX59" fmla="*/ 290946 w 1218064"/>
                  <a:gd name="connsiteY59" fmla="*/ 881150 h 1238597"/>
                  <a:gd name="connsiteX60" fmla="*/ 324197 w 1218064"/>
                  <a:gd name="connsiteY60" fmla="*/ 931026 h 1238597"/>
                  <a:gd name="connsiteX61" fmla="*/ 357448 w 1218064"/>
                  <a:gd name="connsiteY61" fmla="*/ 964277 h 1238597"/>
                  <a:gd name="connsiteX62" fmla="*/ 374073 w 1218064"/>
                  <a:gd name="connsiteY62" fmla="*/ 989215 h 1238597"/>
                  <a:gd name="connsiteX63" fmla="*/ 399011 w 1218064"/>
                  <a:gd name="connsiteY63" fmla="*/ 1005840 h 1238597"/>
                  <a:gd name="connsiteX64" fmla="*/ 440575 w 1218064"/>
                  <a:gd name="connsiteY64" fmla="*/ 1039091 h 1238597"/>
                  <a:gd name="connsiteX65" fmla="*/ 482138 w 1218064"/>
                  <a:gd name="connsiteY65" fmla="*/ 1072342 h 1238597"/>
                  <a:gd name="connsiteX66" fmla="*/ 498764 w 1218064"/>
                  <a:gd name="connsiteY66" fmla="*/ 1088968 h 1238597"/>
                  <a:gd name="connsiteX67" fmla="*/ 548640 w 1218064"/>
                  <a:gd name="connsiteY67" fmla="*/ 1122219 h 1238597"/>
                  <a:gd name="connsiteX68" fmla="*/ 573578 w 1218064"/>
                  <a:gd name="connsiteY68" fmla="*/ 1138844 h 1238597"/>
                  <a:gd name="connsiteX69" fmla="*/ 598517 w 1218064"/>
                  <a:gd name="connsiteY69" fmla="*/ 1147157 h 1238597"/>
                  <a:gd name="connsiteX70" fmla="*/ 623455 w 1218064"/>
                  <a:gd name="connsiteY70" fmla="*/ 1163782 h 1238597"/>
                  <a:gd name="connsiteX71" fmla="*/ 698269 w 1218064"/>
                  <a:gd name="connsiteY71" fmla="*/ 1188720 h 1238597"/>
                  <a:gd name="connsiteX72" fmla="*/ 773084 w 1218064"/>
                  <a:gd name="connsiteY72" fmla="*/ 1213659 h 1238597"/>
                  <a:gd name="connsiteX73" fmla="*/ 798022 w 1218064"/>
                  <a:gd name="connsiteY73" fmla="*/ 1221971 h 1238597"/>
                  <a:gd name="connsiteX74" fmla="*/ 856211 w 1218064"/>
                  <a:gd name="connsiteY74" fmla="*/ 1238597 h 1238597"/>
                  <a:gd name="connsiteX75" fmla="*/ 1088968 w 1218064"/>
                  <a:gd name="connsiteY75" fmla="*/ 1230284 h 1238597"/>
                  <a:gd name="connsiteX76" fmla="*/ 1147157 w 1218064"/>
                  <a:gd name="connsiteY76" fmla="*/ 1180408 h 1238597"/>
                  <a:gd name="connsiteX77" fmla="*/ 1163782 w 1218064"/>
                  <a:gd name="connsiteY77" fmla="*/ 1163782 h 1238597"/>
                  <a:gd name="connsiteX78" fmla="*/ 1172095 w 1218064"/>
                  <a:gd name="connsiteY78" fmla="*/ 1138844 h 1238597"/>
                  <a:gd name="connsiteX79" fmla="*/ 1188720 w 1218064"/>
                  <a:gd name="connsiteY79" fmla="*/ 1113906 h 1238597"/>
                  <a:gd name="connsiteX80" fmla="*/ 1180408 w 1218064"/>
                  <a:gd name="connsiteY80" fmla="*/ 1080655 h 123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218064" h="1238597">
                    <a:moveTo>
                      <a:pt x="1180408" y="1080655"/>
                    </a:moveTo>
                    <a:cubicBezTo>
                      <a:pt x="1183179" y="1068186"/>
                      <a:pt x="1198120" y="1053542"/>
                      <a:pt x="1205346" y="1039091"/>
                    </a:cubicBezTo>
                    <a:cubicBezTo>
                      <a:pt x="1233153" y="983476"/>
                      <a:pt x="1206933" y="859428"/>
                      <a:pt x="1205346" y="839586"/>
                    </a:cubicBezTo>
                    <a:cubicBezTo>
                      <a:pt x="1201592" y="792659"/>
                      <a:pt x="1197265" y="819325"/>
                      <a:pt x="1180408" y="781397"/>
                    </a:cubicBezTo>
                    <a:cubicBezTo>
                      <a:pt x="1173290" y="765382"/>
                      <a:pt x="1169324" y="748146"/>
                      <a:pt x="1163782" y="731520"/>
                    </a:cubicBezTo>
                    <a:lnTo>
                      <a:pt x="1155469" y="706582"/>
                    </a:lnTo>
                    <a:lnTo>
                      <a:pt x="1147157" y="681644"/>
                    </a:lnTo>
                    <a:cubicBezTo>
                      <a:pt x="1144386" y="673331"/>
                      <a:pt x="1140562" y="665298"/>
                      <a:pt x="1138844" y="656706"/>
                    </a:cubicBezTo>
                    <a:cubicBezTo>
                      <a:pt x="1136073" y="642851"/>
                      <a:pt x="1133958" y="628849"/>
                      <a:pt x="1130531" y="615142"/>
                    </a:cubicBezTo>
                    <a:cubicBezTo>
                      <a:pt x="1128406" y="606641"/>
                      <a:pt x="1124625" y="598629"/>
                      <a:pt x="1122218" y="590204"/>
                    </a:cubicBezTo>
                    <a:cubicBezTo>
                      <a:pt x="1119079" y="579219"/>
                      <a:pt x="1117045" y="567938"/>
                      <a:pt x="1113906" y="556953"/>
                    </a:cubicBezTo>
                    <a:cubicBezTo>
                      <a:pt x="1111499" y="548528"/>
                      <a:pt x="1108000" y="540440"/>
                      <a:pt x="1105593" y="532015"/>
                    </a:cubicBezTo>
                    <a:cubicBezTo>
                      <a:pt x="1102454" y="521030"/>
                      <a:pt x="1101780" y="509265"/>
                      <a:pt x="1097280" y="498764"/>
                    </a:cubicBezTo>
                    <a:cubicBezTo>
                      <a:pt x="1093345" y="489581"/>
                      <a:pt x="1084713" y="482955"/>
                      <a:pt x="1080655" y="473826"/>
                    </a:cubicBezTo>
                    <a:cubicBezTo>
                      <a:pt x="1073537" y="457812"/>
                      <a:pt x="1076420" y="436342"/>
                      <a:pt x="1064029" y="423950"/>
                    </a:cubicBezTo>
                    <a:cubicBezTo>
                      <a:pt x="1040340" y="400259"/>
                      <a:pt x="1051751" y="413845"/>
                      <a:pt x="1030778" y="382386"/>
                    </a:cubicBezTo>
                    <a:cubicBezTo>
                      <a:pt x="1028007" y="374073"/>
                      <a:pt x="1027723" y="364458"/>
                      <a:pt x="1022466" y="357448"/>
                    </a:cubicBezTo>
                    <a:cubicBezTo>
                      <a:pt x="1010710" y="341773"/>
                      <a:pt x="980902" y="315884"/>
                      <a:pt x="980902" y="315884"/>
                    </a:cubicBezTo>
                    <a:cubicBezTo>
                      <a:pt x="967632" y="276076"/>
                      <a:pt x="978785" y="297142"/>
                      <a:pt x="939338" y="257695"/>
                    </a:cubicBezTo>
                    <a:lnTo>
                      <a:pt x="914400" y="232757"/>
                    </a:lnTo>
                    <a:cubicBezTo>
                      <a:pt x="908858" y="227215"/>
                      <a:pt x="905210" y="218609"/>
                      <a:pt x="897775" y="216131"/>
                    </a:cubicBezTo>
                    <a:lnTo>
                      <a:pt x="872837" y="207819"/>
                    </a:lnTo>
                    <a:cubicBezTo>
                      <a:pt x="832689" y="167671"/>
                      <a:pt x="883711" y="216519"/>
                      <a:pt x="831273" y="174568"/>
                    </a:cubicBezTo>
                    <a:cubicBezTo>
                      <a:pt x="825153" y="169672"/>
                      <a:pt x="821658" y="161447"/>
                      <a:pt x="814648" y="157942"/>
                    </a:cubicBezTo>
                    <a:cubicBezTo>
                      <a:pt x="804429" y="152833"/>
                      <a:pt x="792481" y="152401"/>
                      <a:pt x="781397" y="149630"/>
                    </a:cubicBezTo>
                    <a:cubicBezTo>
                      <a:pt x="767989" y="136222"/>
                      <a:pt x="758185" y="124244"/>
                      <a:pt x="739833" y="116379"/>
                    </a:cubicBezTo>
                    <a:cubicBezTo>
                      <a:pt x="729332" y="111879"/>
                      <a:pt x="717525" y="111349"/>
                      <a:pt x="706582" y="108066"/>
                    </a:cubicBezTo>
                    <a:cubicBezTo>
                      <a:pt x="689796" y="103030"/>
                      <a:pt x="673708" y="95690"/>
                      <a:pt x="656706" y="91440"/>
                    </a:cubicBezTo>
                    <a:cubicBezTo>
                      <a:pt x="645622" y="88669"/>
                      <a:pt x="634440" y="86267"/>
                      <a:pt x="623455" y="83128"/>
                    </a:cubicBezTo>
                    <a:cubicBezTo>
                      <a:pt x="615030" y="80721"/>
                      <a:pt x="607018" y="76940"/>
                      <a:pt x="598517" y="74815"/>
                    </a:cubicBezTo>
                    <a:cubicBezTo>
                      <a:pt x="584810" y="71388"/>
                      <a:pt x="570584" y="70220"/>
                      <a:pt x="556953" y="66502"/>
                    </a:cubicBezTo>
                    <a:cubicBezTo>
                      <a:pt x="540046" y="61891"/>
                      <a:pt x="524078" y="54127"/>
                      <a:pt x="507077" y="49877"/>
                    </a:cubicBezTo>
                    <a:cubicBezTo>
                      <a:pt x="495993" y="47106"/>
                      <a:pt x="484523" y="45575"/>
                      <a:pt x="473826" y="41564"/>
                    </a:cubicBezTo>
                    <a:cubicBezTo>
                      <a:pt x="462223" y="37213"/>
                      <a:pt x="452331" y="28858"/>
                      <a:pt x="440575" y="24939"/>
                    </a:cubicBezTo>
                    <a:cubicBezTo>
                      <a:pt x="399146" y="11129"/>
                      <a:pt x="366055" y="6977"/>
                      <a:pt x="324197" y="0"/>
                    </a:cubicBezTo>
                    <a:cubicBezTo>
                      <a:pt x="266008" y="2771"/>
                      <a:pt x="206910" y="-2295"/>
                      <a:pt x="149629" y="8313"/>
                    </a:cubicBezTo>
                    <a:cubicBezTo>
                      <a:pt x="129982" y="11951"/>
                      <a:pt x="116378" y="30480"/>
                      <a:pt x="99753" y="41564"/>
                    </a:cubicBezTo>
                    <a:cubicBezTo>
                      <a:pt x="68295" y="62536"/>
                      <a:pt x="81879" y="51127"/>
                      <a:pt x="58189" y="74815"/>
                    </a:cubicBezTo>
                    <a:cubicBezTo>
                      <a:pt x="55418" y="83128"/>
                      <a:pt x="54385" y="92239"/>
                      <a:pt x="49877" y="99753"/>
                    </a:cubicBezTo>
                    <a:cubicBezTo>
                      <a:pt x="45845" y="106474"/>
                      <a:pt x="38147" y="110259"/>
                      <a:pt x="33251" y="116379"/>
                    </a:cubicBezTo>
                    <a:cubicBezTo>
                      <a:pt x="27010" y="124180"/>
                      <a:pt x="21094" y="132381"/>
                      <a:pt x="16626" y="141317"/>
                    </a:cubicBezTo>
                    <a:cubicBezTo>
                      <a:pt x="10663" y="153244"/>
                      <a:pt x="2664" y="188851"/>
                      <a:pt x="0" y="199506"/>
                    </a:cubicBezTo>
                    <a:cubicBezTo>
                      <a:pt x="2771" y="243841"/>
                      <a:pt x="3893" y="288309"/>
                      <a:pt x="8313" y="332510"/>
                    </a:cubicBezTo>
                    <a:cubicBezTo>
                      <a:pt x="10107" y="350452"/>
                      <a:pt x="29533" y="404484"/>
                      <a:pt x="33251" y="415637"/>
                    </a:cubicBezTo>
                    <a:lnTo>
                      <a:pt x="41564" y="440575"/>
                    </a:lnTo>
                    <a:cubicBezTo>
                      <a:pt x="44335" y="448888"/>
                      <a:pt x="43681" y="459317"/>
                      <a:pt x="49877" y="465513"/>
                    </a:cubicBezTo>
                    <a:lnTo>
                      <a:pt x="66502" y="482139"/>
                    </a:lnTo>
                    <a:lnTo>
                      <a:pt x="83128" y="532015"/>
                    </a:lnTo>
                    <a:cubicBezTo>
                      <a:pt x="85899" y="540328"/>
                      <a:pt x="86579" y="549662"/>
                      <a:pt x="91440" y="556953"/>
                    </a:cubicBezTo>
                    <a:lnTo>
                      <a:pt x="108066" y="581891"/>
                    </a:lnTo>
                    <a:cubicBezTo>
                      <a:pt x="110837" y="590204"/>
                      <a:pt x="112459" y="598992"/>
                      <a:pt x="116378" y="606830"/>
                    </a:cubicBezTo>
                    <a:cubicBezTo>
                      <a:pt x="120846" y="615766"/>
                      <a:pt x="129068" y="622585"/>
                      <a:pt x="133004" y="631768"/>
                    </a:cubicBezTo>
                    <a:cubicBezTo>
                      <a:pt x="137505" y="642269"/>
                      <a:pt x="136208" y="654800"/>
                      <a:pt x="141317" y="665019"/>
                    </a:cubicBezTo>
                    <a:cubicBezTo>
                      <a:pt x="147513" y="677411"/>
                      <a:pt x="158202" y="686996"/>
                      <a:pt x="166255" y="698270"/>
                    </a:cubicBezTo>
                    <a:cubicBezTo>
                      <a:pt x="172062" y="706400"/>
                      <a:pt x="178412" y="714272"/>
                      <a:pt x="182880" y="723208"/>
                    </a:cubicBezTo>
                    <a:cubicBezTo>
                      <a:pt x="186799" y="731045"/>
                      <a:pt x="186938" y="740486"/>
                      <a:pt x="191193" y="748146"/>
                    </a:cubicBezTo>
                    <a:cubicBezTo>
                      <a:pt x="200897" y="765613"/>
                      <a:pt x="210316" y="783893"/>
                      <a:pt x="224444" y="798022"/>
                    </a:cubicBezTo>
                    <a:cubicBezTo>
                      <a:pt x="229986" y="803564"/>
                      <a:pt x="236367" y="808378"/>
                      <a:pt x="241069" y="814648"/>
                    </a:cubicBezTo>
                    <a:cubicBezTo>
                      <a:pt x="253058" y="830633"/>
                      <a:pt x="260191" y="850395"/>
                      <a:pt x="274320" y="864524"/>
                    </a:cubicBezTo>
                    <a:cubicBezTo>
                      <a:pt x="279862" y="870066"/>
                      <a:pt x="286243" y="874880"/>
                      <a:pt x="290946" y="881150"/>
                    </a:cubicBezTo>
                    <a:cubicBezTo>
                      <a:pt x="302935" y="897135"/>
                      <a:pt x="310068" y="916897"/>
                      <a:pt x="324197" y="931026"/>
                    </a:cubicBezTo>
                    <a:cubicBezTo>
                      <a:pt x="335281" y="942110"/>
                      <a:pt x="347247" y="952376"/>
                      <a:pt x="357448" y="964277"/>
                    </a:cubicBezTo>
                    <a:cubicBezTo>
                      <a:pt x="363950" y="971862"/>
                      <a:pt x="367009" y="982151"/>
                      <a:pt x="374073" y="989215"/>
                    </a:cubicBezTo>
                    <a:cubicBezTo>
                      <a:pt x="381137" y="996279"/>
                      <a:pt x="391210" y="999599"/>
                      <a:pt x="399011" y="1005840"/>
                    </a:cubicBezTo>
                    <a:cubicBezTo>
                      <a:pt x="458235" y="1053219"/>
                      <a:pt x="363821" y="987922"/>
                      <a:pt x="440575" y="1039091"/>
                    </a:cubicBezTo>
                    <a:cubicBezTo>
                      <a:pt x="473687" y="1088762"/>
                      <a:pt x="437525" y="1045575"/>
                      <a:pt x="482138" y="1072342"/>
                    </a:cubicBezTo>
                    <a:cubicBezTo>
                      <a:pt x="488859" y="1076374"/>
                      <a:pt x="492494" y="1084265"/>
                      <a:pt x="498764" y="1088968"/>
                    </a:cubicBezTo>
                    <a:cubicBezTo>
                      <a:pt x="514749" y="1100957"/>
                      <a:pt x="532015" y="1111135"/>
                      <a:pt x="548640" y="1122219"/>
                    </a:cubicBezTo>
                    <a:cubicBezTo>
                      <a:pt x="556953" y="1127761"/>
                      <a:pt x="564100" y="1135685"/>
                      <a:pt x="573578" y="1138844"/>
                    </a:cubicBezTo>
                    <a:cubicBezTo>
                      <a:pt x="581891" y="1141615"/>
                      <a:pt x="590679" y="1143238"/>
                      <a:pt x="598517" y="1147157"/>
                    </a:cubicBezTo>
                    <a:cubicBezTo>
                      <a:pt x="607453" y="1151625"/>
                      <a:pt x="614326" y="1159724"/>
                      <a:pt x="623455" y="1163782"/>
                    </a:cubicBezTo>
                    <a:cubicBezTo>
                      <a:pt x="623479" y="1163793"/>
                      <a:pt x="685787" y="1184560"/>
                      <a:pt x="698269" y="1188720"/>
                    </a:cubicBezTo>
                    <a:lnTo>
                      <a:pt x="773084" y="1213659"/>
                    </a:lnTo>
                    <a:cubicBezTo>
                      <a:pt x="781397" y="1216430"/>
                      <a:pt x="789521" y="1219846"/>
                      <a:pt x="798022" y="1221971"/>
                    </a:cubicBezTo>
                    <a:cubicBezTo>
                      <a:pt x="839774" y="1232409"/>
                      <a:pt x="820435" y="1226671"/>
                      <a:pt x="856211" y="1238597"/>
                    </a:cubicBezTo>
                    <a:cubicBezTo>
                      <a:pt x="933797" y="1235826"/>
                      <a:pt x="1011694" y="1237762"/>
                      <a:pt x="1088968" y="1230284"/>
                    </a:cubicBezTo>
                    <a:cubicBezTo>
                      <a:pt x="1102985" y="1228928"/>
                      <a:pt x="1144439" y="1183126"/>
                      <a:pt x="1147157" y="1180408"/>
                    </a:cubicBezTo>
                    <a:lnTo>
                      <a:pt x="1163782" y="1163782"/>
                    </a:lnTo>
                    <a:cubicBezTo>
                      <a:pt x="1166553" y="1155469"/>
                      <a:pt x="1168176" y="1146681"/>
                      <a:pt x="1172095" y="1138844"/>
                    </a:cubicBezTo>
                    <a:cubicBezTo>
                      <a:pt x="1176563" y="1129908"/>
                      <a:pt x="1184662" y="1123035"/>
                      <a:pt x="1188720" y="1113906"/>
                    </a:cubicBezTo>
                    <a:cubicBezTo>
                      <a:pt x="1206222" y="1074526"/>
                      <a:pt x="1177637" y="1093124"/>
                      <a:pt x="1180408" y="1080655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" name="Puolivapaa piirto 4"/>
              <p:cNvSpPr/>
              <p:nvPr/>
            </p:nvSpPr>
            <p:spPr>
              <a:xfrm>
                <a:off x="4904509" y="1055716"/>
                <a:ext cx="1028421" cy="1621985"/>
              </a:xfrm>
              <a:custGeom>
                <a:avLst/>
                <a:gdLst>
                  <a:gd name="connsiteX0" fmla="*/ 349135 w 1028421"/>
                  <a:gd name="connsiteY0" fmla="*/ 1620982 h 1621985"/>
                  <a:gd name="connsiteX1" fmla="*/ 307571 w 1028421"/>
                  <a:gd name="connsiteY1" fmla="*/ 1587731 h 1621985"/>
                  <a:gd name="connsiteX2" fmla="*/ 257695 w 1028421"/>
                  <a:gd name="connsiteY2" fmla="*/ 1546168 h 1621985"/>
                  <a:gd name="connsiteX3" fmla="*/ 241069 w 1028421"/>
                  <a:gd name="connsiteY3" fmla="*/ 1512917 h 1621985"/>
                  <a:gd name="connsiteX4" fmla="*/ 207818 w 1028421"/>
                  <a:gd name="connsiteY4" fmla="*/ 1479666 h 1621985"/>
                  <a:gd name="connsiteX5" fmla="*/ 199506 w 1028421"/>
                  <a:gd name="connsiteY5" fmla="*/ 1454728 h 1621985"/>
                  <a:gd name="connsiteX6" fmla="*/ 182880 w 1028421"/>
                  <a:gd name="connsiteY6" fmla="*/ 1438102 h 1621985"/>
                  <a:gd name="connsiteX7" fmla="*/ 166255 w 1028421"/>
                  <a:gd name="connsiteY7" fmla="*/ 1413164 h 1621985"/>
                  <a:gd name="connsiteX8" fmla="*/ 157942 w 1028421"/>
                  <a:gd name="connsiteY8" fmla="*/ 1388226 h 1621985"/>
                  <a:gd name="connsiteX9" fmla="*/ 124691 w 1028421"/>
                  <a:gd name="connsiteY9" fmla="*/ 1338349 h 1621985"/>
                  <a:gd name="connsiteX10" fmla="*/ 99753 w 1028421"/>
                  <a:gd name="connsiteY10" fmla="*/ 1263535 h 1621985"/>
                  <a:gd name="connsiteX11" fmla="*/ 91440 w 1028421"/>
                  <a:gd name="connsiteY11" fmla="*/ 1238597 h 1621985"/>
                  <a:gd name="connsiteX12" fmla="*/ 83127 w 1028421"/>
                  <a:gd name="connsiteY12" fmla="*/ 1213659 h 1621985"/>
                  <a:gd name="connsiteX13" fmla="*/ 66502 w 1028421"/>
                  <a:gd name="connsiteY13" fmla="*/ 1180408 h 1621985"/>
                  <a:gd name="connsiteX14" fmla="*/ 58189 w 1028421"/>
                  <a:gd name="connsiteY14" fmla="*/ 1147157 h 1621985"/>
                  <a:gd name="connsiteX15" fmla="*/ 41564 w 1028421"/>
                  <a:gd name="connsiteY15" fmla="*/ 1097280 h 1621985"/>
                  <a:gd name="connsiteX16" fmla="*/ 33251 w 1028421"/>
                  <a:gd name="connsiteY16" fmla="*/ 1072342 h 1621985"/>
                  <a:gd name="connsiteX17" fmla="*/ 24938 w 1028421"/>
                  <a:gd name="connsiteY17" fmla="*/ 1047404 h 1621985"/>
                  <a:gd name="connsiteX18" fmla="*/ 16626 w 1028421"/>
                  <a:gd name="connsiteY18" fmla="*/ 997528 h 1621985"/>
                  <a:gd name="connsiteX19" fmla="*/ 8313 w 1028421"/>
                  <a:gd name="connsiteY19" fmla="*/ 972589 h 1621985"/>
                  <a:gd name="connsiteX20" fmla="*/ 0 w 1028421"/>
                  <a:gd name="connsiteY20" fmla="*/ 914400 h 1621985"/>
                  <a:gd name="connsiteX21" fmla="*/ 8313 w 1028421"/>
                  <a:gd name="connsiteY21" fmla="*/ 457200 h 1621985"/>
                  <a:gd name="connsiteX22" fmla="*/ 16626 w 1028421"/>
                  <a:gd name="connsiteY22" fmla="*/ 399011 h 1621985"/>
                  <a:gd name="connsiteX23" fmla="*/ 24938 w 1028421"/>
                  <a:gd name="connsiteY23" fmla="*/ 374073 h 1621985"/>
                  <a:gd name="connsiteX24" fmla="*/ 33251 w 1028421"/>
                  <a:gd name="connsiteY24" fmla="*/ 324197 h 1621985"/>
                  <a:gd name="connsiteX25" fmla="*/ 49876 w 1028421"/>
                  <a:gd name="connsiteY25" fmla="*/ 266008 h 1621985"/>
                  <a:gd name="connsiteX26" fmla="*/ 66502 w 1028421"/>
                  <a:gd name="connsiteY26" fmla="*/ 207819 h 1621985"/>
                  <a:gd name="connsiteX27" fmla="*/ 83127 w 1028421"/>
                  <a:gd name="connsiteY27" fmla="*/ 182880 h 1621985"/>
                  <a:gd name="connsiteX28" fmla="*/ 108066 w 1028421"/>
                  <a:gd name="connsiteY28" fmla="*/ 133004 h 1621985"/>
                  <a:gd name="connsiteX29" fmla="*/ 133004 w 1028421"/>
                  <a:gd name="connsiteY29" fmla="*/ 91440 h 1621985"/>
                  <a:gd name="connsiteX30" fmla="*/ 149629 w 1028421"/>
                  <a:gd name="connsiteY30" fmla="*/ 66502 h 1621985"/>
                  <a:gd name="connsiteX31" fmla="*/ 174567 w 1028421"/>
                  <a:gd name="connsiteY31" fmla="*/ 58189 h 1621985"/>
                  <a:gd name="connsiteX32" fmla="*/ 199506 w 1028421"/>
                  <a:gd name="connsiteY32" fmla="*/ 41564 h 1621985"/>
                  <a:gd name="connsiteX33" fmla="*/ 232756 w 1028421"/>
                  <a:gd name="connsiteY33" fmla="*/ 33251 h 1621985"/>
                  <a:gd name="connsiteX34" fmla="*/ 257695 w 1028421"/>
                  <a:gd name="connsiteY34" fmla="*/ 24939 h 1621985"/>
                  <a:gd name="connsiteX35" fmla="*/ 299258 w 1028421"/>
                  <a:gd name="connsiteY35" fmla="*/ 16626 h 1621985"/>
                  <a:gd name="connsiteX36" fmla="*/ 357447 w 1028421"/>
                  <a:gd name="connsiteY36" fmla="*/ 0 h 1621985"/>
                  <a:gd name="connsiteX37" fmla="*/ 581891 w 1028421"/>
                  <a:gd name="connsiteY37" fmla="*/ 24939 h 1621985"/>
                  <a:gd name="connsiteX38" fmla="*/ 615142 w 1028421"/>
                  <a:gd name="connsiteY38" fmla="*/ 33251 h 1621985"/>
                  <a:gd name="connsiteX39" fmla="*/ 665018 w 1028421"/>
                  <a:gd name="connsiteY39" fmla="*/ 49877 h 1621985"/>
                  <a:gd name="connsiteX40" fmla="*/ 689956 w 1028421"/>
                  <a:gd name="connsiteY40" fmla="*/ 58189 h 1621985"/>
                  <a:gd name="connsiteX41" fmla="*/ 731520 w 1028421"/>
                  <a:gd name="connsiteY41" fmla="*/ 83128 h 1621985"/>
                  <a:gd name="connsiteX42" fmla="*/ 764771 w 1028421"/>
                  <a:gd name="connsiteY42" fmla="*/ 116379 h 1621985"/>
                  <a:gd name="connsiteX43" fmla="*/ 789709 w 1028421"/>
                  <a:gd name="connsiteY43" fmla="*/ 133004 h 1621985"/>
                  <a:gd name="connsiteX44" fmla="*/ 847898 w 1028421"/>
                  <a:gd name="connsiteY44" fmla="*/ 182880 h 1621985"/>
                  <a:gd name="connsiteX45" fmla="*/ 881149 w 1028421"/>
                  <a:gd name="connsiteY45" fmla="*/ 241069 h 1621985"/>
                  <a:gd name="connsiteX46" fmla="*/ 914400 w 1028421"/>
                  <a:gd name="connsiteY46" fmla="*/ 290946 h 1621985"/>
                  <a:gd name="connsiteX47" fmla="*/ 931026 w 1028421"/>
                  <a:gd name="connsiteY47" fmla="*/ 340822 h 1621985"/>
                  <a:gd name="connsiteX48" fmla="*/ 947651 w 1028421"/>
                  <a:gd name="connsiteY48" fmla="*/ 365760 h 1621985"/>
                  <a:gd name="connsiteX49" fmla="*/ 964276 w 1028421"/>
                  <a:gd name="connsiteY49" fmla="*/ 415637 h 1621985"/>
                  <a:gd name="connsiteX50" fmla="*/ 972589 w 1028421"/>
                  <a:gd name="connsiteY50" fmla="*/ 440575 h 1621985"/>
                  <a:gd name="connsiteX51" fmla="*/ 997527 w 1028421"/>
                  <a:gd name="connsiteY51" fmla="*/ 515389 h 1621985"/>
                  <a:gd name="connsiteX52" fmla="*/ 1005840 w 1028421"/>
                  <a:gd name="connsiteY52" fmla="*/ 540328 h 1621985"/>
                  <a:gd name="connsiteX53" fmla="*/ 1022466 w 1028421"/>
                  <a:gd name="connsiteY53" fmla="*/ 623455 h 1621985"/>
                  <a:gd name="connsiteX54" fmla="*/ 1005840 w 1028421"/>
                  <a:gd name="connsiteY54" fmla="*/ 1047404 h 1621985"/>
                  <a:gd name="connsiteX55" fmla="*/ 989215 w 1028421"/>
                  <a:gd name="connsiteY55" fmla="*/ 1097280 h 1621985"/>
                  <a:gd name="connsiteX56" fmla="*/ 964276 w 1028421"/>
                  <a:gd name="connsiteY56" fmla="*/ 1138844 h 1621985"/>
                  <a:gd name="connsiteX57" fmla="*/ 931026 w 1028421"/>
                  <a:gd name="connsiteY57" fmla="*/ 1238597 h 1621985"/>
                  <a:gd name="connsiteX58" fmla="*/ 922713 w 1028421"/>
                  <a:gd name="connsiteY58" fmla="*/ 1263535 h 1621985"/>
                  <a:gd name="connsiteX59" fmla="*/ 906087 w 1028421"/>
                  <a:gd name="connsiteY59" fmla="*/ 1288473 h 1621985"/>
                  <a:gd name="connsiteX60" fmla="*/ 889462 w 1028421"/>
                  <a:gd name="connsiteY60" fmla="*/ 1346662 h 1621985"/>
                  <a:gd name="connsiteX61" fmla="*/ 872836 w 1028421"/>
                  <a:gd name="connsiteY61" fmla="*/ 1363288 h 1621985"/>
                  <a:gd name="connsiteX62" fmla="*/ 839586 w 1028421"/>
                  <a:gd name="connsiteY62" fmla="*/ 1438102 h 1621985"/>
                  <a:gd name="connsiteX63" fmla="*/ 831273 w 1028421"/>
                  <a:gd name="connsiteY63" fmla="*/ 1463040 h 1621985"/>
                  <a:gd name="connsiteX64" fmla="*/ 814647 w 1028421"/>
                  <a:gd name="connsiteY64" fmla="*/ 1479666 h 1621985"/>
                  <a:gd name="connsiteX65" fmla="*/ 798022 w 1028421"/>
                  <a:gd name="connsiteY65" fmla="*/ 1504604 h 1621985"/>
                  <a:gd name="connsiteX66" fmla="*/ 773084 w 1028421"/>
                  <a:gd name="connsiteY66" fmla="*/ 1521229 h 1621985"/>
                  <a:gd name="connsiteX67" fmla="*/ 756458 w 1028421"/>
                  <a:gd name="connsiteY67" fmla="*/ 1537855 h 1621985"/>
                  <a:gd name="connsiteX68" fmla="*/ 673331 w 1028421"/>
                  <a:gd name="connsiteY68" fmla="*/ 1587731 h 1621985"/>
                  <a:gd name="connsiteX69" fmla="*/ 623455 w 1028421"/>
                  <a:gd name="connsiteY69" fmla="*/ 1612669 h 1621985"/>
                  <a:gd name="connsiteX70" fmla="*/ 349135 w 1028421"/>
                  <a:gd name="connsiteY70" fmla="*/ 1620982 h 162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028421" h="1621985">
                    <a:moveTo>
                      <a:pt x="349135" y="1620982"/>
                    </a:moveTo>
                    <a:cubicBezTo>
                      <a:pt x="296488" y="1616826"/>
                      <a:pt x="320924" y="1599415"/>
                      <a:pt x="307571" y="1587731"/>
                    </a:cubicBezTo>
                    <a:cubicBezTo>
                      <a:pt x="256368" y="1542928"/>
                      <a:pt x="308732" y="1580192"/>
                      <a:pt x="257695" y="1546168"/>
                    </a:cubicBezTo>
                    <a:cubicBezTo>
                      <a:pt x="252153" y="1535084"/>
                      <a:pt x="248504" y="1522831"/>
                      <a:pt x="241069" y="1512917"/>
                    </a:cubicBezTo>
                    <a:cubicBezTo>
                      <a:pt x="231664" y="1500377"/>
                      <a:pt x="207818" y="1479666"/>
                      <a:pt x="207818" y="1479666"/>
                    </a:cubicBezTo>
                    <a:cubicBezTo>
                      <a:pt x="205047" y="1471353"/>
                      <a:pt x="204014" y="1462242"/>
                      <a:pt x="199506" y="1454728"/>
                    </a:cubicBezTo>
                    <a:cubicBezTo>
                      <a:pt x="195474" y="1448007"/>
                      <a:pt x="187776" y="1444222"/>
                      <a:pt x="182880" y="1438102"/>
                    </a:cubicBezTo>
                    <a:cubicBezTo>
                      <a:pt x="176639" y="1430301"/>
                      <a:pt x="170723" y="1422100"/>
                      <a:pt x="166255" y="1413164"/>
                    </a:cubicBezTo>
                    <a:cubicBezTo>
                      <a:pt x="162336" y="1405327"/>
                      <a:pt x="162197" y="1395886"/>
                      <a:pt x="157942" y="1388226"/>
                    </a:cubicBezTo>
                    <a:cubicBezTo>
                      <a:pt x="148238" y="1370759"/>
                      <a:pt x="131010" y="1357305"/>
                      <a:pt x="124691" y="1338349"/>
                    </a:cubicBezTo>
                    <a:lnTo>
                      <a:pt x="99753" y="1263535"/>
                    </a:lnTo>
                    <a:lnTo>
                      <a:pt x="91440" y="1238597"/>
                    </a:lnTo>
                    <a:cubicBezTo>
                      <a:pt x="88669" y="1230284"/>
                      <a:pt x="87046" y="1221496"/>
                      <a:pt x="83127" y="1213659"/>
                    </a:cubicBezTo>
                    <a:cubicBezTo>
                      <a:pt x="77585" y="1202575"/>
                      <a:pt x="70853" y="1192011"/>
                      <a:pt x="66502" y="1180408"/>
                    </a:cubicBezTo>
                    <a:cubicBezTo>
                      <a:pt x="62491" y="1169711"/>
                      <a:pt x="61472" y="1158100"/>
                      <a:pt x="58189" y="1147157"/>
                    </a:cubicBezTo>
                    <a:cubicBezTo>
                      <a:pt x="53153" y="1130371"/>
                      <a:pt x="47106" y="1113906"/>
                      <a:pt x="41564" y="1097280"/>
                    </a:cubicBezTo>
                    <a:lnTo>
                      <a:pt x="33251" y="1072342"/>
                    </a:lnTo>
                    <a:lnTo>
                      <a:pt x="24938" y="1047404"/>
                    </a:lnTo>
                    <a:cubicBezTo>
                      <a:pt x="22167" y="1030779"/>
                      <a:pt x="20282" y="1013981"/>
                      <a:pt x="16626" y="997528"/>
                    </a:cubicBezTo>
                    <a:cubicBezTo>
                      <a:pt x="14725" y="988974"/>
                      <a:pt x="10032" y="981181"/>
                      <a:pt x="8313" y="972589"/>
                    </a:cubicBezTo>
                    <a:cubicBezTo>
                      <a:pt x="4470" y="953376"/>
                      <a:pt x="2771" y="933796"/>
                      <a:pt x="0" y="914400"/>
                    </a:cubicBezTo>
                    <a:cubicBezTo>
                      <a:pt x="2771" y="762000"/>
                      <a:pt x="3398" y="609546"/>
                      <a:pt x="8313" y="457200"/>
                    </a:cubicBezTo>
                    <a:cubicBezTo>
                      <a:pt x="8945" y="437617"/>
                      <a:pt x="12784" y="418224"/>
                      <a:pt x="16626" y="399011"/>
                    </a:cubicBezTo>
                    <a:cubicBezTo>
                      <a:pt x="18344" y="390419"/>
                      <a:pt x="23037" y="382627"/>
                      <a:pt x="24938" y="374073"/>
                    </a:cubicBezTo>
                    <a:cubicBezTo>
                      <a:pt x="28594" y="357620"/>
                      <a:pt x="29945" y="340724"/>
                      <a:pt x="33251" y="324197"/>
                    </a:cubicBezTo>
                    <a:cubicBezTo>
                      <a:pt x="41912" y="280895"/>
                      <a:pt x="39315" y="302973"/>
                      <a:pt x="49876" y="266008"/>
                    </a:cubicBezTo>
                    <a:cubicBezTo>
                      <a:pt x="53428" y="253577"/>
                      <a:pt x="59858" y="221108"/>
                      <a:pt x="66502" y="207819"/>
                    </a:cubicBezTo>
                    <a:cubicBezTo>
                      <a:pt x="70970" y="198883"/>
                      <a:pt x="78659" y="191816"/>
                      <a:pt x="83127" y="182880"/>
                    </a:cubicBezTo>
                    <a:cubicBezTo>
                      <a:pt x="117536" y="114060"/>
                      <a:pt x="60427" y="204459"/>
                      <a:pt x="108066" y="133004"/>
                    </a:cubicBezTo>
                    <a:cubicBezTo>
                      <a:pt x="122501" y="89696"/>
                      <a:pt x="106922" y="124042"/>
                      <a:pt x="133004" y="91440"/>
                    </a:cubicBezTo>
                    <a:cubicBezTo>
                      <a:pt x="139245" y="83639"/>
                      <a:pt x="141828" y="72743"/>
                      <a:pt x="149629" y="66502"/>
                    </a:cubicBezTo>
                    <a:cubicBezTo>
                      <a:pt x="156471" y="61028"/>
                      <a:pt x="166730" y="62108"/>
                      <a:pt x="174567" y="58189"/>
                    </a:cubicBezTo>
                    <a:cubicBezTo>
                      <a:pt x="183503" y="53721"/>
                      <a:pt x="190323" y="45500"/>
                      <a:pt x="199506" y="41564"/>
                    </a:cubicBezTo>
                    <a:cubicBezTo>
                      <a:pt x="210007" y="37064"/>
                      <a:pt x="221771" y="36389"/>
                      <a:pt x="232756" y="33251"/>
                    </a:cubicBezTo>
                    <a:cubicBezTo>
                      <a:pt x="241181" y="30844"/>
                      <a:pt x="249194" y="27064"/>
                      <a:pt x="257695" y="24939"/>
                    </a:cubicBezTo>
                    <a:cubicBezTo>
                      <a:pt x="271402" y="21512"/>
                      <a:pt x="285466" y="19691"/>
                      <a:pt x="299258" y="16626"/>
                    </a:cubicBezTo>
                    <a:cubicBezTo>
                      <a:pt x="330573" y="9667"/>
                      <a:pt x="329675" y="9258"/>
                      <a:pt x="357447" y="0"/>
                    </a:cubicBezTo>
                    <a:cubicBezTo>
                      <a:pt x="648275" y="13220"/>
                      <a:pt x="460917" y="-15385"/>
                      <a:pt x="581891" y="24939"/>
                    </a:cubicBezTo>
                    <a:cubicBezTo>
                      <a:pt x="592729" y="28552"/>
                      <a:pt x="604199" y="29968"/>
                      <a:pt x="615142" y="33251"/>
                    </a:cubicBezTo>
                    <a:cubicBezTo>
                      <a:pt x="631928" y="38287"/>
                      <a:pt x="648393" y="44335"/>
                      <a:pt x="665018" y="49877"/>
                    </a:cubicBezTo>
                    <a:lnTo>
                      <a:pt x="689956" y="58189"/>
                    </a:lnTo>
                    <a:cubicBezTo>
                      <a:pt x="751387" y="119620"/>
                      <a:pt x="655982" y="29172"/>
                      <a:pt x="731520" y="83128"/>
                    </a:cubicBezTo>
                    <a:cubicBezTo>
                      <a:pt x="744275" y="92239"/>
                      <a:pt x="751729" y="107684"/>
                      <a:pt x="764771" y="116379"/>
                    </a:cubicBezTo>
                    <a:cubicBezTo>
                      <a:pt x="773084" y="121921"/>
                      <a:pt x="782124" y="126502"/>
                      <a:pt x="789709" y="133004"/>
                    </a:cubicBezTo>
                    <a:cubicBezTo>
                      <a:pt x="860261" y="193476"/>
                      <a:pt x="790646" y="144713"/>
                      <a:pt x="847898" y="182880"/>
                    </a:cubicBezTo>
                    <a:cubicBezTo>
                      <a:pt x="905409" y="269147"/>
                      <a:pt x="817872" y="135607"/>
                      <a:pt x="881149" y="241069"/>
                    </a:cubicBezTo>
                    <a:cubicBezTo>
                      <a:pt x="891429" y="258203"/>
                      <a:pt x="908081" y="271990"/>
                      <a:pt x="914400" y="290946"/>
                    </a:cubicBezTo>
                    <a:cubicBezTo>
                      <a:pt x="919942" y="307571"/>
                      <a:pt x="921305" y="326240"/>
                      <a:pt x="931026" y="340822"/>
                    </a:cubicBezTo>
                    <a:cubicBezTo>
                      <a:pt x="936568" y="349135"/>
                      <a:pt x="943594" y="356630"/>
                      <a:pt x="947651" y="365760"/>
                    </a:cubicBezTo>
                    <a:cubicBezTo>
                      <a:pt x="954768" y="381775"/>
                      <a:pt x="958734" y="399011"/>
                      <a:pt x="964276" y="415637"/>
                    </a:cubicBezTo>
                    <a:lnTo>
                      <a:pt x="972589" y="440575"/>
                    </a:lnTo>
                    <a:lnTo>
                      <a:pt x="997527" y="515389"/>
                    </a:lnTo>
                    <a:cubicBezTo>
                      <a:pt x="1000298" y="523702"/>
                      <a:pt x="1004399" y="531685"/>
                      <a:pt x="1005840" y="540328"/>
                    </a:cubicBezTo>
                    <a:cubicBezTo>
                      <a:pt x="1016031" y="601473"/>
                      <a:pt x="1010065" y="573853"/>
                      <a:pt x="1022466" y="623455"/>
                    </a:cubicBezTo>
                    <a:cubicBezTo>
                      <a:pt x="1020856" y="699145"/>
                      <a:pt x="1045138" y="916410"/>
                      <a:pt x="1005840" y="1047404"/>
                    </a:cubicBezTo>
                    <a:cubicBezTo>
                      <a:pt x="1000804" y="1064190"/>
                      <a:pt x="994757" y="1080655"/>
                      <a:pt x="989215" y="1097280"/>
                    </a:cubicBezTo>
                    <a:cubicBezTo>
                      <a:pt x="978424" y="1129654"/>
                      <a:pt x="987098" y="1116023"/>
                      <a:pt x="964276" y="1138844"/>
                    </a:cubicBezTo>
                    <a:lnTo>
                      <a:pt x="931026" y="1238597"/>
                    </a:lnTo>
                    <a:cubicBezTo>
                      <a:pt x="928255" y="1246910"/>
                      <a:pt x="927574" y="1256244"/>
                      <a:pt x="922713" y="1263535"/>
                    </a:cubicBezTo>
                    <a:lnTo>
                      <a:pt x="906087" y="1288473"/>
                    </a:lnTo>
                    <a:cubicBezTo>
                      <a:pt x="904533" y="1294688"/>
                      <a:pt x="894575" y="1338141"/>
                      <a:pt x="889462" y="1346662"/>
                    </a:cubicBezTo>
                    <a:cubicBezTo>
                      <a:pt x="885430" y="1353383"/>
                      <a:pt x="878378" y="1357746"/>
                      <a:pt x="872836" y="1363288"/>
                    </a:cubicBezTo>
                    <a:cubicBezTo>
                      <a:pt x="829948" y="1491955"/>
                      <a:pt x="879103" y="1359068"/>
                      <a:pt x="839586" y="1438102"/>
                    </a:cubicBezTo>
                    <a:cubicBezTo>
                      <a:pt x="835667" y="1445939"/>
                      <a:pt x="835781" y="1455526"/>
                      <a:pt x="831273" y="1463040"/>
                    </a:cubicBezTo>
                    <a:cubicBezTo>
                      <a:pt x="827241" y="1469761"/>
                      <a:pt x="819543" y="1473546"/>
                      <a:pt x="814647" y="1479666"/>
                    </a:cubicBezTo>
                    <a:cubicBezTo>
                      <a:pt x="808406" y="1487467"/>
                      <a:pt x="805086" y="1497540"/>
                      <a:pt x="798022" y="1504604"/>
                    </a:cubicBezTo>
                    <a:cubicBezTo>
                      <a:pt x="790958" y="1511668"/>
                      <a:pt x="780885" y="1514988"/>
                      <a:pt x="773084" y="1521229"/>
                    </a:cubicBezTo>
                    <a:cubicBezTo>
                      <a:pt x="766964" y="1526125"/>
                      <a:pt x="762728" y="1533152"/>
                      <a:pt x="756458" y="1537855"/>
                    </a:cubicBezTo>
                    <a:cubicBezTo>
                      <a:pt x="691378" y="1586666"/>
                      <a:pt x="727489" y="1556784"/>
                      <a:pt x="673331" y="1587731"/>
                    </a:cubicBezTo>
                    <a:cubicBezTo>
                      <a:pt x="657509" y="1596772"/>
                      <a:pt x="643482" y="1612113"/>
                      <a:pt x="623455" y="1612669"/>
                    </a:cubicBezTo>
                    <a:cubicBezTo>
                      <a:pt x="532050" y="1615208"/>
                      <a:pt x="401782" y="1625138"/>
                      <a:pt x="349135" y="162098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" name="Puolivapaa piirto 5"/>
              <p:cNvSpPr/>
              <p:nvPr/>
            </p:nvSpPr>
            <p:spPr>
              <a:xfrm>
                <a:off x="3541222" y="4247804"/>
                <a:ext cx="1871359" cy="1961804"/>
              </a:xfrm>
              <a:custGeom>
                <a:avLst/>
                <a:gdLst>
                  <a:gd name="connsiteX0" fmla="*/ 1354975 w 1871359"/>
                  <a:gd name="connsiteY0" fmla="*/ 83127 h 1961804"/>
                  <a:gd name="connsiteX1" fmla="*/ 1313411 w 1871359"/>
                  <a:gd name="connsiteY1" fmla="*/ 58189 h 1961804"/>
                  <a:gd name="connsiteX2" fmla="*/ 1263535 w 1871359"/>
                  <a:gd name="connsiteY2" fmla="*/ 41564 h 1961804"/>
                  <a:gd name="connsiteX3" fmla="*/ 1238596 w 1871359"/>
                  <a:gd name="connsiteY3" fmla="*/ 33251 h 1961804"/>
                  <a:gd name="connsiteX4" fmla="*/ 1213658 w 1871359"/>
                  <a:gd name="connsiteY4" fmla="*/ 24938 h 1961804"/>
                  <a:gd name="connsiteX5" fmla="*/ 1172095 w 1871359"/>
                  <a:gd name="connsiteY5" fmla="*/ 16626 h 1961804"/>
                  <a:gd name="connsiteX6" fmla="*/ 1055716 w 1871359"/>
                  <a:gd name="connsiteY6" fmla="*/ 0 h 1961804"/>
                  <a:gd name="connsiteX7" fmla="*/ 756458 w 1871359"/>
                  <a:gd name="connsiteY7" fmla="*/ 8313 h 1961804"/>
                  <a:gd name="connsiteX8" fmla="*/ 665018 w 1871359"/>
                  <a:gd name="connsiteY8" fmla="*/ 33251 h 1961804"/>
                  <a:gd name="connsiteX9" fmla="*/ 606829 w 1871359"/>
                  <a:gd name="connsiteY9" fmla="*/ 49876 h 1961804"/>
                  <a:gd name="connsiteX10" fmla="*/ 556953 w 1871359"/>
                  <a:gd name="connsiteY10" fmla="*/ 74815 h 1961804"/>
                  <a:gd name="connsiteX11" fmla="*/ 532015 w 1871359"/>
                  <a:gd name="connsiteY11" fmla="*/ 91440 h 1961804"/>
                  <a:gd name="connsiteX12" fmla="*/ 507076 w 1871359"/>
                  <a:gd name="connsiteY12" fmla="*/ 99753 h 1961804"/>
                  <a:gd name="connsiteX13" fmla="*/ 448887 w 1871359"/>
                  <a:gd name="connsiteY13" fmla="*/ 141316 h 1961804"/>
                  <a:gd name="connsiteX14" fmla="*/ 399011 w 1871359"/>
                  <a:gd name="connsiteY14" fmla="*/ 174567 h 1961804"/>
                  <a:gd name="connsiteX15" fmla="*/ 365760 w 1871359"/>
                  <a:gd name="connsiteY15" fmla="*/ 207818 h 1961804"/>
                  <a:gd name="connsiteX16" fmla="*/ 340822 w 1871359"/>
                  <a:gd name="connsiteY16" fmla="*/ 224444 h 1961804"/>
                  <a:gd name="connsiteX17" fmla="*/ 307571 w 1871359"/>
                  <a:gd name="connsiteY17" fmla="*/ 257695 h 1961804"/>
                  <a:gd name="connsiteX18" fmla="*/ 299258 w 1871359"/>
                  <a:gd name="connsiteY18" fmla="*/ 282633 h 1961804"/>
                  <a:gd name="connsiteX19" fmla="*/ 257695 w 1871359"/>
                  <a:gd name="connsiteY19" fmla="*/ 340822 h 1961804"/>
                  <a:gd name="connsiteX20" fmla="*/ 232756 w 1871359"/>
                  <a:gd name="connsiteY20" fmla="*/ 382386 h 1961804"/>
                  <a:gd name="connsiteX21" fmla="*/ 191193 w 1871359"/>
                  <a:gd name="connsiteY21" fmla="*/ 465513 h 1961804"/>
                  <a:gd name="connsiteX22" fmla="*/ 182880 w 1871359"/>
                  <a:gd name="connsiteY22" fmla="*/ 490451 h 1961804"/>
                  <a:gd name="connsiteX23" fmla="*/ 149629 w 1871359"/>
                  <a:gd name="connsiteY23" fmla="*/ 548640 h 1961804"/>
                  <a:gd name="connsiteX24" fmla="*/ 133004 w 1871359"/>
                  <a:gd name="connsiteY24" fmla="*/ 606829 h 1961804"/>
                  <a:gd name="connsiteX25" fmla="*/ 116378 w 1871359"/>
                  <a:gd name="connsiteY25" fmla="*/ 640080 h 1961804"/>
                  <a:gd name="connsiteX26" fmla="*/ 108066 w 1871359"/>
                  <a:gd name="connsiteY26" fmla="*/ 665018 h 1961804"/>
                  <a:gd name="connsiteX27" fmla="*/ 91440 w 1871359"/>
                  <a:gd name="connsiteY27" fmla="*/ 698269 h 1961804"/>
                  <a:gd name="connsiteX28" fmla="*/ 58189 w 1871359"/>
                  <a:gd name="connsiteY28" fmla="*/ 814647 h 1961804"/>
                  <a:gd name="connsiteX29" fmla="*/ 41564 w 1871359"/>
                  <a:gd name="connsiteY29" fmla="*/ 881149 h 1961804"/>
                  <a:gd name="connsiteX30" fmla="*/ 33251 w 1871359"/>
                  <a:gd name="connsiteY30" fmla="*/ 955964 h 1961804"/>
                  <a:gd name="connsiteX31" fmla="*/ 24938 w 1871359"/>
                  <a:gd name="connsiteY31" fmla="*/ 997527 h 1961804"/>
                  <a:gd name="connsiteX32" fmla="*/ 16626 w 1871359"/>
                  <a:gd name="connsiteY32" fmla="*/ 1080655 h 1961804"/>
                  <a:gd name="connsiteX33" fmla="*/ 0 w 1871359"/>
                  <a:gd name="connsiteY33" fmla="*/ 1180407 h 1961804"/>
                  <a:gd name="connsiteX34" fmla="*/ 8313 w 1871359"/>
                  <a:gd name="connsiteY34" fmla="*/ 1429789 h 1961804"/>
                  <a:gd name="connsiteX35" fmla="*/ 24938 w 1871359"/>
                  <a:gd name="connsiteY35" fmla="*/ 1479666 h 1961804"/>
                  <a:gd name="connsiteX36" fmla="*/ 33251 w 1871359"/>
                  <a:gd name="connsiteY36" fmla="*/ 1504604 h 1961804"/>
                  <a:gd name="connsiteX37" fmla="*/ 58189 w 1871359"/>
                  <a:gd name="connsiteY37" fmla="*/ 1562793 h 1961804"/>
                  <a:gd name="connsiteX38" fmla="*/ 91440 w 1871359"/>
                  <a:gd name="connsiteY38" fmla="*/ 1596044 h 1961804"/>
                  <a:gd name="connsiteX39" fmla="*/ 108066 w 1871359"/>
                  <a:gd name="connsiteY39" fmla="*/ 1612669 h 1961804"/>
                  <a:gd name="connsiteX40" fmla="*/ 157942 w 1871359"/>
                  <a:gd name="connsiteY40" fmla="*/ 1670858 h 1961804"/>
                  <a:gd name="connsiteX41" fmla="*/ 207818 w 1871359"/>
                  <a:gd name="connsiteY41" fmla="*/ 1720735 h 1961804"/>
                  <a:gd name="connsiteX42" fmla="*/ 224444 w 1871359"/>
                  <a:gd name="connsiteY42" fmla="*/ 1737360 h 1961804"/>
                  <a:gd name="connsiteX43" fmla="*/ 249382 w 1871359"/>
                  <a:gd name="connsiteY43" fmla="*/ 1745673 h 1961804"/>
                  <a:gd name="connsiteX44" fmla="*/ 307571 w 1871359"/>
                  <a:gd name="connsiteY44" fmla="*/ 1787236 h 1961804"/>
                  <a:gd name="connsiteX45" fmla="*/ 374073 w 1871359"/>
                  <a:gd name="connsiteY45" fmla="*/ 1820487 h 1961804"/>
                  <a:gd name="connsiteX46" fmla="*/ 415636 w 1871359"/>
                  <a:gd name="connsiteY46" fmla="*/ 1845426 h 1961804"/>
                  <a:gd name="connsiteX47" fmla="*/ 432262 w 1871359"/>
                  <a:gd name="connsiteY47" fmla="*/ 1862051 h 1961804"/>
                  <a:gd name="connsiteX48" fmla="*/ 457200 w 1871359"/>
                  <a:gd name="connsiteY48" fmla="*/ 1878676 h 1961804"/>
                  <a:gd name="connsiteX49" fmla="*/ 515389 w 1871359"/>
                  <a:gd name="connsiteY49" fmla="*/ 1903615 h 1961804"/>
                  <a:gd name="connsiteX50" fmla="*/ 548640 w 1871359"/>
                  <a:gd name="connsiteY50" fmla="*/ 1920240 h 1961804"/>
                  <a:gd name="connsiteX51" fmla="*/ 581891 w 1871359"/>
                  <a:gd name="connsiteY51" fmla="*/ 1928553 h 1961804"/>
                  <a:gd name="connsiteX52" fmla="*/ 631767 w 1871359"/>
                  <a:gd name="connsiteY52" fmla="*/ 1945178 h 1961804"/>
                  <a:gd name="connsiteX53" fmla="*/ 656706 w 1871359"/>
                  <a:gd name="connsiteY53" fmla="*/ 1953491 h 1961804"/>
                  <a:gd name="connsiteX54" fmla="*/ 714895 w 1871359"/>
                  <a:gd name="connsiteY54" fmla="*/ 1961804 h 1961804"/>
                  <a:gd name="connsiteX55" fmla="*/ 1022466 w 1871359"/>
                  <a:gd name="connsiteY55" fmla="*/ 1953491 h 1961804"/>
                  <a:gd name="connsiteX56" fmla="*/ 1055716 w 1871359"/>
                  <a:gd name="connsiteY56" fmla="*/ 1936866 h 1961804"/>
                  <a:gd name="connsiteX57" fmla="*/ 1138844 w 1871359"/>
                  <a:gd name="connsiteY57" fmla="*/ 1895302 h 1961804"/>
                  <a:gd name="connsiteX58" fmla="*/ 1213658 w 1871359"/>
                  <a:gd name="connsiteY58" fmla="*/ 1853738 h 1961804"/>
                  <a:gd name="connsiteX59" fmla="*/ 1238596 w 1871359"/>
                  <a:gd name="connsiteY59" fmla="*/ 1828800 h 1961804"/>
                  <a:gd name="connsiteX60" fmla="*/ 1271847 w 1871359"/>
                  <a:gd name="connsiteY60" fmla="*/ 1803862 h 1961804"/>
                  <a:gd name="connsiteX61" fmla="*/ 1313411 w 1871359"/>
                  <a:gd name="connsiteY61" fmla="*/ 1762298 h 1961804"/>
                  <a:gd name="connsiteX62" fmla="*/ 1396538 w 1871359"/>
                  <a:gd name="connsiteY62" fmla="*/ 1704109 h 1961804"/>
                  <a:gd name="connsiteX63" fmla="*/ 1421476 w 1871359"/>
                  <a:gd name="connsiteY63" fmla="*/ 1695796 h 1961804"/>
                  <a:gd name="connsiteX64" fmla="*/ 1471353 w 1871359"/>
                  <a:gd name="connsiteY64" fmla="*/ 1645920 h 1961804"/>
                  <a:gd name="connsiteX65" fmla="*/ 1504604 w 1871359"/>
                  <a:gd name="connsiteY65" fmla="*/ 1604356 h 1961804"/>
                  <a:gd name="connsiteX66" fmla="*/ 1521229 w 1871359"/>
                  <a:gd name="connsiteY66" fmla="*/ 1579418 h 1961804"/>
                  <a:gd name="connsiteX67" fmla="*/ 1571106 w 1871359"/>
                  <a:gd name="connsiteY67" fmla="*/ 1529542 h 1961804"/>
                  <a:gd name="connsiteX68" fmla="*/ 1620982 w 1871359"/>
                  <a:gd name="connsiteY68" fmla="*/ 1463040 h 1961804"/>
                  <a:gd name="connsiteX69" fmla="*/ 1662546 w 1871359"/>
                  <a:gd name="connsiteY69" fmla="*/ 1404851 h 1961804"/>
                  <a:gd name="connsiteX70" fmla="*/ 1695796 w 1871359"/>
                  <a:gd name="connsiteY70" fmla="*/ 1354975 h 1961804"/>
                  <a:gd name="connsiteX71" fmla="*/ 1704109 w 1871359"/>
                  <a:gd name="connsiteY71" fmla="*/ 1330036 h 1961804"/>
                  <a:gd name="connsiteX72" fmla="*/ 1720735 w 1871359"/>
                  <a:gd name="connsiteY72" fmla="*/ 1296786 h 1961804"/>
                  <a:gd name="connsiteX73" fmla="*/ 1737360 w 1871359"/>
                  <a:gd name="connsiteY73" fmla="*/ 1280160 h 1961804"/>
                  <a:gd name="connsiteX74" fmla="*/ 1753986 w 1871359"/>
                  <a:gd name="connsiteY74" fmla="*/ 1246909 h 1961804"/>
                  <a:gd name="connsiteX75" fmla="*/ 1770611 w 1871359"/>
                  <a:gd name="connsiteY75" fmla="*/ 1221971 h 1961804"/>
                  <a:gd name="connsiteX76" fmla="*/ 1803862 w 1871359"/>
                  <a:gd name="connsiteY76" fmla="*/ 1155469 h 1961804"/>
                  <a:gd name="connsiteX77" fmla="*/ 1820487 w 1871359"/>
                  <a:gd name="connsiteY77" fmla="*/ 1097280 h 1961804"/>
                  <a:gd name="connsiteX78" fmla="*/ 1828800 w 1871359"/>
                  <a:gd name="connsiteY78" fmla="*/ 1064029 h 1961804"/>
                  <a:gd name="connsiteX79" fmla="*/ 1837113 w 1871359"/>
                  <a:gd name="connsiteY79" fmla="*/ 1039091 h 1961804"/>
                  <a:gd name="connsiteX80" fmla="*/ 1862051 w 1871359"/>
                  <a:gd name="connsiteY80" fmla="*/ 931026 h 1961804"/>
                  <a:gd name="connsiteX81" fmla="*/ 1870364 w 1871359"/>
                  <a:gd name="connsiteY81" fmla="*/ 831273 h 1961804"/>
                  <a:gd name="connsiteX82" fmla="*/ 1853738 w 1871359"/>
                  <a:gd name="connsiteY82" fmla="*/ 532015 h 1961804"/>
                  <a:gd name="connsiteX83" fmla="*/ 1845426 w 1871359"/>
                  <a:gd name="connsiteY83" fmla="*/ 498764 h 1961804"/>
                  <a:gd name="connsiteX84" fmla="*/ 1812175 w 1871359"/>
                  <a:gd name="connsiteY84" fmla="*/ 440575 h 1961804"/>
                  <a:gd name="connsiteX85" fmla="*/ 1787236 w 1871359"/>
                  <a:gd name="connsiteY85" fmla="*/ 399011 h 1961804"/>
                  <a:gd name="connsiteX86" fmla="*/ 1778924 w 1871359"/>
                  <a:gd name="connsiteY86" fmla="*/ 374073 h 1961804"/>
                  <a:gd name="connsiteX87" fmla="*/ 1762298 w 1871359"/>
                  <a:gd name="connsiteY87" fmla="*/ 357447 h 1961804"/>
                  <a:gd name="connsiteX88" fmla="*/ 1712422 w 1871359"/>
                  <a:gd name="connsiteY88" fmla="*/ 299258 h 1961804"/>
                  <a:gd name="connsiteX89" fmla="*/ 1695796 w 1871359"/>
                  <a:gd name="connsiteY89" fmla="*/ 282633 h 1961804"/>
                  <a:gd name="connsiteX90" fmla="*/ 1679171 w 1871359"/>
                  <a:gd name="connsiteY90" fmla="*/ 266007 h 1961804"/>
                  <a:gd name="connsiteX91" fmla="*/ 1629295 w 1871359"/>
                  <a:gd name="connsiteY91" fmla="*/ 232756 h 1961804"/>
                  <a:gd name="connsiteX92" fmla="*/ 1579418 w 1871359"/>
                  <a:gd name="connsiteY92" fmla="*/ 216131 h 1961804"/>
                  <a:gd name="connsiteX93" fmla="*/ 1554480 w 1871359"/>
                  <a:gd name="connsiteY93" fmla="*/ 191193 h 1961804"/>
                  <a:gd name="connsiteX94" fmla="*/ 1504604 w 1871359"/>
                  <a:gd name="connsiteY94" fmla="*/ 174567 h 1961804"/>
                  <a:gd name="connsiteX95" fmla="*/ 1487978 w 1871359"/>
                  <a:gd name="connsiteY95" fmla="*/ 157942 h 1961804"/>
                  <a:gd name="connsiteX96" fmla="*/ 1413164 w 1871359"/>
                  <a:gd name="connsiteY96" fmla="*/ 133004 h 1961804"/>
                  <a:gd name="connsiteX97" fmla="*/ 1388226 w 1871359"/>
                  <a:gd name="connsiteY97" fmla="*/ 124691 h 1961804"/>
                  <a:gd name="connsiteX98" fmla="*/ 1354975 w 1871359"/>
                  <a:gd name="connsiteY98" fmla="*/ 83127 h 196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871359" h="1961804">
                    <a:moveTo>
                      <a:pt x="1354975" y="83127"/>
                    </a:moveTo>
                    <a:cubicBezTo>
                      <a:pt x="1342506" y="72043"/>
                      <a:pt x="1328120" y="64875"/>
                      <a:pt x="1313411" y="58189"/>
                    </a:cubicBezTo>
                    <a:cubicBezTo>
                      <a:pt x="1297457" y="50937"/>
                      <a:pt x="1280160" y="47106"/>
                      <a:pt x="1263535" y="41564"/>
                    </a:cubicBezTo>
                    <a:lnTo>
                      <a:pt x="1238596" y="33251"/>
                    </a:lnTo>
                    <a:cubicBezTo>
                      <a:pt x="1230283" y="30480"/>
                      <a:pt x="1222250" y="26656"/>
                      <a:pt x="1213658" y="24938"/>
                    </a:cubicBezTo>
                    <a:cubicBezTo>
                      <a:pt x="1199804" y="22167"/>
                      <a:pt x="1186082" y="18624"/>
                      <a:pt x="1172095" y="16626"/>
                    </a:cubicBezTo>
                    <a:cubicBezTo>
                      <a:pt x="1033890" y="-3117"/>
                      <a:pt x="1149672" y="18792"/>
                      <a:pt x="1055716" y="0"/>
                    </a:cubicBezTo>
                    <a:cubicBezTo>
                      <a:pt x="955963" y="2771"/>
                      <a:pt x="856131" y="3451"/>
                      <a:pt x="756458" y="8313"/>
                    </a:cubicBezTo>
                    <a:cubicBezTo>
                      <a:pt x="728934" y="9656"/>
                      <a:pt x="689569" y="25067"/>
                      <a:pt x="665018" y="33251"/>
                    </a:cubicBezTo>
                    <a:cubicBezTo>
                      <a:pt x="629234" y="45179"/>
                      <a:pt x="648591" y="39437"/>
                      <a:pt x="606829" y="49876"/>
                    </a:cubicBezTo>
                    <a:cubicBezTo>
                      <a:pt x="535369" y="97518"/>
                      <a:pt x="625777" y="40403"/>
                      <a:pt x="556953" y="74815"/>
                    </a:cubicBezTo>
                    <a:cubicBezTo>
                      <a:pt x="548017" y="79283"/>
                      <a:pt x="540951" y="86972"/>
                      <a:pt x="532015" y="91440"/>
                    </a:cubicBezTo>
                    <a:cubicBezTo>
                      <a:pt x="524177" y="95359"/>
                      <a:pt x="514914" y="95834"/>
                      <a:pt x="507076" y="99753"/>
                    </a:cubicBezTo>
                    <a:cubicBezTo>
                      <a:pt x="420290" y="143146"/>
                      <a:pt x="495615" y="106271"/>
                      <a:pt x="448887" y="141316"/>
                    </a:cubicBezTo>
                    <a:cubicBezTo>
                      <a:pt x="432902" y="153305"/>
                      <a:pt x="413140" y="160438"/>
                      <a:pt x="399011" y="174567"/>
                    </a:cubicBezTo>
                    <a:cubicBezTo>
                      <a:pt x="387927" y="185651"/>
                      <a:pt x="378802" y="199123"/>
                      <a:pt x="365760" y="207818"/>
                    </a:cubicBezTo>
                    <a:cubicBezTo>
                      <a:pt x="357447" y="213360"/>
                      <a:pt x="348407" y="217942"/>
                      <a:pt x="340822" y="224444"/>
                    </a:cubicBezTo>
                    <a:cubicBezTo>
                      <a:pt x="328921" y="234645"/>
                      <a:pt x="307571" y="257695"/>
                      <a:pt x="307571" y="257695"/>
                    </a:cubicBezTo>
                    <a:cubicBezTo>
                      <a:pt x="304800" y="266008"/>
                      <a:pt x="303605" y="275025"/>
                      <a:pt x="299258" y="282633"/>
                    </a:cubicBezTo>
                    <a:cubicBezTo>
                      <a:pt x="284195" y="308994"/>
                      <a:pt x="270562" y="315088"/>
                      <a:pt x="257695" y="340822"/>
                    </a:cubicBezTo>
                    <a:cubicBezTo>
                      <a:pt x="236113" y="383986"/>
                      <a:pt x="265229" y="349913"/>
                      <a:pt x="232756" y="382386"/>
                    </a:cubicBezTo>
                    <a:cubicBezTo>
                      <a:pt x="211750" y="445406"/>
                      <a:pt x="226646" y="418242"/>
                      <a:pt x="191193" y="465513"/>
                    </a:cubicBezTo>
                    <a:cubicBezTo>
                      <a:pt x="188422" y="473826"/>
                      <a:pt x="186332" y="482397"/>
                      <a:pt x="182880" y="490451"/>
                    </a:cubicBezTo>
                    <a:cubicBezTo>
                      <a:pt x="170222" y="519986"/>
                      <a:pt x="166328" y="523592"/>
                      <a:pt x="149629" y="548640"/>
                    </a:cubicBezTo>
                    <a:cubicBezTo>
                      <a:pt x="145413" y="565505"/>
                      <a:pt x="140157" y="590139"/>
                      <a:pt x="133004" y="606829"/>
                    </a:cubicBezTo>
                    <a:cubicBezTo>
                      <a:pt x="128123" y="618219"/>
                      <a:pt x="121259" y="628690"/>
                      <a:pt x="116378" y="640080"/>
                    </a:cubicBezTo>
                    <a:cubicBezTo>
                      <a:pt x="112926" y="648134"/>
                      <a:pt x="111518" y="656964"/>
                      <a:pt x="108066" y="665018"/>
                    </a:cubicBezTo>
                    <a:cubicBezTo>
                      <a:pt x="103185" y="676408"/>
                      <a:pt x="96042" y="686763"/>
                      <a:pt x="91440" y="698269"/>
                    </a:cubicBezTo>
                    <a:cubicBezTo>
                      <a:pt x="78767" y="729953"/>
                      <a:pt x="64493" y="783127"/>
                      <a:pt x="58189" y="814647"/>
                    </a:cubicBezTo>
                    <a:cubicBezTo>
                      <a:pt x="48158" y="864803"/>
                      <a:pt x="54344" y="842807"/>
                      <a:pt x="41564" y="881149"/>
                    </a:cubicBezTo>
                    <a:cubicBezTo>
                      <a:pt x="38793" y="906087"/>
                      <a:pt x="36800" y="931124"/>
                      <a:pt x="33251" y="955964"/>
                    </a:cubicBezTo>
                    <a:cubicBezTo>
                      <a:pt x="31253" y="969951"/>
                      <a:pt x="26805" y="983522"/>
                      <a:pt x="24938" y="997527"/>
                    </a:cubicBezTo>
                    <a:cubicBezTo>
                      <a:pt x="21258" y="1025130"/>
                      <a:pt x="19880" y="1052998"/>
                      <a:pt x="16626" y="1080655"/>
                    </a:cubicBezTo>
                    <a:cubicBezTo>
                      <a:pt x="10735" y="1130732"/>
                      <a:pt x="8969" y="1135567"/>
                      <a:pt x="0" y="1180407"/>
                    </a:cubicBezTo>
                    <a:cubicBezTo>
                      <a:pt x="2771" y="1263534"/>
                      <a:pt x="1406" y="1346903"/>
                      <a:pt x="8313" y="1429789"/>
                    </a:cubicBezTo>
                    <a:cubicBezTo>
                      <a:pt x="9768" y="1447253"/>
                      <a:pt x="19396" y="1463040"/>
                      <a:pt x="24938" y="1479666"/>
                    </a:cubicBezTo>
                    <a:lnTo>
                      <a:pt x="33251" y="1504604"/>
                    </a:lnTo>
                    <a:cubicBezTo>
                      <a:pt x="39671" y="1523864"/>
                      <a:pt x="45864" y="1546360"/>
                      <a:pt x="58189" y="1562793"/>
                    </a:cubicBezTo>
                    <a:cubicBezTo>
                      <a:pt x="67594" y="1575333"/>
                      <a:pt x="80356" y="1584960"/>
                      <a:pt x="91440" y="1596044"/>
                    </a:cubicBezTo>
                    <a:cubicBezTo>
                      <a:pt x="96982" y="1601586"/>
                      <a:pt x="103719" y="1606148"/>
                      <a:pt x="108066" y="1612669"/>
                    </a:cubicBezTo>
                    <a:cubicBezTo>
                      <a:pt x="133387" y="1650651"/>
                      <a:pt x="117625" y="1630540"/>
                      <a:pt x="157942" y="1670858"/>
                    </a:cubicBezTo>
                    <a:lnTo>
                      <a:pt x="207818" y="1720735"/>
                    </a:lnTo>
                    <a:cubicBezTo>
                      <a:pt x="213360" y="1726277"/>
                      <a:pt x="217009" y="1734882"/>
                      <a:pt x="224444" y="1737360"/>
                    </a:cubicBezTo>
                    <a:lnTo>
                      <a:pt x="249382" y="1745673"/>
                    </a:lnTo>
                    <a:cubicBezTo>
                      <a:pt x="260660" y="1754132"/>
                      <a:pt x="292713" y="1779132"/>
                      <a:pt x="307571" y="1787236"/>
                    </a:cubicBezTo>
                    <a:cubicBezTo>
                      <a:pt x="329329" y="1799104"/>
                      <a:pt x="374073" y="1820487"/>
                      <a:pt x="374073" y="1820487"/>
                    </a:cubicBezTo>
                    <a:cubicBezTo>
                      <a:pt x="416192" y="1862609"/>
                      <a:pt x="361686" y="1813057"/>
                      <a:pt x="415636" y="1845426"/>
                    </a:cubicBezTo>
                    <a:cubicBezTo>
                      <a:pt x="422356" y="1849458"/>
                      <a:pt x="426142" y="1857155"/>
                      <a:pt x="432262" y="1862051"/>
                    </a:cubicBezTo>
                    <a:cubicBezTo>
                      <a:pt x="440063" y="1868292"/>
                      <a:pt x="448526" y="1873719"/>
                      <a:pt x="457200" y="1878676"/>
                    </a:cubicBezTo>
                    <a:cubicBezTo>
                      <a:pt x="512337" y="1910183"/>
                      <a:pt x="468761" y="1883632"/>
                      <a:pt x="515389" y="1903615"/>
                    </a:cubicBezTo>
                    <a:cubicBezTo>
                      <a:pt x="526779" y="1908496"/>
                      <a:pt x="537037" y="1915889"/>
                      <a:pt x="548640" y="1920240"/>
                    </a:cubicBezTo>
                    <a:cubicBezTo>
                      <a:pt x="559337" y="1924251"/>
                      <a:pt x="570948" y="1925270"/>
                      <a:pt x="581891" y="1928553"/>
                    </a:cubicBezTo>
                    <a:cubicBezTo>
                      <a:pt x="598677" y="1933589"/>
                      <a:pt x="615142" y="1939636"/>
                      <a:pt x="631767" y="1945178"/>
                    </a:cubicBezTo>
                    <a:cubicBezTo>
                      <a:pt x="640080" y="1947949"/>
                      <a:pt x="648031" y="1952252"/>
                      <a:pt x="656706" y="1953491"/>
                    </a:cubicBezTo>
                    <a:lnTo>
                      <a:pt x="714895" y="1961804"/>
                    </a:lnTo>
                    <a:cubicBezTo>
                      <a:pt x="817419" y="1959033"/>
                      <a:pt x="920178" y="1960975"/>
                      <a:pt x="1022466" y="1953491"/>
                    </a:cubicBezTo>
                    <a:cubicBezTo>
                      <a:pt x="1034825" y="1952587"/>
                      <a:pt x="1044392" y="1941899"/>
                      <a:pt x="1055716" y="1936866"/>
                    </a:cubicBezTo>
                    <a:cubicBezTo>
                      <a:pt x="1154983" y="1892747"/>
                      <a:pt x="1038249" y="1951188"/>
                      <a:pt x="1138844" y="1895302"/>
                    </a:cubicBezTo>
                    <a:cubicBezTo>
                      <a:pt x="1169293" y="1878386"/>
                      <a:pt x="1183963" y="1876009"/>
                      <a:pt x="1213658" y="1853738"/>
                    </a:cubicBezTo>
                    <a:cubicBezTo>
                      <a:pt x="1223063" y="1846684"/>
                      <a:pt x="1229670" y="1836451"/>
                      <a:pt x="1238596" y="1828800"/>
                    </a:cubicBezTo>
                    <a:cubicBezTo>
                      <a:pt x="1249115" y="1819784"/>
                      <a:pt x="1261492" y="1813066"/>
                      <a:pt x="1271847" y="1803862"/>
                    </a:cubicBezTo>
                    <a:cubicBezTo>
                      <a:pt x="1286491" y="1790845"/>
                      <a:pt x="1297736" y="1774054"/>
                      <a:pt x="1313411" y="1762298"/>
                    </a:cubicBezTo>
                    <a:cubicBezTo>
                      <a:pt x="1338316" y="1743619"/>
                      <a:pt x="1370224" y="1718728"/>
                      <a:pt x="1396538" y="1704109"/>
                    </a:cubicBezTo>
                    <a:cubicBezTo>
                      <a:pt x="1404198" y="1699854"/>
                      <a:pt x="1413163" y="1698567"/>
                      <a:pt x="1421476" y="1695796"/>
                    </a:cubicBezTo>
                    <a:cubicBezTo>
                      <a:pt x="1438102" y="1679171"/>
                      <a:pt x="1458311" y="1665483"/>
                      <a:pt x="1471353" y="1645920"/>
                    </a:cubicBezTo>
                    <a:cubicBezTo>
                      <a:pt x="1522522" y="1569166"/>
                      <a:pt x="1457225" y="1663580"/>
                      <a:pt x="1504604" y="1604356"/>
                    </a:cubicBezTo>
                    <a:cubicBezTo>
                      <a:pt x="1510845" y="1596555"/>
                      <a:pt x="1514592" y="1586885"/>
                      <a:pt x="1521229" y="1579418"/>
                    </a:cubicBezTo>
                    <a:cubicBezTo>
                      <a:pt x="1536850" y="1561845"/>
                      <a:pt x="1556999" y="1548352"/>
                      <a:pt x="1571106" y="1529542"/>
                    </a:cubicBezTo>
                    <a:cubicBezTo>
                      <a:pt x="1587731" y="1507375"/>
                      <a:pt x="1606726" y="1486800"/>
                      <a:pt x="1620982" y="1463040"/>
                    </a:cubicBezTo>
                    <a:cubicBezTo>
                      <a:pt x="1649952" y="1414756"/>
                      <a:pt x="1634495" y="1432900"/>
                      <a:pt x="1662546" y="1404851"/>
                    </a:cubicBezTo>
                    <a:cubicBezTo>
                      <a:pt x="1682310" y="1345556"/>
                      <a:pt x="1654285" y="1417241"/>
                      <a:pt x="1695796" y="1354975"/>
                    </a:cubicBezTo>
                    <a:cubicBezTo>
                      <a:pt x="1700657" y="1347684"/>
                      <a:pt x="1700657" y="1338090"/>
                      <a:pt x="1704109" y="1330036"/>
                    </a:cubicBezTo>
                    <a:cubicBezTo>
                      <a:pt x="1708990" y="1318646"/>
                      <a:pt x="1713861" y="1307096"/>
                      <a:pt x="1720735" y="1296786"/>
                    </a:cubicBezTo>
                    <a:cubicBezTo>
                      <a:pt x="1725082" y="1290265"/>
                      <a:pt x="1733013" y="1286681"/>
                      <a:pt x="1737360" y="1280160"/>
                    </a:cubicBezTo>
                    <a:cubicBezTo>
                      <a:pt x="1744234" y="1269849"/>
                      <a:pt x="1747838" y="1257668"/>
                      <a:pt x="1753986" y="1246909"/>
                    </a:cubicBezTo>
                    <a:cubicBezTo>
                      <a:pt x="1758943" y="1238235"/>
                      <a:pt x="1766143" y="1230907"/>
                      <a:pt x="1770611" y="1221971"/>
                    </a:cubicBezTo>
                    <a:cubicBezTo>
                      <a:pt x="1811278" y="1140635"/>
                      <a:pt x="1765346" y="1213241"/>
                      <a:pt x="1803862" y="1155469"/>
                    </a:cubicBezTo>
                    <a:cubicBezTo>
                      <a:pt x="1829850" y="1051520"/>
                      <a:pt x="1796636" y="1180759"/>
                      <a:pt x="1820487" y="1097280"/>
                    </a:cubicBezTo>
                    <a:cubicBezTo>
                      <a:pt x="1823626" y="1086295"/>
                      <a:pt x="1825661" y="1075014"/>
                      <a:pt x="1828800" y="1064029"/>
                    </a:cubicBezTo>
                    <a:cubicBezTo>
                      <a:pt x="1831207" y="1055604"/>
                      <a:pt x="1834807" y="1047545"/>
                      <a:pt x="1837113" y="1039091"/>
                    </a:cubicBezTo>
                    <a:cubicBezTo>
                      <a:pt x="1852149" y="983957"/>
                      <a:pt x="1852358" y="979490"/>
                      <a:pt x="1862051" y="931026"/>
                    </a:cubicBezTo>
                    <a:cubicBezTo>
                      <a:pt x="1864822" y="897775"/>
                      <a:pt x="1870364" y="864639"/>
                      <a:pt x="1870364" y="831273"/>
                    </a:cubicBezTo>
                    <a:cubicBezTo>
                      <a:pt x="1870364" y="675414"/>
                      <a:pt x="1877465" y="638789"/>
                      <a:pt x="1853738" y="532015"/>
                    </a:cubicBezTo>
                    <a:cubicBezTo>
                      <a:pt x="1851260" y="520862"/>
                      <a:pt x="1849437" y="509461"/>
                      <a:pt x="1845426" y="498764"/>
                    </a:cubicBezTo>
                    <a:cubicBezTo>
                      <a:pt x="1823568" y="440475"/>
                      <a:pt x="1836290" y="488806"/>
                      <a:pt x="1812175" y="440575"/>
                    </a:cubicBezTo>
                    <a:cubicBezTo>
                      <a:pt x="1790594" y="397412"/>
                      <a:pt x="1819709" y="431482"/>
                      <a:pt x="1787236" y="399011"/>
                    </a:cubicBezTo>
                    <a:cubicBezTo>
                      <a:pt x="1784465" y="390698"/>
                      <a:pt x="1783432" y="381587"/>
                      <a:pt x="1778924" y="374073"/>
                    </a:cubicBezTo>
                    <a:cubicBezTo>
                      <a:pt x="1774892" y="367352"/>
                      <a:pt x="1767194" y="363567"/>
                      <a:pt x="1762298" y="357447"/>
                    </a:cubicBezTo>
                    <a:cubicBezTo>
                      <a:pt x="1711661" y="294151"/>
                      <a:pt x="1792459" y="379293"/>
                      <a:pt x="1712422" y="299258"/>
                    </a:cubicBezTo>
                    <a:lnTo>
                      <a:pt x="1695796" y="282633"/>
                    </a:lnTo>
                    <a:cubicBezTo>
                      <a:pt x="1690254" y="277091"/>
                      <a:pt x="1685692" y="270354"/>
                      <a:pt x="1679171" y="266007"/>
                    </a:cubicBezTo>
                    <a:cubicBezTo>
                      <a:pt x="1662546" y="254923"/>
                      <a:pt x="1648251" y="239074"/>
                      <a:pt x="1629295" y="232756"/>
                    </a:cubicBezTo>
                    <a:lnTo>
                      <a:pt x="1579418" y="216131"/>
                    </a:lnTo>
                    <a:cubicBezTo>
                      <a:pt x="1571105" y="207818"/>
                      <a:pt x="1564756" y="196902"/>
                      <a:pt x="1554480" y="191193"/>
                    </a:cubicBezTo>
                    <a:cubicBezTo>
                      <a:pt x="1539161" y="182682"/>
                      <a:pt x="1504604" y="174567"/>
                      <a:pt x="1504604" y="174567"/>
                    </a:cubicBezTo>
                    <a:cubicBezTo>
                      <a:pt x="1499062" y="169025"/>
                      <a:pt x="1494988" y="161447"/>
                      <a:pt x="1487978" y="157942"/>
                    </a:cubicBezTo>
                    <a:cubicBezTo>
                      <a:pt x="1487961" y="157934"/>
                      <a:pt x="1425642" y="137163"/>
                      <a:pt x="1413164" y="133004"/>
                    </a:cubicBezTo>
                    <a:lnTo>
                      <a:pt x="1388226" y="124691"/>
                    </a:lnTo>
                    <a:cubicBezTo>
                      <a:pt x="1360659" y="115502"/>
                      <a:pt x="1367444" y="94211"/>
                      <a:pt x="1354975" y="83127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" name="Puolivapaa piirto 6"/>
              <p:cNvSpPr/>
              <p:nvPr/>
            </p:nvSpPr>
            <p:spPr>
              <a:xfrm>
                <a:off x="5644342" y="4247804"/>
                <a:ext cx="1679171" cy="2040728"/>
              </a:xfrm>
              <a:custGeom>
                <a:avLst/>
                <a:gdLst>
                  <a:gd name="connsiteX0" fmla="*/ 108065 w 1679171"/>
                  <a:gd name="connsiteY0" fmla="*/ 207818 h 2040728"/>
                  <a:gd name="connsiteX1" fmla="*/ 133003 w 1679171"/>
                  <a:gd name="connsiteY1" fmla="*/ 166254 h 2040728"/>
                  <a:gd name="connsiteX2" fmla="*/ 166254 w 1679171"/>
                  <a:gd name="connsiteY2" fmla="*/ 99752 h 2040728"/>
                  <a:gd name="connsiteX3" fmla="*/ 182880 w 1679171"/>
                  <a:gd name="connsiteY3" fmla="*/ 74814 h 2040728"/>
                  <a:gd name="connsiteX4" fmla="*/ 232756 w 1679171"/>
                  <a:gd name="connsiteY4" fmla="*/ 49876 h 2040728"/>
                  <a:gd name="connsiteX5" fmla="*/ 299258 w 1679171"/>
                  <a:gd name="connsiteY5" fmla="*/ 16625 h 2040728"/>
                  <a:gd name="connsiteX6" fmla="*/ 324196 w 1679171"/>
                  <a:gd name="connsiteY6" fmla="*/ 8312 h 2040728"/>
                  <a:gd name="connsiteX7" fmla="*/ 349134 w 1679171"/>
                  <a:gd name="connsiteY7" fmla="*/ 0 h 2040728"/>
                  <a:gd name="connsiteX8" fmla="*/ 490451 w 1679171"/>
                  <a:gd name="connsiteY8" fmla="*/ 8312 h 2040728"/>
                  <a:gd name="connsiteX9" fmla="*/ 540327 w 1679171"/>
                  <a:gd name="connsiteY9" fmla="*/ 24938 h 2040728"/>
                  <a:gd name="connsiteX10" fmla="*/ 573578 w 1679171"/>
                  <a:gd name="connsiteY10" fmla="*/ 33251 h 2040728"/>
                  <a:gd name="connsiteX11" fmla="*/ 623454 w 1679171"/>
                  <a:gd name="connsiteY11" fmla="*/ 49876 h 2040728"/>
                  <a:gd name="connsiteX12" fmla="*/ 739833 w 1679171"/>
                  <a:gd name="connsiteY12" fmla="*/ 83127 h 2040728"/>
                  <a:gd name="connsiteX13" fmla="*/ 789709 w 1679171"/>
                  <a:gd name="connsiteY13" fmla="*/ 108065 h 2040728"/>
                  <a:gd name="connsiteX14" fmla="*/ 847898 w 1679171"/>
                  <a:gd name="connsiteY14" fmla="*/ 133003 h 2040728"/>
                  <a:gd name="connsiteX15" fmla="*/ 881149 w 1679171"/>
                  <a:gd name="connsiteY15" fmla="*/ 149629 h 2040728"/>
                  <a:gd name="connsiteX16" fmla="*/ 906087 w 1679171"/>
                  <a:gd name="connsiteY16" fmla="*/ 157941 h 2040728"/>
                  <a:gd name="connsiteX17" fmla="*/ 922713 w 1679171"/>
                  <a:gd name="connsiteY17" fmla="*/ 174567 h 2040728"/>
                  <a:gd name="connsiteX18" fmla="*/ 947651 w 1679171"/>
                  <a:gd name="connsiteY18" fmla="*/ 182880 h 2040728"/>
                  <a:gd name="connsiteX19" fmla="*/ 980902 w 1679171"/>
                  <a:gd name="connsiteY19" fmla="*/ 199505 h 2040728"/>
                  <a:gd name="connsiteX20" fmla="*/ 1030778 w 1679171"/>
                  <a:gd name="connsiteY20" fmla="*/ 241069 h 2040728"/>
                  <a:gd name="connsiteX21" fmla="*/ 1097280 w 1679171"/>
                  <a:gd name="connsiteY21" fmla="*/ 290945 h 2040728"/>
                  <a:gd name="connsiteX22" fmla="*/ 1113905 w 1679171"/>
                  <a:gd name="connsiteY22" fmla="*/ 307571 h 2040728"/>
                  <a:gd name="connsiteX23" fmla="*/ 1130531 w 1679171"/>
                  <a:gd name="connsiteY23" fmla="*/ 332509 h 2040728"/>
                  <a:gd name="connsiteX24" fmla="*/ 1172094 w 1679171"/>
                  <a:gd name="connsiteY24" fmla="*/ 365760 h 2040728"/>
                  <a:gd name="connsiteX25" fmla="*/ 1205345 w 1679171"/>
                  <a:gd name="connsiteY25" fmla="*/ 415636 h 2040728"/>
                  <a:gd name="connsiteX26" fmla="*/ 1255222 w 1679171"/>
                  <a:gd name="connsiteY26" fmla="*/ 465512 h 2040728"/>
                  <a:gd name="connsiteX27" fmla="*/ 1271847 w 1679171"/>
                  <a:gd name="connsiteY27" fmla="*/ 482138 h 2040728"/>
                  <a:gd name="connsiteX28" fmla="*/ 1288473 w 1679171"/>
                  <a:gd name="connsiteY28" fmla="*/ 507076 h 2040728"/>
                  <a:gd name="connsiteX29" fmla="*/ 1305098 w 1679171"/>
                  <a:gd name="connsiteY29" fmla="*/ 540327 h 2040728"/>
                  <a:gd name="connsiteX30" fmla="*/ 1330036 w 1679171"/>
                  <a:gd name="connsiteY30" fmla="*/ 556952 h 2040728"/>
                  <a:gd name="connsiteX31" fmla="*/ 1346662 w 1679171"/>
                  <a:gd name="connsiteY31" fmla="*/ 581891 h 2040728"/>
                  <a:gd name="connsiteX32" fmla="*/ 1354974 w 1679171"/>
                  <a:gd name="connsiteY32" fmla="*/ 606829 h 2040728"/>
                  <a:gd name="connsiteX33" fmla="*/ 1371600 w 1679171"/>
                  <a:gd name="connsiteY33" fmla="*/ 623454 h 2040728"/>
                  <a:gd name="connsiteX34" fmla="*/ 1379913 w 1679171"/>
                  <a:gd name="connsiteY34" fmla="*/ 648392 h 2040728"/>
                  <a:gd name="connsiteX35" fmla="*/ 1421476 w 1679171"/>
                  <a:gd name="connsiteY35" fmla="*/ 698269 h 2040728"/>
                  <a:gd name="connsiteX36" fmla="*/ 1438102 w 1679171"/>
                  <a:gd name="connsiteY36" fmla="*/ 731520 h 2040728"/>
                  <a:gd name="connsiteX37" fmla="*/ 1454727 w 1679171"/>
                  <a:gd name="connsiteY37" fmla="*/ 756458 h 2040728"/>
                  <a:gd name="connsiteX38" fmla="*/ 1463040 w 1679171"/>
                  <a:gd name="connsiteY38" fmla="*/ 781396 h 2040728"/>
                  <a:gd name="connsiteX39" fmla="*/ 1479665 w 1679171"/>
                  <a:gd name="connsiteY39" fmla="*/ 806334 h 2040728"/>
                  <a:gd name="connsiteX40" fmla="*/ 1496291 w 1679171"/>
                  <a:gd name="connsiteY40" fmla="*/ 839585 h 2040728"/>
                  <a:gd name="connsiteX41" fmla="*/ 1512916 w 1679171"/>
                  <a:gd name="connsiteY41" fmla="*/ 864523 h 2040728"/>
                  <a:gd name="connsiteX42" fmla="*/ 1529542 w 1679171"/>
                  <a:gd name="connsiteY42" fmla="*/ 906087 h 2040728"/>
                  <a:gd name="connsiteX43" fmla="*/ 1562793 w 1679171"/>
                  <a:gd name="connsiteY43" fmla="*/ 964276 h 2040728"/>
                  <a:gd name="connsiteX44" fmla="*/ 1571105 w 1679171"/>
                  <a:gd name="connsiteY44" fmla="*/ 989214 h 2040728"/>
                  <a:gd name="connsiteX45" fmla="*/ 1587731 w 1679171"/>
                  <a:gd name="connsiteY45" fmla="*/ 1022465 h 2040728"/>
                  <a:gd name="connsiteX46" fmla="*/ 1596043 w 1679171"/>
                  <a:gd name="connsiteY46" fmla="*/ 1047403 h 2040728"/>
                  <a:gd name="connsiteX47" fmla="*/ 1620982 w 1679171"/>
                  <a:gd name="connsiteY47" fmla="*/ 1105592 h 2040728"/>
                  <a:gd name="connsiteX48" fmla="*/ 1645920 w 1679171"/>
                  <a:gd name="connsiteY48" fmla="*/ 1155469 h 2040728"/>
                  <a:gd name="connsiteX49" fmla="*/ 1654233 w 1679171"/>
                  <a:gd name="connsiteY49" fmla="*/ 1197032 h 2040728"/>
                  <a:gd name="connsiteX50" fmla="*/ 1670858 w 1679171"/>
                  <a:gd name="connsiteY50" fmla="*/ 1271847 h 2040728"/>
                  <a:gd name="connsiteX51" fmla="*/ 1679171 w 1679171"/>
                  <a:gd name="connsiteY51" fmla="*/ 1363287 h 2040728"/>
                  <a:gd name="connsiteX52" fmla="*/ 1670858 w 1679171"/>
                  <a:gd name="connsiteY52" fmla="*/ 1596043 h 2040728"/>
                  <a:gd name="connsiteX53" fmla="*/ 1662545 w 1679171"/>
                  <a:gd name="connsiteY53" fmla="*/ 1629294 h 2040728"/>
                  <a:gd name="connsiteX54" fmla="*/ 1645920 w 1679171"/>
                  <a:gd name="connsiteY54" fmla="*/ 1654232 h 2040728"/>
                  <a:gd name="connsiteX55" fmla="*/ 1637607 w 1679171"/>
                  <a:gd name="connsiteY55" fmla="*/ 1679171 h 2040728"/>
                  <a:gd name="connsiteX56" fmla="*/ 1620982 w 1679171"/>
                  <a:gd name="connsiteY56" fmla="*/ 1712421 h 2040728"/>
                  <a:gd name="connsiteX57" fmla="*/ 1612669 w 1679171"/>
                  <a:gd name="connsiteY57" fmla="*/ 1737360 h 2040728"/>
                  <a:gd name="connsiteX58" fmla="*/ 1596043 w 1679171"/>
                  <a:gd name="connsiteY58" fmla="*/ 1753985 h 2040728"/>
                  <a:gd name="connsiteX59" fmla="*/ 1579418 w 1679171"/>
                  <a:gd name="connsiteY59" fmla="*/ 1778923 h 2040728"/>
                  <a:gd name="connsiteX60" fmla="*/ 1546167 w 1679171"/>
                  <a:gd name="connsiteY60" fmla="*/ 1812174 h 2040728"/>
                  <a:gd name="connsiteX61" fmla="*/ 1529542 w 1679171"/>
                  <a:gd name="connsiteY61" fmla="*/ 1828800 h 2040728"/>
                  <a:gd name="connsiteX62" fmla="*/ 1512916 w 1679171"/>
                  <a:gd name="connsiteY62" fmla="*/ 1845425 h 2040728"/>
                  <a:gd name="connsiteX63" fmla="*/ 1479665 w 1679171"/>
                  <a:gd name="connsiteY63" fmla="*/ 1886989 h 2040728"/>
                  <a:gd name="connsiteX64" fmla="*/ 1454727 w 1679171"/>
                  <a:gd name="connsiteY64" fmla="*/ 1903614 h 2040728"/>
                  <a:gd name="connsiteX65" fmla="*/ 1413163 w 1679171"/>
                  <a:gd name="connsiteY65" fmla="*/ 1936865 h 2040728"/>
                  <a:gd name="connsiteX66" fmla="*/ 1388225 w 1679171"/>
                  <a:gd name="connsiteY66" fmla="*/ 1945178 h 2040728"/>
                  <a:gd name="connsiteX67" fmla="*/ 1363287 w 1679171"/>
                  <a:gd name="connsiteY67" fmla="*/ 1961803 h 2040728"/>
                  <a:gd name="connsiteX68" fmla="*/ 1313411 w 1679171"/>
                  <a:gd name="connsiteY68" fmla="*/ 1978429 h 2040728"/>
                  <a:gd name="connsiteX69" fmla="*/ 1288473 w 1679171"/>
                  <a:gd name="connsiteY69" fmla="*/ 1986741 h 2040728"/>
                  <a:gd name="connsiteX70" fmla="*/ 1221971 w 1679171"/>
                  <a:gd name="connsiteY70" fmla="*/ 2003367 h 2040728"/>
                  <a:gd name="connsiteX71" fmla="*/ 1197033 w 1679171"/>
                  <a:gd name="connsiteY71" fmla="*/ 2011680 h 2040728"/>
                  <a:gd name="connsiteX72" fmla="*/ 1105593 w 1679171"/>
                  <a:gd name="connsiteY72" fmla="*/ 2019992 h 2040728"/>
                  <a:gd name="connsiteX73" fmla="*/ 598516 w 1679171"/>
                  <a:gd name="connsiteY73" fmla="*/ 2019992 h 2040728"/>
                  <a:gd name="connsiteX74" fmla="*/ 556953 w 1679171"/>
                  <a:gd name="connsiteY74" fmla="*/ 2011680 h 2040728"/>
                  <a:gd name="connsiteX75" fmla="*/ 482138 w 1679171"/>
                  <a:gd name="connsiteY75" fmla="*/ 1986741 h 2040728"/>
                  <a:gd name="connsiteX76" fmla="*/ 457200 w 1679171"/>
                  <a:gd name="connsiteY76" fmla="*/ 1978429 h 2040728"/>
                  <a:gd name="connsiteX77" fmla="*/ 415636 w 1679171"/>
                  <a:gd name="connsiteY77" fmla="*/ 1970116 h 2040728"/>
                  <a:gd name="connsiteX78" fmla="*/ 365760 w 1679171"/>
                  <a:gd name="connsiteY78" fmla="*/ 1945178 h 2040728"/>
                  <a:gd name="connsiteX79" fmla="*/ 340822 w 1679171"/>
                  <a:gd name="connsiteY79" fmla="*/ 1936865 h 2040728"/>
                  <a:gd name="connsiteX80" fmla="*/ 299258 w 1679171"/>
                  <a:gd name="connsiteY80" fmla="*/ 1911927 h 2040728"/>
                  <a:gd name="connsiteX81" fmla="*/ 249382 w 1679171"/>
                  <a:gd name="connsiteY81" fmla="*/ 1878676 h 2040728"/>
                  <a:gd name="connsiteX82" fmla="*/ 224443 w 1679171"/>
                  <a:gd name="connsiteY82" fmla="*/ 1862051 h 2040728"/>
                  <a:gd name="connsiteX83" fmla="*/ 157942 w 1679171"/>
                  <a:gd name="connsiteY83" fmla="*/ 1803861 h 2040728"/>
                  <a:gd name="connsiteX84" fmla="*/ 108065 w 1679171"/>
                  <a:gd name="connsiteY84" fmla="*/ 1720734 h 2040728"/>
                  <a:gd name="connsiteX85" fmla="*/ 91440 w 1679171"/>
                  <a:gd name="connsiteY85" fmla="*/ 1670858 h 2040728"/>
                  <a:gd name="connsiteX86" fmla="*/ 74814 w 1679171"/>
                  <a:gd name="connsiteY86" fmla="*/ 1596043 h 2040728"/>
                  <a:gd name="connsiteX87" fmla="*/ 66502 w 1679171"/>
                  <a:gd name="connsiteY87" fmla="*/ 1562792 h 2040728"/>
                  <a:gd name="connsiteX88" fmla="*/ 49876 w 1679171"/>
                  <a:gd name="connsiteY88" fmla="*/ 1537854 h 2040728"/>
                  <a:gd name="connsiteX89" fmla="*/ 41563 w 1679171"/>
                  <a:gd name="connsiteY89" fmla="*/ 1504603 h 2040728"/>
                  <a:gd name="connsiteX90" fmla="*/ 33251 w 1679171"/>
                  <a:gd name="connsiteY90" fmla="*/ 1479665 h 2040728"/>
                  <a:gd name="connsiteX91" fmla="*/ 16625 w 1679171"/>
                  <a:gd name="connsiteY91" fmla="*/ 1396538 h 2040728"/>
                  <a:gd name="connsiteX92" fmla="*/ 8313 w 1679171"/>
                  <a:gd name="connsiteY92" fmla="*/ 1213658 h 2040728"/>
                  <a:gd name="connsiteX93" fmla="*/ 0 w 1679171"/>
                  <a:gd name="connsiteY93" fmla="*/ 1147156 h 2040728"/>
                  <a:gd name="connsiteX94" fmla="*/ 8313 w 1679171"/>
                  <a:gd name="connsiteY94" fmla="*/ 856211 h 2040728"/>
                  <a:gd name="connsiteX95" fmla="*/ 16625 w 1679171"/>
                  <a:gd name="connsiteY95" fmla="*/ 814647 h 2040728"/>
                  <a:gd name="connsiteX96" fmla="*/ 33251 w 1679171"/>
                  <a:gd name="connsiteY96" fmla="*/ 714894 h 2040728"/>
                  <a:gd name="connsiteX97" fmla="*/ 49876 w 1679171"/>
                  <a:gd name="connsiteY97" fmla="*/ 623454 h 2040728"/>
                  <a:gd name="connsiteX98" fmla="*/ 74814 w 1679171"/>
                  <a:gd name="connsiteY98" fmla="*/ 540327 h 2040728"/>
                  <a:gd name="connsiteX99" fmla="*/ 91440 w 1679171"/>
                  <a:gd name="connsiteY99" fmla="*/ 482138 h 2040728"/>
                  <a:gd name="connsiteX100" fmla="*/ 116378 w 1679171"/>
                  <a:gd name="connsiteY100" fmla="*/ 390698 h 2040728"/>
                  <a:gd name="connsiteX101" fmla="*/ 108065 w 1679171"/>
                  <a:gd name="connsiteY101" fmla="*/ 207818 h 2040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679171" h="2040728">
                    <a:moveTo>
                      <a:pt x="108065" y="207818"/>
                    </a:moveTo>
                    <a:cubicBezTo>
                      <a:pt x="110836" y="170411"/>
                      <a:pt x="126317" y="180963"/>
                      <a:pt x="133003" y="166254"/>
                    </a:cubicBezTo>
                    <a:cubicBezTo>
                      <a:pt x="185265" y="51278"/>
                      <a:pt x="122409" y="154559"/>
                      <a:pt x="166254" y="99752"/>
                    </a:cubicBezTo>
                    <a:cubicBezTo>
                      <a:pt x="172495" y="91951"/>
                      <a:pt x="175815" y="81878"/>
                      <a:pt x="182880" y="74814"/>
                    </a:cubicBezTo>
                    <a:cubicBezTo>
                      <a:pt x="198994" y="58700"/>
                      <a:pt x="212474" y="56637"/>
                      <a:pt x="232756" y="49876"/>
                    </a:cubicBezTo>
                    <a:cubicBezTo>
                      <a:pt x="261774" y="20860"/>
                      <a:pt x="241947" y="35729"/>
                      <a:pt x="299258" y="16625"/>
                    </a:cubicBezTo>
                    <a:lnTo>
                      <a:pt x="324196" y="8312"/>
                    </a:lnTo>
                    <a:lnTo>
                      <a:pt x="349134" y="0"/>
                    </a:lnTo>
                    <a:cubicBezTo>
                      <a:pt x="396240" y="2771"/>
                      <a:pt x="443660" y="2209"/>
                      <a:pt x="490451" y="8312"/>
                    </a:cubicBezTo>
                    <a:cubicBezTo>
                      <a:pt x="507829" y="10579"/>
                      <a:pt x="523326" y="20688"/>
                      <a:pt x="540327" y="24938"/>
                    </a:cubicBezTo>
                    <a:cubicBezTo>
                      <a:pt x="551411" y="27709"/>
                      <a:pt x="562635" y="29968"/>
                      <a:pt x="573578" y="33251"/>
                    </a:cubicBezTo>
                    <a:cubicBezTo>
                      <a:pt x="590364" y="38287"/>
                      <a:pt x="606453" y="45626"/>
                      <a:pt x="623454" y="49876"/>
                    </a:cubicBezTo>
                    <a:cubicBezTo>
                      <a:pt x="632326" y="52094"/>
                      <a:pt x="725520" y="73585"/>
                      <a:pt x="739833" y="83127"/>
                    </a:cubicBezTo>
                    <a:cubicBezTo>
                      <a:pt x="811311" y="130778"/>
                      <a:pt x="720869" y="73644"/>
                      <a:pt x="789709" y="108065"/>
                    </a:cubicBezTo>
                    <a:cubicBezTo>
                      <a:pt x="847112" y="136768"/>
                      <a:pt x="778699" y="115705"/>
                      <a:pt x="847898" y="133003"/>
                    </a:cubicBezTo>
                    <a:cubicBezTo>
                      <a:pt x="858982" y="138545"/>
                      <a:pt x="869759" y="144748"/>
                      <a:pt x="881149" y="149629"/>
                    </a:cubicBezTo>
                    <a:cubicBezTo>
                      <a:pt x="889203" y="153081"/>
                      <a:pt x="898573" y="153433"/>
                      <a:pt x="906087" y="157941"/>
                    </a:cubicBezTo>
                    <a:cubicBezTo>
                      <a:pt x="912808" y="161973"/>
                      <a:pt x="915992" y="170535"/>
                      <a:pt x="922713" y="174567"/>
                    </a:cubicBezTo>
                    <a:cubicBezTo>
                      <a:pt x="930227" y="179075"/>
                      <a:pt x="939597" y="179428"/>
                      <a:pt x="947651" y="182880"/>
                    </a:cubicBezTo>
                    <a:cubicBezTo>
                      <a:pt x="959041" y="187761"/>
                      <a:pt x="969818" y="193963"/>
                      <a:pt x="980902" y="199505"/>
                    </a:cubicBezTo>
                    <a:cubicBezTo>
                      <a:pt x="1067377" y="285980"/>
                      <a:pt x="949766" y="171629"/>
                      <a:pt x="1030778" y="241069"/>
                    </a:cubicBezTo>
                    <a:cubicBezTo>
                      <a:pt x="1089594" y="291483"/>
                      <a:pt x="1036726" y="260669"/>
                      <a:pt x="1097280" y="290945"/>
                    </a:cubicBezTo>
                    <a:cubicBezTo>
                      <a:pt x="1102822" y="296487"/>
                      <a:pt x="1109009" y="301451"/>
                      <a:pt x="1113905" y="307571"/>
                    </a:cubicBezTo>
                    <a:cubicBezTo>
                      <a:pt x="1120146" y="315372"/>
                      <a:pt x="1123466" y="325445"/>
                      <a:pt x="1130531" y="332509"/>
                    </a:cubicBezTo>
                    <a:cubicBezTo>
                      <a:pt x="1163255" y="365232"/>
                      <a:pt x="1147413" y="332851"/>
                      <a:pt x="1172094" y="365760"/>
                    </a:cubicBezTo>
                    <a:cubicBezTo>
                      <a:pt x="1184083" y="381745"/>
                      <a:pt x="1191216" y="401507"/>
                      <a:pt x="1205345" y="415636"/>
                    </a:cubicBezTo>
                    <a:lnTo>
                      <a:pt x="1255222" y="465512"/>
                    </a:lnTo>
                    <a:cubicBezTo>
                      <a:pt x="1260764" y="471054"/>
                      <a:pt x="1267500" y="475617"/>
                      <a:pt x="1271847" y="482138"/>
                    </a:cubicBezTo>
                    <a:cubicBezTo>
                      <a:pt x="1277389" y="490451"/>
                      <a:pt x="1283516" y="498402"/>
                      <a:pt x="1288473" y="507076"/>
                    </a:cubicBezTo>
                    <a:cubicBezTo>
                      <a:pt x="1294621" y="517835"/>
                      <a:pt x="1297165" y="530807"/>
                      <a:pt x="1305098" y="540327"/>
                    </a:cubicBezTo>
                    <a:cubicBezTo>
                      <a:pt x="1311494" y="548002"/>
                      <a:pt x="1321723" y="551410"/>
                      <a:pt x="1330036" y="556952"/>
                    </a:cubicBezTo>
                    <a:cubicBezTo>
                      <a:pt x="1335578" y="565265"/>
                      <a:pt x="1342194" y="572955"/>
                      <a:pt x="1346662" y="581891"/>
                    </a:cubicBezTo>
                    <a:cubicBezTo>
                      <a:pt x="1350581" y="589728"/>
                      <a:pt x="1350466" y="599315"/>
                      <a:pt x="1354974" y="606829"/>
                    </a:cubicBezTo>
                    <a:cubicBezTo>
                      <a:pt x="1359006" y="613549"/>
                      <a:pt x="1366058" y="617912"/>
                      <a:pt x="1371600" y="623454"/>
                    </a:cubicBezTo>
                    <a:cubicBezTo>
                      <a:pt x="1374371" y="631767"/>
                      <a:pt x="1375053" y="641101"/>
                      <a:pt x="1379913" y="648392"/>
                    </a:cubicBezTo>
                    <a:cubicBezTo>
                      <a:pt x="1448687" y="751554"/>
                      <a:pt x="1367081" y="603077"/>
                      <a:pt x="1421476" y="698269"/>
                    </a:cubicBezTo>
                    <a:cubicBezTo>
                      <a:pt x="1427624" y="709028"/>
                      <a:pt x="1431954" y="720761"/>
                      <a:pt x="1438102" y="731520"/>
                    </a:cubicBezTo>
                    <a:cubicBezTo>
                      <a:pt x="1443059" y="740194"/>
                      <a:pt x="1450259" y="747522"/>
                      <a:pt x="1454727" y="756458"/>
                    </a:cubicBezTo>
                    <a:cubicBezTo>
                      <a:pt x="1458646" y="764295"/>
                      <a:pt x="1459121" y="773559"/>
                      <a:pt x="1463040" y="781396"/>
                    </a:cubicBezTo>
                    <a:cubicBezTo>
                      <a:pt x="1467508" y="790332"/>
                      <a:pt x="1474708" y="797660"/>
                      <a:pt x="1479665" y="806334"/>
                    </a:cubicBezTo>
                    <a:cubicBezTo>
                      <a:pt x="1485813" y="817093"/>
                      <a:pt x="1490143" y="828826"/>
                      <a:pt x="1496291" y="839585"/>
                    </a:cubicBezTo>
                    <a:cubicBezTo>
                      <a:pt x="1501248" y="848259"/>
                      <a:pt x="1508448" y="855587"/>
                      <a:pt x="1512916" y="864523"/>
                    </a:cubicBezTo>
                    <a:cubicBezTo>
                      <a:pt x="1519589" y="877870"/>
                      <a:pt x="1522869" y="892740"/>
                      <a:pt x="1529542" y="906087"/>
                    </a:cubicBezTo>
                    <a:cubicBezTo>
                      <a:pt x="1571276" y="989555"/>
                      <a:pt x="1519080" y="862279"/>
                      <a:pt x="1562793" y="964276"/>
                    </a:cubicBezTo>
                    <a:cubicBezTo>
                      <a:pt x="1566245" y="972330"/>
                      <a:pt x="1567653" y="981160"/>
                      <a:pt x="1571105" y="989214"/>
                    </a:cubicBezTo>
                    <a:cubicBezTo>
                      <a:pt x="1575986" y="1000604"/>
                      <a:pt x="1582850" y="1011075"/>
                      <a:pt x="1587731" y="1022465"/>
                    </a:cubicBezTo>
                    <a:cubicBezTo>
                      <a:pt x="1591183" y="1030519"/>
                      <a:pt x="1592789" y="1039267"/>
                      <a:pt x="1596043" y="1047403"/>
                    </a:cubicBezTo>
                    <a:cubicBezTo>
                      <a:pt x="1603880" y="1066996"/>
                      <a:pt x="1611545" y="1086717"/>
                      <a:pt x="1620982" y="1105592"/>
                    </a:cubicBezTo>
                    <a:cubicBezTo>
                      <a:pt x="1641297" y="1146223"/>
                      <a:pt x="1635473" y="1113685"/>
                      <a:pt x="1645920" y="1155469"/>
                    </a:cubicBezTo>
                    <a:cubicBezTo>
                      <a:pt x="1649347" y="1169176"/>
                      <a:pt x="1650806" y="1183325"/>
                      <a:pt x="1654233" y="1197032"/>
                    </a:cubicBezTo>
                    <a:cubicBezTo>
                      <a:pt x="1668088" y="1252454"/>
                      <a:pt x="1660693" y="1185451"/>
                      <a:pt x="1670858" y="1271847"/>
                    </a:cubicBezTo>
                    <a:cubicBezTo>
                      <a:pt x="1674434" y="1302243"/>
                      <a:pt x="1676400" y="1332807"/>
                      <a:pt x="1679171" y="1363287"/>
                    </a:cubicBezTo>
                    <a:cubicBezTo>
                      <a:pt x="1676400" y="1440872"/>
                      <a:pt x="1675701" y="1518559"/>
                      <a:pt x="1670858" y="1596043"/>
                    </a:cubicBezTo>
                    <a:cubicBezTo>
                      <a:pt x="1670145" y="1607446"/>
                      <a:pt x="1667045" y="1618793"/>
                      <a:pt x="1662545" y="1629294"/>
                    </a:cubicBezTo>
                    <a:cubicBezTo>
                      <a:pt x="1658610" y="1638477"/>
                      <a:pt x="1650388" y="1645296"/>
                      <a:pt x="1645920" y="1654232"/>
                    </a:cubicBezTo>
                    <a:cubicBezTo>
                      <a:pt x="1642001" y="1662070"/>
                      <a:pt x="1641059" y="1671117"/>
                      <a:pt x="1637607" y="1679171"/>
                    </a:cubicBezTo>
                    <a:cubicBezTo>
                      <a:pt x="1632726" y="1690561"/>
                      <a:pt x="1625863" y="1701031"/>
                      <a:pt x="1620982" y="1712421"/>
                    </a:cubicBezTo>
                    <a:cubicBezTo>
                      <a:pt x="1617530" y="1720475"/>
                      <a:pt x="1617177" y="1729846"/>
                      <a:pt x="1612669" y="1737360"/>
                    </a:cubicBezTo>
                    <a:cubicBezTo>
                      <a:pt x="1608637" y="1744080"/>
                      <a:pt x="1600939" y="1747865"/>
                      <a:pt x="1596043" y="1753985"/>
                    </a:cubicBezTo>
                    <a:cubicBezTo>
                      <a:pt x="1589802" y="1761786"/>
                      <a:pt x="1585920" y="1771338"/>
                      <a:pt x="1579418" y="1778923"/>
                    </a:cubicBezTo>
                    <a:cubicBezTo>
                      <a:pt x="1569217" y="1790824"/>
                      <a:pt x="1557251" y="1801090"/>
                      <a:pt x="1546167" y="1812174"/>
                    </a:cubicBezTo>
                    <a:lnTo>
                      <a:pt x="1529542" y="1828800"/>
                    </a:lnTo>
                    <a:cubicBezTo>
                      <a:pt x="1524000" y="1834342"/>
                      <a:pt x="1517263" y="1838904"/>
                      <a:pt x="1512916" y="1845425"/>
                    </a:cubicBezTo>
                    <a:cubicBezTo>
                      <a:pt x="1500571" y="1863942"/>
                      <a:pt x="1496587" y="1873452"/>
                      <a:pt x="1479665" y="1886989"/>
                    </a:cubicBezTo>
                    <a:cubicBezTo>
                      <a:pt x="1471864" y="1893230"/>
                      <a:pt x="1462528" y="1897373"/>
                      <a:pt x="1454727" y="1903614"/>
                    </a:cubicBezTo>
                    <a:cubicBezTo>
                      <a:pt x="1428949" y="1924236"/>
                      <a:pt x="1447285" y="1919804"/>
                      <a:pt x="1413163" y="1936865"/>
                    </a:cubicBezTo>
                    <a:cubicBezTo>
                      <a:pt x="1405326" y="1940784"/>
                      <a:pt x="1396062" y="1941259"/>
                      <a:pt x="1388225" y="1945178"/>
                    </a:cubicBezTo>
                    <a:cubicBezTo>
                      <a:pt x="1379289" y="1949646"/>
                      <a:pt x="1372416" y="1957745"/>
                      <a:pt x="1363287" y="1961803"/>
                    </a:cubicBezTo>
                    <a:cubicBezTo>
                      <a:pt x="1347273" y="1968921"/>
                      <a:pt x="1330036" y="1972887"/>
                      <a:pt x="1313411" y="1978429"/>
                    </a:cubicBezTo>
                    <a:cubicBezTo>
                      <a:pt x="1305098" y="1981200"/>
                      <a:pt x="1296974" y="1984616"/>
                      <a:pt x="1288473" y="1986741"/>
                    </a:cubicBezTo>
                    <a:cubicBezTo>
                      <a:pt x="1266306" y="1992283"/>
                      <a:pt x="1243648" y="1996141"/>
                      <a:pt x="1221971" y="2003367"/>
                    </a:cubicBezTo>
                    <a:cubicBezTo>
                      <a:pt x="1213658" y="2006138"/>
                      <a:pt x="1205707" y="2010441"/>
                      <a:pt x="1197033" y="2011680"/>
                    </a:cubicBezTo>
                    <a:cubicBezTo>
                      <a:pt x="1166735" y="2016008"/>
                      <a:pt x="1136073" y="2017221"/>
                      <a:pt x="1105593" y="2019992"/>
                    </a:cubicBezTo>
                    <a:cubicBezTo>
                      <a:pt x="914647" y="2058182"/>
                      <a:pt x="1047398" y="2034709"/>
                      <a:pt x="598516" y="2019992"/>
                    </a:cubicBezTo>
                    <a:cubicBezTo>
                      <a:pt x="584395" y="2019529"/>
                      <a:pt x="570584" y="2015397"/>
                      <a:pt x="556953" y="2011680"/>
                    </a:cubicBezTo>
                    <a:cubicBezTo>
                      <a:pt x="556938" y="2011676"/>
                      <a:pt x="494615" y="1990900"/>
                      <a:pt x="482138" y="1986741"/>
                    </a:cubicBezTo>
                    <a:cubicBezTo>
                      <a:pt x="473825" y="1983970"/>
                      <a:pt x="465792" y="1980147"/>
                      <a:pt x="457200" y="1978429"/>
                    </a:cubicBezTo>
                    <a:cubicBezTo>
                      <a:pt x="443345" y="1975658"/>
                      <a:pt x="429343" y="1973543"/>
                      <a:pt x="415636" y="1970116"/>
                    </a:cubicBezTo>
                    <a:cubicBezTo>
                      <a:pt x="373850" y="1959669"/>
                      <a:pt x="406392" y="1965494"/>
                      <a:pt x="365760" y="1945178"/>
                    </a:cubicBezTo>
                    <a:cubicBezTo>
                      <a:pt x="357923" y="1941259"/>
                      <a:pt x="349135" y="1939636"/>
                      <a:pt x="340822" y="1936865"/>
                    </a:cubicBezTo>
                    <a:cubicBezTo>
                      <a:pt x="303520" y="1899565"/>
                      <a:pt x="347820" y="1938906"/>
                      <a:pt x="299258" y="1911927"/>
                    </a:cubicBezTo>
                    <a:cubicBezTo>
                      <a:pt x="281791" y="1902223"/>
                      <a:pt x="266007" y="1889759"/>
                      <a:pt x="249382" y="1878676"/>
                    </a:cubicBezTo>
                    <a:lnTo>
                      <a:pt x="224443" y="1862051"/>
                    </a:lnTo>
                    <a:cubicBezTo>
                      <a:pt x="198081" y="1844476"/>
                      <a:pt x="177392" y="1833035"/>
                      <a:pt x="157942" y="1803861"/>
                    </a:cubicBezTo>
                    <a:cubicBezTo>
                      <a:pt x="138428" y="1774590"/>
                      <a:pt x="120845" y="1752684"/>
                      <a:pt x="108065" y="1720734"/>
                    </a:cubicBezTo>
                    <a:cubicBezTo>
                      <a:pt x="101556" y="1704463"/>
                      <a:pt x="91440" y="1670858"/>
                      <a:pt x="91440" y="1670858"/>
                    </a:cubicBezTo>
                    <a:cubicBezTo>
                      <a:pt x="76435" y="1580830"/>
                      <a:pt x="91187" y="1653351"/>
                      <a:pt x="74814" y="1596043"/>
                    </a:cubicBezTo>
                    <a:cubicBezTo>
                      <a:pt x="71675" y="1585058"/>
                      <a:pt x="71002" y="1573293"/>
                      <a:pt x="66502" y="1562792"/>
                    </a:cubicBezTo>
                    <a:cubicBezTo>
                      <a:pt x="62566" y="1553609"/>
                      <a:pt x="55418" y="1546167"/>
                      <a:pt x="49876" y="1537854"/>
                    </a:cubicBezTo>
                    <a:cubicBezTo>
                      <a:pt x="47105" y="1526770"/>
                      <a:pt x="44702" y="1515588"/>
                      <a:pt x="41563" y="1504603"/>
                    </a:cubicBezTo>
                    <a:cubicBezTo>
                      <a:pt x="39156" y="1496178"/>
                      <a:pt x="34969" y="1488257"/>
                      <a:pt x="33251" y="1479665"/>
                    </a:cubicBezTo>
                    <a:cubicBezTo>
                      <a:pt x="14149" y="1384155"/>
                      <a:pt x="35405" y="1452875"/>
                      <a:pt x="16625" y="1396538"/>
                    </a:cubicBezTo>
                    <a:cubicBezTo>
                      <a:pt x="13854" y="1335578"/>
                      <a:pt x="12372" y="1274546"/>
                      <a:pt x="8313" y="1213658"/>
                    </a:cubicBezTo>
                    <a:cubicBezTo>
                      <a:pt x="6827" y="1191368"/>
                      <a:pt x="0" y="1169496"/>
                      <a:pt x="0" y="1147156"/>
                    </a:cubicBezTo>
                    <a:cubicBezTo>
                      <a:pt x="0" y="1050135"/>
                      <a:pt x="3468" y="953111"/>
                      <a:pt x="8313" y="856211"/>
                    </a:cubicBezTo>
                    <a:cubicBezTo>
                      <a:pt x="9019" y="842100"/>
                      <a:pt x="14477" y="828612"/>
                      <a:pt x="16625" y="814647"/>
                    </a:cubicBezTo>
                    <a:cubicBezTo>
                      <a:pt x="40365" y="660332"/>
                      <a:pt x="12355" y="808929"/>
                      <a:pt x="33251" y="714894"/>
                    </a:cubicBezTo>
                    <a:cubicBezTo>
                      <a:pt x="51078" y="634670"/>
                      <a:pt x="31832" y="713671"/>
                      <a:pt x="49876" y="623454"/>
                    </a:cubicBezTo>
                    <a:cubicBezTo>
                      <a:pt x="63067" y="557500"/>
                      <a:pt x="53613" y="625127"/>
                      <a:pt x="74814" y="540327"/>
                    </a:cubicBezTo>
                    <a:cubicBezTo>
                      <a:pt x="116372" y="374099"/>
                      <a:pt x="55646" y="613383"/>
                      <a:pt x="91440" y="482138"/>
                    </a:cubicBezTo>
                    <a:cubicBezTo>
                      <a:pt x="119566" y="379010"/>
                      <a:pt x="97244" y="448099"/>
                      <a:pt x="116378" y="390698"/>
                    </a:cubicBezTo>
                    <a:cubicBezTo>
                      <a:pt x="129846" y="282953"/>
                      <a:pt x="105294" y="245225"/>
                      <a:pt x="108065" y="20781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Puolivapaa piirto 7"/>
              <p:cNvSpPr/>
              <p:nvPr/>
            </p:nvSpPr>
            <p:spPr>
              <a:xfrm>
                <a:off x="9431491" y="3777550"/>
                <a:ext cx="1270761" cy="1263535"/>
              </a:xfrm>
              <a:custGeom>
                <a:avLst/>
                <a:gdLst>
                  <a:gd name="connsiteX0" fmla="*/ 203561 w 1270761"/>
                  <a:gd name="connsiteY0" fmla="*/ 1138844 h 1263535"/>
                  <a:gd name="connsiteX1" fmla="*/ 186936 w 1270761"/>
                  <a:gd name="connsiteY1" fmla="*/ 1088968 h 1263535"/>
                  <a:gd name="connsiteX2" fmla="*/ 170310 w 1270761"/>
                  <a:gd name="connsiteY2" fmla="*/ 1072342 h 1263535"/>
                  <a:gd name="connsiteX3" fmla="*/ 153685 w 1270761"/>
                  <a:gd name="connsiteY3" fmla="*/ 1039091 h 1263535"/>
                  <a:gd name="connsiteX4" fmla="*/ 120434 w 1270761"/>
                  <a:gd name="connsiteY4" fmla="*/ 989215 h 1263535"/>
                  <a:gd name="connsiteX5" fmla="*/ 103809 w 1270761"/>
                  <a:gd name="connsiteY5" fmla="*/ 939339 h 1263535"/>
                  <a:gd name="connsiteX6" fmla="*/ 95496 w 1270761"/>
                  <a:gd name="connsiteY6" fmla="*/ 914400 h 1263535"/>
                  <a:gd name="connsiteX7" fmla="*/ 78870 w 1270761"/>
                  <a:gd name="connsiteY7" fmla="*/ 889462 h 1263535"/>
                  <a:gd name="connsiteX8" fmla="*/ 53932 w 1270761"/>
                  <a:gd name="connsiteY8" fmla="*/ 839586 h 1263535"/>
                  <a:gd name="connsiteX9" fmla="*/ 37307 w 1270761"/>
                  <a:gd name="connsiteY9" fmla="*/ 789710 h 1263535"/>
                  <a:gd name="connsiteX10" fmla="*/ 28994 w 1270761"/>
                  <a:gd name="connsiteY10" fmla="*/ 764771 h 1263535"/>
                  <a:gd name="connsiteX11" fmla="*/ 12369 w 1270761"/>
                  <a:gd name="connsiteY11" fmla="*/ 706582 h 1263535"/>
                  <a:gd name="connsiteX12" fmla="*/ 12369 w 1270761"/>
                  <a:gd name="connsiteY12" fmla="*/ 440575 h 1263535"/>
                  <a:gd name="connsiteX13" fmla="*/ 28994 w 1270761"/>
                  <a:gd name="connsiteY13" fmla="*/ 399011 h 1263535"/>
                  <a:gd name="connsiteX14" fmla="*/ 37307 w 1270761"/>
                  <a:gd name="connsiteY14" fmla="*/ 365760 h 1263535"/>
                  <a:gd name="connsiteX15" fmla="*/ 53932 w 1270761"/>
                  <a:gd name="connsiteY15" fmla="*/ 340822 h 1263535"/>
                  <a:gd name="connsiteX16" fmla="*/ 70558 w 1270761"/>
                  <a:gd name="connsiteY16" fmla="*/ 307571 h 1263535"/>
                  <a:gd name="connsiteX17" fmla="*/ 78870 w 1270761"/>
                  <a:gd name="connsiteY17" fmla="*/ 282633 h 1263535"/>
                  <a:gd name="connsiteX18" fmla="*/ 95496 w 1270761"/>
                  <a:gd name="connsiteY18" fmla="*/ 257695 h 1263535"/>
                  <a:gd name="connsiteX19" fmla="*/ 103809 w 1270761"/>
                  <a:gd name="connsiteY19" fmla="*/ 232757 h 1263535"/>
                  <a:gd name="connsiteX20" fmla="*/ 145372 w 1270761"/>
                  <a:gd name="connsiteY20" fmla="*/ 191193 h 1263535"/>
                  <a:gd name="connsiteX21" fmla="*/ 153685 w 1270761"/>
                  <a:gd name="connsiteY21" fmla="*/ 166255 h 1263535"/>
                  <a:gd name="connsiteX22" fmla="*/ 178623 w 1270761"/>
                  <a:gd name="connsiteY22" fmla="*/ 149630 h 1263535"/>
                  <a:gd name="connsiteX23" fmla="*/ 195249 w 1270761"/>
                  <a:gd name="connsiteY23" fmla="*/ 133004 h 1263535"/>
                  <a:gd name="connsiteX24" fmla="*/ 211874 w 1270761"/>
                  <a:gd name="connsiteY24" fmla="*/ 108066 h 1263535"/>
                  <a:gd name="connsiteX25" fmla="*/ 295001 w 1270761"/>
                  <a:gd name="connsiteY25" fmla="*/ 41564 h 1263535"/>
                  <a:gd name="connsiteX26" fmla="*/ 328252 w 1270761"/>
                  <a:gd name="connsiteY26" fmla="*/ 33251 h 1263535"/>
                  <a:gd name="connsiteX27" fmla="*/ 353190 w 1270761"/>
                  <a:gd name="connsiteY27" fmla="*/ 24939 h 1263535"/>
                  <a:gd name="connsiteX28" fmla="*/ 386441 w 1270761"/>
                  <a:gd name="connsiteY28" fmla="*/ 16626 h 1263535"/>
                  <a:gd name="connsiteX29" fmla="*/ 436318 w 1270761"/>
                  <a:gd name="connsiteY29" fmla="*/ 0 h 1263535"/>
                  <a:gd name="connsiteX30" fmla="*/ 735576 w 1270761"/>
                  <a:gd name="connsiteY30" fmla="*/ 16626 h 1263535"/>
                  <a:gd name="connsiteX31" fmla="*/ 777139 w 1270761"/>
                  <a:gd name="connsiteY31" fmla="*/ 24939 h 1263535"/>
                  <a:gd name="connsiteX32" fmla="*/ 868579 w 1270761"/>
                  <a:gd name="connsiteY32" fmla="*/ 58190 h 1263535"/>
                  <a:gd name="connsiteX33" fmla="*/ 918456 w 1270761"/>
                  <a:gd name="connsiteY33" fmla="*/ 74815 h 1263535"/>
                  <a:gd name="connsiteX34" fmla="*/ 984958 w 1270761"/>
                  <a:gd name="connsiteY34" fmla="*/ 124691 h 1263535"/>
                  <a:gd name="connsiteX35" fmla="*/ 1034834 w 1270761"/>
                  <a:gd name="connsiteY35" fmla="*/ 157942 h 1263535"/>
                  <a:gd name="connsiteX36" fmla="*/ 1093023 w 1270761"/>
                  <a:gd name="connsiteY36" fmla="*/ 207819 h 1263535"/>
                  <a:gd name="connsiteX37" fmla="*/ 1109649 w 1270761"/>
                  <a:gd name="connsiteY37" fmla="*/ 224444 h 1263535"/>
                  <a:gd name="connsiteX38" fmla="*/ 1142899 w 1270761"/>
                  <a:gd name="connsiteY38" fmla="*/ 249382 h 1263535"/>
                  <a:gd name="connsiteX39" fmla="*/ 1176150 w 1270761"/>
                  <a:gd name="connsiteY39" fmla="*/ 299259 h 1263535"/>
                  <a:gd name="connsiteX40" fmla="*/ 1192776 w 1270761"/>
                  <a:gd name="connsiteY40" fmla="*/ 315884 h 1263535"/>
                  <a:gd name="connsiteX41" fmla="*/ 1217714 w 1270761"/>
                  <a:gd name="connsiteY41" fmla="*/ 374073 h 1263535"/>
                  <a:gd name="connsiteX42" fmla="*/ 1242652 w 1270761"/>
                  <a:gd name="connsiteY42" fmla="*/ 432262 h 1263535"/>
                  <a:gd name="connsiteX43" fmla="*/ 1259278 w 1270761"/>
                  <a:gd name="connsiteY43" fmla="*/ 498764 h 1263535"/>
                  <a:gd name="connsiteX44" fmla="*/ 1259278 w 1270761"/>
                  <a:gd name="connsiteY44" fmla="*/ 806335 h 1263535"/>
                  <a:gd name="connsiteX45" fmla="*/ 1242652 w 1270761"/>
                  <a:gd name="connsiteY45" fmla="*/ 881150 h 1263535"/>
                  <a:gd name="connsiteX46" fmla="*/ 1226027 w 1270761"/>
                  <a:gd name="connsiteY46" fmla="*/ 906088 h 1263535"/>
                  <a:gd name="connsiteX47" fmla="*/ 1217714 w 1270761"/>
                  <a:gd name="connsiteY47" fmla="*/ 931026 h 1263535"/>
                  <a:gd name="connsiteX48" fmla="*/ 1201089 w 1270761"/>
                  <a:gd name="connsiteY48" fmla="*/ 955964 h 1263535"/>
                  <a:gd name="connsiteX49" fmla="*/ 1192776 w 1270761"/>
                  <a:gd name="connsiteY49" fmla="*/ 980902 h 1263535"/>
                  <a:gd name="connsiteX50" fmla="*/ 1176150 w 1270761"/>
                  <a:gd name="connsiteY50" fmla="*/ 1005840 h 1263535"/>
                  <a:gd name="connsiteX51" fmla="*/ 1159525 w 1270761"/>
                  <a:gd name="connsiteY51" fmla="*/ 1039091 h 1263535"/>
                  <a:gd name="connsiteX52" fmla="*/ 1142899 w 1270761"/>
                  <a:gd name="connsiteY52" fmla="*/ 1055717 h 1263535"/>
                  <a:gd name="connsiteX53" fmla="*/ 1117961 w 1270761"/>
                  <a:gd name="connsiteY53" fmla="*/ 1088968 h 1263535"/>
                  <a:gd name="connsiteX54" fmla="*/ 1051459 w 1270761"/>
                  <a:gd name="connsiteY54" fmla="*/ 1138844 h 1263535"/>
                  <a:gd name="connsiteX55" fmla="*/ 1009896 w 1270761"/>
                  <a:gd name="connsiteY55" fmla="*/ 1180408 h 1263535"/>
                  <a:gd name="connsiteX56" fmla="*/ 960019 w 1270761"/>
                  <a:gd name="connsiteY56" fmla="*/ 1197033 h 1263535"/>
                  <a:gd name="connsiteX57" fmla="*/ 910143 w 1270761"/>
                  <a:gd name="connsiteY57" fmla="*/ 1221971 h 1263535"/>
                  <a:gd name="connsiteX58" fmla="*/ 876892 w 1270761"/>
                  <a:gd name="connsiteY58" fmla="*/ 1238597 h 1263535"/>
                  <a:gd name="connsiteX59" fmla="*/ 827016 w 1270761"/>
                  <a:gd name="connsiteY59" fmla="*/ 1255222 h 1263535"/>
                  <a:gd name="connsiteX60" fmla="*/ 802078 w 1270761"/>
                  <a:gd name="connsiteY60" fmla="*/ 1263535 h 1263535"/>
                  <a:gd name="connsiteX61" fmla="*/ 494507 w 1270761"/>
                  <a:gd name="connsiteY61" fmla="*/ 1255222 h 1263535"/>
                  <a:gd name="connsiteX62" fmla="*/ 369816 w 1270761"/>
                  <a:gd name="connsiteY62" fmla="*/ 1230284 h 1263535"/>
                  <a:gd name="connsiteX63" fmla="*/ 319939 w 1270761"/>
                  <a:gd name="connsiteY63" fmla="*/ 1213659 h 1263535"/>
                  <a:gd name="connsiteX64" fmla="*/ 295001 w 1270761"/>
                  <a:gd name="connsiteY64" fmla="*/ 1205346 h 1263535"/>
                  <a:gd name="connsiteX65" fmla="*/ 253438 w 1270761"/>
                  <a:gd name="connsiteY65" fmla="*/ 1172095 h 1263535"/>
                  <a:gd name="connsiteX66" fmla="*/ 236812 w 1270761"/>
                  <a:gd name="connsiteY66" fmla="*/ 1155470 h 1263535"/>
                  <a:gd name="connsiteX67" fmla="*/ 186936 w 1270761"/>
                  <a:gd name="connsiteY67" fmla="*/ 1122219 h 1263535"/>
                  <a:gd name="connsiteX68" fmla="*/ 203561 w 1270761"/>
                  <a:gd name="connsiteY68" fmla="*/ 1138844 h 126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270761" h="1263535">
                    <a:moveTo>
                      <a:pt x="203561" y="1138844"/>
                    </a:moveTo>
                    <a:cubicBezTo>
                      <a:pt x="198019" y="1122219"/>
                      <a:pt x="194773" y="1104642"/>
                      <a:pt x="186936" y="1088968"/>
                    </a:cubicBezTo>
                    <a:cubicBezTo>
                      <a:pt x="183431" y="1081958"/>
                      <a:pt x="174657" y="1078863"/>
                      <a:pt x="170310" y="1072342"/>
                    </a:cubicBezTo>
                    <a:cubicBezTo>
                      <a:pt x="163436" y="1062031"/>
                      <a:pt x="160061" y="1049717"/>
                      <a:pt x="153685" y="1039091"/>
                    </a:cubicBezTo>
                    <a:cubicBezTo>
                      <a:pt x="143405" y="1021957"/>
                      <a:pt x="126753" y="1008171"/>
                      <a:pt x="120434" y="989215"/>
                    </a:cubicBezTo>
                    <a:lnTo>
                      <a:pt x="103809" y="939339"/>
                    </a:lnTo>
                    <a:cubicBezTo>
                      <a:pt x="101038" y="931026"/>
                      <a:pt x="100357" y="921691"/>
                      <a:pt x="95496" y="914400"/>
                    </a:cubicBezTo>
                    <a:lnTo>
                      <a:pt x="78870" y="889462"/>
                    </a:lnTo>
                    <a:cubicBezTo>
                      <a:pt x="48560" y="798525"/>
                      <a:pt x="96899" y="936260"/>
                      <a:pt x="53932" y="839586"/>
                    </a:cubicBezTo>
                    <a:cubicBezTo>
                      <a:pt x="46815" y="823572"/>
                      <a:pt x="42849" y="806335"/>
                      <a:pt x="37307" y="789710"/>
                    </a:cubicBezTo>
                    <a:cubicBezTo>
                      <a:pt x="34536" y="781397"/>
                      <a:pt x="31119" y="773272"/>
                      <a:pt x="28994" y="764771"/>
                    </a:cubicBezTo>
                    <a:cubicBezTo>
                      <a:pt x="18556" y="723019"/>
                      <a:pt x="24294" y="742359"/>
                      <a:pt x="12369" y="706582"/>
                    </a:cubicBezTo>
                    <a:cubicBezTo>
                      <a:pt x="-3481" y="595638"/>
                      <a:pt x="-4753" y="611793"/>
                      <a:pt x="12369" y="440575"/>
                    </a:cubicBezTo>
                    <a:cubicBezTo>
                      <a:pt x="13854" y="425727"/>
                      <a:pt x="24275" y="413167"/>
                      <a:pt x="28994" y="399011"/>
                    </a:cubicBezTo>
                    <a:cubicBezTo>
                      <a:pt x="32607" y="388172"/>
                      <a:pt x="32807" y="376261"/>
                      <a:pt x="37307" y="365760"/>
                    </a:cubicBezTo>
                    <a:cubicBezTo>
                      <a:pt x="41242" y="356577"/>
                      <a:pt x="48975" y="349496"/>
                      <a:pt x="53932" y="340822"/>
                    </a:cubicBezTo>
                    <a:cubicBezTo>
                      <a:pt x="60080" y="330063"/>
                      <a:pt x="65677" y="318961"/>
                      <a:pt x="70558" y="307571"/>
                    </a:cubicBezTo>
                    <a:cubicBezTo>
                      <a:pt x="74010" y="299517"/>
                      <a:pt x="74951" y="290470"/>
                      <a:pt x="78870" y="282633"/>
                    </a:cubicBezTo>
                    <a:cubicBezTo>
                      <a:pt x="83338" y="273697"/>
                      <a:pt x="91028" y="266631"/>
                      <a:pt x="95496" y="257695"/>
                    </a:cubicBezTo>
                    <a:cubicBezTo>
                      <a:pt x="99415" y="249858"/>
                      <a:pt x="98552" y="239767"/>
                      <a:pt x="103809" y="232757"/>
                    </a:cubicBezTo>
                    <a:cubicBezTo>
                      <a:pt x="115565" y="217082"/>
                      <a:pt x="145372" y="191193"/>
                      <a:pt x="145372" y="191193"/>
                    </a:cubicBezTo>
                    <a:cubicBezTo>
                      <a:pt x="148143" y="182880"/>
                      <a:pt x="148211" y="173097"/>
                      <a:pt x="153685" y="166255"/>
                    </a:cubicBezTo>
                    <a:cubicBezTo>
                      <a:pt x="159926" y="158454"/>
                      <a:pt x="170822" y="155871"/>
                      <a:pt x="178623" y="149630"/>
                    </a:cubicBezTo>
                    <a:cubicBezTo>
                      <a:pt x="184743" y="144734"/>
                      <a:pt x="190353" y="139124"/>
                      <a:pt x="195249" y="133004"/>
                    </a:cubicBezTo>
                    <a:cubicBezTo>
                      <a:pt x="201490" y="125203"/>
                      <a:pt x="205372" y="115651"/>
                      <a:pt x="211874" y="108066"/>
                    </a:cubicBezTo>
                    <a:cubicBezTo>
                      <a:pt x="228204" y="89014"/>
                      <a:pt x="271664" y="47398"/>
                      <a:pt x="295001" y="41564"/>
                    </a:cubicBezTo>
                    <a:cubicBezTo>
                      <a:pt x="306085" y="38793"/>
                      <a:pt x="317267" y="36390"/>
                      <a:pt x="328252" y="33251"/>
                    </a:cubicBezTo>
                    <a:cubicBezTo>
                      <a:pt x="336677" y="30844"/>
                      <a:pt x="344765" y="27346"/>
                      <a:pt x="353190" y="24939"/>
                    </a:cubicBezTo>
                    <a:cubicBezTo>
                      <a:pt x="364175" y="21800"/>
                      <a:pt x="375498" y="19909"/>
                      <a:pt x="386441" y="16626"/>
                    </a:cubicBezTo>
                    <a:cubicBezTo>
                      <a:pt x="403227" y="11590"/>
                      <a:pt x="436318" y="0"/>
                      <a:pt x="436318" y="0"/>
                    </a:cubicBezTo>
                    <a:lnTo>
                      <a:pt x="735576" y="16626"/>
                    </a:lnTo>
                    <a:cubicBezTo>
                      <a:pt x="749667" y="17657"/>
                      <a:pt x="763508" y="21222"/>
                      <a:pt x="777139" y="24939"/>
                    </a:cubicBezTo>
                    <a:cubicBezTo>
                      <a:pt x="825675" y="38176"/>
                      <a:pt x="823939" y="41957"/>
                      <a:pt x="868579" y="58190"/>
                    </a:cubicBezTo>
                    <a:cubicBezTo>
                      <a:pt x="885049" y="64179"/>
                      <a:pt x="903874" y="65094"/>
                      <a:pt x="918456" y="74815"/>
                    </a:cubicBezTo>
                    <a:cubicBezTo>
                      <a:pt x="948149" y="94610"/>
                      <a:pt x="953366" y="97048"/>
                      <a:pt x="984958" y="124691"/>
                    </a:cubicBezTo>
                    <a:cubicBezTo>
                      <a:pt x="1023278" y="158221"/>
                      <a:pt x="993387" y="144128"/>
                      <a:pt x="1034834" y="157942"/>
                    </a:cubicBezTo>
                    <a:cubicBezTo>
                      <a:pt x="1087660" y="210768"/>
                      <a:pt x="1029047" y="154506"/>
                      <a:pt x="1093023" y="207819"/>
                    </a:cubicBezTo>
                    <a:cubicBezTo>
                      <a:pt x="1099044" y="212836"/>
                      <a:pt x="1103628" y="219427"/>
                      <a:pt x="1109649" y="224444"/>
                    </a:cubicBezTo>
                    <a:cubicBezTo>
                      <a:pt x="1120292" y="233313"/>
                      <a:pt x="1133695" y="239027"/>
                      <a:pt x="1142899" y="249382"/>
                    </a:cubicBezTo>
                    <a:cubicBezTo>
                      <a:pt x="1156174" y="264316"/>
                      <a:pt x="1162021" y="285130"/>
                      <a:pt x="1176150" y="299259"/>
                    </a:cubicBezTo>
                    <a:lnTo>
                      <a:pt x="1192776" y="315884"/>
                    </a:lnTo>
                    <a:cubicBezTo>
                      <a:pt x="1247914" y="426164"/>
                      <a:pt x="1181020" y="288453"/>
                      <a:pt x="1217714" y="374073"/>
                    </a:cubicBezTo>
                    <a:cubicBezTo>
                      <a:pt x="1231986" y="407375"/>
                      <a:pt x="1234855" y="401074"/>
                      <a:pt x="1242652" y="432262"/>
                    </a:cubicBezTo>
                    <a:lnTo>
                      <a:pt x="1259278" y="498764"/>
                    </a:lnTo>
                    <a:cubicBezTo>
                      <a:pt x="1276351" y="635358"/>
                      <a:pt x="1272720" y="577821"/>
                      <a:pt x="1259278" y="806335"/>
                    </a:cubicBezTo>
                    <a:cubicBezTo>
                      <a:pt x="1259009" y="810908"/>
                      <a:pt x="1246076" y="873161"/>
                      <a:pt x="1242652" y="881150"/>
                    </a:cubicBezTo>
                    <a:cubicBezTo>
                      <a:pt x="1238717" y="890333"/>
                      <a:pt x="1230495" y="897152"/>
                      <a:pt x="1226027" y="906088"/>
                    </a:cubicBezTo>
                    <a:cubicBezTo>
                      <a:pt x="1222108" y="913925"/>
                      <a:pt x="1221633" y="923189"/>
                      <a:pt x="1217714" y="931026"/>
                    </a:cubicBezTo>
                    <a:cubicBezTo>
                      <a:pt x="1213246" y="939962"/>
                      <a:pt x="1205557" y="947028"/>
                      <a:pt x="1201089" y="955964"/>
                    </a:cubicBezTo>
                    <a:cubicBezTo>
                      <a:pt x="1197170" y="963801"/>
                      <a:pt x="1196695" y="973065"/>
                      <a:pt x="1192776" y="980902"/>
                    </a:cubicBezTo>
                    <a:cubicBezTo>
                      <a:pt x="1188308" y="989838"/>
                      <a:pt x="1181107" y="997166"/>
                      <a:pt x="1176150" y="1005840"/>
                    </a:cubicBezTo>
                    <a:cubicBezTo>
                      <a:pt x="1170002" y="1016599"/>
                      <a:pt x="1166399" y="1028780"/>
                      <a:pt x="1159525" y="1039091"/>
                    </a:cubicBezTo>
                    <a:cubicBezTo>
                      <a:pt x="1155178" y="1045612"/>
                      <a:pt x="1147916" y="1049696"/>
                      <a:pt x="1142899" y="1055717"/>
                    </a:cubicBezTo>
                    <a:cubicBezTo>
                      <a:pt x="1134030" y="1066360"/>
                      <a:pt x="1128213" y="1079648"/>
                      <a:pt x="1117961" y="1088968"/>
                    </a:cubicBezTo>
                    <a:cubicBezTo>
                      <a:pt x="1097458" y="1107607"/>
                      <a:pt x="1071052" y="1119250"/>
                      <a:pt x="1051459" y="1138844"/>
                    </a:cubicBezTo>
                    <a:cubicBezTo>
                      <a:pt x="1037605" y="1152699"/>
                      <a:pt x="1028484" y="1174212"/>
                      <a:pt x="1009896" y="1180408"/>
                    </a:cubicBezTo>
                    <a:lnTo>
                      <a:pt x="960019" y="1197033"/>
                    </a:lnTo>
                    <a:cubicBezTo>
                      <a:pt x="912092" y="1228986"/>
                      <a:pt x="958327" y="1201321"/>
                      <a:pt x="910143" y="1221971"/>
                    </a:cubicBezTo>
                    <a:cubicBezTo>
                      <a:pt x="898753" y="1226852"/>
                      <a:pt x="888398" y="1233995"/>
                      <a:pt x="876892" y="1238597"/>
                    </a:cubicBezTo>
                    <a:cubicBezTo>
                      <a:pt x="860621" y="1245106"/>
                      <a:pt x="843641" y="1249680"/>
                      <a:pt x="827016" y="1255222"/>
                    </a:cubicBezTo>
                    <a:lnTo>
                      <a:pt x="802078" y="1263535"/>
                    </a:lnTo>
                    <a:lnTo>
                      <a:pt x="494507" y="1255222"/>
                    </a:lnTo>
                    <a:cubicBezTo>
                      <a:pt x="423791" y="1252147"/>
                      <a:pt x="428468" y="1249835"/>
                      <a:pt x="369816" y="1230284"/>
                    </a:cubicBezTo>
                    <a:lnTo>
                      <a:pt x="319939" y="1213659"/>
                    </a:lnTo>
                    <a:lnTo>
                      <a:pt x="295001" y="1205346"/>
                    </a:lnTo>
                    <a:cubicBezTo>
                      <a:pt x="254868" y="1165211"/>
                      <a:pt x="305858" y="1214030"/>
                      <a:pt x="253438" y="1172095"/>
                    </a:cubicBezTo>
                    <a:cubicBezTo>
                      <a:pt x="247318" y="1167199"/>
                      <a:pt x="243082" y="1160172"/>
                      <a:pt x="236812" y="1155470"/>
                    </a:cubicBezTo>
                    <a:cubicBezTo>
                      <a:pt x="220827" y="1143481"/>
                      <a:pt x="205892" y="1128538"/>
                      <a:pt x="186936" y="1122219"/>
                    </a:cubicBezTo>
                    <a:lnTo>
                      <a:pt x="203561" y="1138844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Tekstiruutu 8"/>
              <p:cNvSpPr txBox="1"/>
              <p:nvPr/>
            </p:nvSpPr>
            <p:spPr>
              <a:xfrm>
                <a:off x="4771505" y="3408218"/>
                <a:ext cx="1293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ALKUELIÖT</a:t>
                </a:r>
                <a:endParaRPr lang="fi-FI" dirty="0"/>
              </a:p>
            </p:txBody>
          </p:sp>
          <p:sp>
            <p:nvSpPr>
              <p:cNvPr id="10" name="Tekstiruutu 9"/>
              <p:cNvSpPr txBox="1"/>
              <p:nvPr/>
            </p:nvSpPr>
            <p:spPr>
              <a:xfrm>
                <a:off x="3848793" y="5095702"/>
                <a:ext cx="1246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ARKIT</a:t>
                </a:r>
                <a:endParaRPr lang="fi-FI" dirty="0"/>
              </a:p>
            </p:txBody>
          </p:sp>
          <p:sp>
            <p:nvSpPr>
              <p:cNvPr id="11" name="Tekstiruutu 10"/>
              <p:cNvSpPr txBox="1"/>
              <p:nvPr/>
            </p:nvSpPr>
            <p:spPr>
              <a:xfrm>
                <a:off x="5760720" y="5203767"/>
                <a:ext cx="1363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BAKTEERIT</a:t>
                </a:r>
                <a:endParaRPr lang="fi-FI" dirty="0"/>
              </a:p>
            </p:txBody>
          </p:sp>
          <p:sp>
            <p:nvSpPr>
              <p:cNvPr id="13" name="Tekstiruutu 12"/>
              <p:cNvSpPr txBox="1"/>
              <p:nvPr/>
            </p:nvSpPr>
            <p:spPr>
              <a:xfrm>
                <a:off x="9535300" y="4209812"/>
                <a:ext cx="1166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VIRUKSET</a:t>
                </a:r>
                <a:endParaRPr lang="fi-FI" dirty="0"/>
              </a:p>
            </p:txBody>
          </p:sp>
          <p:sp>
            <p:nvSpPr>
              <p:cNvPr id="14" name="Tekstiruutu 13"/>
              <p:cNvSpPr txBox="1"/>
              <p:nvPr/>
            </p:nvSpPr>
            <p:spPr>
              <a:xfrm>
                <a:off x="3848793" y="2460567"/>
                <a:ext cx="922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KASVIT</a:t>
                </a:r>
                <a:endParaRPr lang="fi-FI" dirty="0"/>
              </a:p>
            </p:txBody>
          </p:sp>
          <p:sp>
            <p:nvSpPr>
              <p:cNvPr id="15" name="Tekstiruutu 14"/>
              <p:cNvSpPr txBox="1"/>
              <p:nvPr/>
            </p:nvSpPr>
            <p:spPr>
              <a:xfrm>
                <a:off x="4962698" y="1654233"/>
                <a:ext cx="906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SIENET</a:t>
                </a:r>
                <a:endParaRPr lang="fi-FI" dirty="0"/>
              </a:p>
            </p:txBody>
          </p:sp>
          <p:sp>
            <p:nvSpPr>
              <p:cNvPr id="17" name="Tekstiruutu 16"/>
              <p:cNvSpPr txBox="1"/>
              <p:nvPr/>
            </p:nvSpPr>
            <p:spPr>
              <a:xfrm>
                <a:off x="6259484" y="2327564"/>
                <a:ext cx="1197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ELÄIMET</a:t>
                </a:r>
                <a:endParaRPr lang="fi-FI" dirty="0"/>
              </a:p>
            </p:txBody>
          </p:sp>
          <p:sp>
            <p:nvSpPr>
              <p:cNvPr id="19" name="Tekstiruutu 18"/>
              <p:cNvSpPr txBox="1"/>
              <p:nvPr/>
            </p:nvSpPr>
            <p:spPr>
              <a:xfrm>
                <a:off x="748145" y="2327564"/>
                <a:ext cx="2793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TUMALLISET ELIÖT</a:t>
                </a:r>
                <a:endParaRPr lang="fi-FI" sz="2400" dirty="0"/>
              </a:p>
            </p:txBody>
          </p:sp>
          <p:sp>
            <p:nvSpPr>
              <p:cNvPr id="20" name="Tekstiruutu 19"/>
              <p:cNvSpPr txBox="1"/>
              <p:nvPr/>
            </p:nvSpPr>
            <p:spPr>
              <a:xfrm>
                <a:off x="74816" y="4846320"/>
                <a:ext cx="3466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ESITUMALLISET (ei tumaa)</a:t>
                </a:r>
                <a:endParaRPr lang="fi-FI" sz="2400" dirty="0"/>
              </a:p>
            </p:txBody>
          </p:sp>
          <p:sp>
            <p:nvSpPr>
              <p:cNvPr id="21" name="Puolivapaa piirto 20"/>
              <p:cNvSpPr/>
              <p:nvPr/>
            </p:nvSpPr>
            <p:spPr>
              <a:xfrm>
                <a:off x="299258" y="3918588"/>
                <a:ext cx="9044247" cy="2615216"/>
              </a:xfrm>
              <a:custGeom>
                <a:avLst/>
                <a:gdLst>
                  <a:gd name="connsiteX0" fmla="*/ 0 w 9044247"/>
                  <a:gd name="connsiteY0" fmla="*/ 54896 h 2615216"/>
                  <a:gd name="connsiteX1" fmla="*/ 365760 w 9044247"/>
                  <a:gd name="connsiteY1" fmla="*/ 71521 h 2615216"/>
                  <a:gd name="connsiteX2" fmla="*/ 473826 w 9044247"/>
                  <a:gd name="connsiteY2" fmla="*/ 88147 h 2615216"/>
                  <a:gd name="connsiteX3" fmla="*/ 540327 w 9044247"/>
                  <a:gd name="connsiteY3" fmla="*/ 104772 h 2615216"/>
                  <a:gd name="connsiteX4" fmla="*/ 640080 w 9044247"/>
                  <a:gd name="connsiteY4" fmla="*/ 113085 h 2615216"/>
                  <a:gd name="connsiteX5" fmla="*/ 939338 w 9044247"/>
                  <a:gd name="connsiteY5" fmla="*/ 104772 h 2615216"/>
                  <a:gd name="connsiteX6" fmla="*/ 1072342 w 9044247"/>
                  <a:gd name="connsiteY6" fmla="*/ 88147 h 2615216"/>
                  <a:gd name="connsiteX7" fmla="*/ 1213658 w 9044247"/>
                  <a:gd name="connsiteY7" fmla="*/ 71521 h 2615216"/>
                  <a:gd name="connsiteX8" fmla="*/ 1255222 w 9044247"/>
                  <a:gd name="connsiteY8" fmla="*/ 63208 h 2615216"/>
                  <a:gd name="connsiteX9" fmla="*/ 1330037 w 9044247"/>
                  <a:gd name="connsiteY9" fmla="*/ 54896 h 2615216"/>
                  <a:gd name="connsiteX10" fmla="*/ 1413164 w 9044247"/>
                  <a:gd name="connsiteY10" fmla="*/ 38270 h 2615216"/>
                  <a:gd name="connsiteX11" fmla="*/ 1463040 w 9044247"/>
                  <a:gd name="connsiteY11" fmla="*/ 29957 h 2615216"/>
                  <a:gd name="connsiteX12" fmla="*/ 1604357 w 9044247"/>
                  <a:gd name="connsiteY12" fmla="*/ 13332 h 2615216"/>
                  <a:gd name="connsiteX13" fmla="*/ 1778924 w 9044247"/>
                  <a:gd name="connsiteY13" fmla="*/ 13332 h 2615216"/>
                  <a:gd name="connsiteX14" fmla="*/ 1870364 w 9044247"/>
                  <a:gd name="connsiteY14" fmla="*/ 21645 h 2615216"/>
                  <a:gd name="connsiteX15" fmla="*/ 1911927 w 9044247"/>
                  <a:gd name="connsiteY15" fmla="*/ 29957 h 2615216"/>
                  <a:gd name="connsiteX16" fmla="*/ 1936866 w 9044247"/>
                  <a:gd name="connsiteY16" fmla="*/ 38270 h 2615216"/>
                  <a:gd name="connsiteX17" fmla="*/ 2053244 w 9044247"/>
                  <a:gd name="connsiteY17" fmla="*/ 63208 h 2615216"/>
                  <a:gd name="connsiteX18" fmla="*/ 2103120 w 9044247"/>
                  <a:gd name="connsiteY18" fmla="*/ 79834 h 2615216"/>
                  <a:gd name="connsiteX19" fmla="*/ 2194560 w 9044247"/>
                  <a:gd name="connsiteY19" fmla="*/ 96459 h 2615216"/>
                  <a:gd name="connsiteX20" fmla="*/ 2277687 w 9044247"/>
                  <a:gd name="connsiteY20" fmla="*/ 113085 h 2615216"/>
                  <a:gd name="connsiteX21" fmla="*/ 2743200 w 9044247"/>
                  <a:gd name="connsiteY21" fmla="*/ 121397 h 2615216"/>
                  <a:gd name="connsiteX22" fmla="*/ 3225338 w 9044247"/>
                  <a:gd name="connsiteY22" fmla="*/ 138023 h 2615216"/>
                  <a:gd name="connsiteX23" fmla="*/ 3250277 w 9044247"/>
                  <a:gd name="connsiteY23" fmla="*/ 146336 h 2615216"/>
                  <a:gd name="connsiteX24" fmla="*/ 3333404 w 9044247"/>
                  <a:gd name="connsiteY24" fmla="*/ 154648 h 2615216"/>
                  <a:gd name="connsiteX25" fmla="*/ 3549535 w 9044247"/>
                  <a:gd name="connsiteY25" fmla="*/ 171274 h 2615216"/>
                  <a:gd name="connsiteX26" fmla="*/ 3582786 w 9044247"/>
                  <a:gd name="connsiteY26" fmla="*/ 179587 h 2615216"/>
                  <a:gd name="connsiteX27" fmla="*/ 3640975 w 9044247"/>
                  <a:gd name="connsiteY27" fmla="*/ 187899 h 2615216"/>
                  <a:gd name="connsiteX28" fmla="*/ 3898669 w 9044247"/>
                  <a:gd name="connsiteY28" fmla="*/ 196212 h 2615216"/>
                  <a:gd name="connsiteX29" fmla="*/ 3965171 w 9044247"/>
                  <a:gd name="connsiteY29" fmla="*/ 204525 h 2615216"/>
                  <a:gd name="connsiteX30" fmla="*/ 4039986 w 9044247"/>
                  <a:gd name="connsiteY30" fmla="*/ 212837 h 2615216"/>
                  <a:gd name="connsiteX31" fmla="*/ 4073237 w 9044247"/>
                  <a:gd name="connsiteY31" fmla="*/ 221150 h 2615216"/>
                  <a:gd name="connsiteX32" fmla="*/ 4197927 w 9044247"/>
                  <a:gd name="connsiteY32" fmla="*/ 237776 h 2615216"/>
                  <a:gd name="connsiteX33" fmla="*/ 4289367 w 9044247"/>
                  <a:gd name="connsiteY33" fmla="*/ 262714 h 2615216"/>
                  <a:gd name="connsiteX34" fmla="*/ 4339244 w 9044247"/>
                  <a:gd name="connsiteY34" fmla="*/ 271027 h 2615216"/>
                  <a:gd name="connsiteX35" fmla="*/ 4389120 w 9044247"/>
                  <a:gd name="connsiteY35" fmla="*/ 287652 h 2615216"/>
                  <a:gd name="connsiteX36" fmla="*/ 4455622 w 9044247"/>
                  <a:gd name="connsiteY36" fmla="*/ 320903 h 2615216"/>
                  <a:gd name="connsiteX37" fmla="*/ 4505498 w 9044247"/>
                  <a:gd name="connsiteY37" fmla="*/ 345841 h 2615216"/>
                  <a:gd name="connsiteX38" fmla="*/ 4563687 w 9044247"/>
                  <a:gd name="connsiteY38" fmla="*/ 379092 h 2615216"/>
                  <a:gd name="connsiteX39" fmla="*/ 4613564 w 9044247"/>
                  <a:gd name="connsiteY39" fmla="*/ 395717 h 2615216"/>
                  <a:gd name="connsiteX40" fmla="*/ 4638502 w 9044247"/>
                  <a:gd name="connsiteY40" fmla="*/ 404030 h 2615216"/>
                  <a:gd name="connsiteX41" fmla="*/ 4680066 w 9044247"/>
                  <a:gd name="connsiteY41" fmla="*/ 437281 h 2615216"/>
                  <a:gd name="connsiteX42" fmla="*/ 4705004 w 9044247"/>
                  <a:gd name="connsiteY42" fmla="*/ 445594 h 2615216"/>
                  <a:gd name="connsiteX43" fmla="*/ 4746567 w 9044247"/>
                  <a:gd name="connsiteY43" fmla="*/ 478845 h 2615216"/>
                  <a:gd name="connsiteX44" fmla="*/ 4763193 w 9044247"/>
                  <a:gd name="connsiteY44" fmla="*/ 495470 h 2615216"/>
                  <a:gd name="connsiteX45" fmla="*/ 4838007 w 9044247"/>
                  <a:gd name="connsiteY45" fmla="*/ 537034 h 2615216"/>
                  <a:gd name="connsiteX46" fmla="*/ 4896197 w 9044247"/>
                  <a:gd name="connsiteY46" fmla="*/ 586910 h 2615216"/>
                  <a:gd name="connsiteX47" fmla="*/ 4954386 w 9044247"/>
                  <a:gd name="connsiteY47" fmla="*/ 603536 h 2615216"/>
                  <a:gd name="connsiteX48" fmla="*/ 5062451 w 9044247"/>
                  <a:gd name="connsiteY48" fmla="*/ 628474 h 2615216"/>
                  <a:gd name="connsiteX49" fmla="*/ 5311833 w 9044247"/>
                  <a:gd name="connsiteY49" fmla="*/ 636787 h 2615216"/>
                  <a:gd name="connsiteX50" fmla="*/ 5361709 w 9044247"/>
                  <a:gd name="connsiteY50" fmla="*/ 603536 h 2615216"/>
                  <a:gd name="connsiteX51" fmla="*/ 5403273 w 9044247"/>
                  <a:gd name="connsiteY51" fmla="*/ 570285 h 2615216"/>
                  <a:gd name="connsiteX52" fmla="*/ 5428211 w 9044247"/>
                  <a:gd name="connsiteY52" fmla="*/ 561972 h 2615216"/>
                  <a:gd name="connsiteX53" fmla="*/ 5444837 w 9044247"/>
                  <a:gd name="connsiteY53" fmla="*/ 545347 h 2615216"/>
                  <a:gd name="connsiteX54" fmla="*/ 5494713 w 9044247"/>
                  <a:gd name="connsiteY54" fmla="*/ 512096 h 2615216"/>
                  <a:gd name="connsiteX55" fmla="*/ 5527964 w 9044247"/>
                  <a:gd name="connsiteY55" fmla="*/ 478845 h 2615216"/>
                  <a:gd name="connsiteX56" fmla="*/ 5577840 w 9044247"/>
                  <a:gd name="connsiteY56" fmla="*/ 445594 h 2615216"/>
                  <a:gd name="connsiteX57" fmla="*/ 5594466 w 9044247"/>
                  <a:gd name="connsiteY57" fmla="*/ 428968 h 2615216"/>
                  <a:gd name="connsiteX58" fmla="*/ 5619404 w 9044247"/>
                  <a:gd name="connsiteY58" fmla="*/ 412343 h 2615216"/>
                  <a:gd name="connsiteX59" fmla="*/ 5636029 w 9044247"/>
                  <a:gd name="connsiteY59" fmla="*/ 395717 h 2615216"/>
                  <a:gd name="connsiteX60" fmla="*/ 5660967 w 9044247"/>
                  <a:gd name="connsiteY60" fmla="*/ 379092 h 2615216"/>
                  <a:gd name="connsiteX61" fmla="*/ 5677593 w 9044247"/>
                  <a:gd name="connsiteY61" fmla="*/ 362467 h 2615216"/>
                  <a:gd name="connsiteX62" fmla="*/ 5752407 w 9044247"/>
                  <a:gd name="connsiteY62" fmla="*/ 320903 h 2615216"/>
                  <a:gd name="connsiteX63" fmla="*/ 5793971 w 9044247"/>
                  <a:gd name="connsiteY63" fmla="*/ 287652 h 2615216"/>
                  <a:gd name="connsiteX64" fmla="*/ 5810597 w 9044247"/>
                  <a:gd name="connsiteY64" fmla="*/ 271027 h 2615216"/>
                  <a:gd name="connsiteX65" fmla="*/ 5843847 w 9044247"/>
                  <a:gd name="connsiteY65" fmla="*/ 254401 h 2615216"/>
                  <a:gd name="connsiteX66" fmla="*/ 5868786 w 9044247"/>
                  <a:gd name="connsiteY66" fmla="*/ 237776 h 2615216"/>
                  <a:gd name="connsiteX67" fmla="*/ 5918662 w 9044247"/>
                  <a:gd name="connsiteY67" fmla="*/ 221150 h 2615216"/>
                  <a:gd name="connsiteX68" fmla="*/ 5943600 w 9044247"/>
                  <a:gd name="connsiteY68" fmla="*/ 212837 h 2615216"/>
                  <a:gd name="connsiteX69" fmla="*/ 5976851 w 9044247"/>
                  <a:gd name="connsiteY69" fmla="*/ 204525 h 2615216"/>
                  <a:gd name="connsiteX70" fmla="*/ 6026727 w 9044247"/>
                  <a:gd name="connsiteY70" fmla="*/ 187899 h 2615216"/>
                  <a:gd name="connsiteX71" fmla="*/ 6051666 w 9044247"/>
                  <a:gd name="connsiteY71" fmla="*/ 179587 h 2615216"/>
                  <a:gd name="connsiteX72" fmla="*/ 6076604 w 9044247"/>
                  <a:gd name="connsiteY72" fmla="*/ 171274 h 2615216"/>
                  <a:gd name="connsiteX73" fmla="*/ 6159731 w 9044247"/>
                  <a:gd name="connsiteY73" fmla="*/ 179587 h 2615216"/>
                  <a:gd name="connsiteX74" fmla="*/ 6325986 w 9044247"/>
                  <a:gd name="connsiteY74" fmla="*/ 246088 h 2615216"/>
                  <a:gd name="connsiteX75" fmla="*/ 6425738 w 9044247"/>
                  <a:gd name="connsiteY75" fmla="*/ 287652 h 2615216"/>
                  <a:gd name="connsiteX76" fmla="*/ 6475615 w 9044247"/>
                  <a:gd name="connsiteY76" fmla="*/ 304277 h 2615216"/>
                  <a:gd name="connsiteX77" fmla="*/ 6492240 w 9044247"/>
                  <a:gd name="connsiteY77" fmla="*/ 320903 h 2615216"/>
                  <a:gd name="connsiteX78" fmla="*/ 6558742 w 9044247"/>
                  <a:gd name="connsiteY78" fmla="*/ 345841 h 2615216"/>
                  <a:gd name="connsiteX79" fmla="*/ 6591993 w 9044247"/>
                  <a:gd name="connsiteY79" fmla="*/ 354154 h 2615216"/>
                  <a:gd name="connsiteX80" fmla="*/ 6716684 w 9044247"/>
                  <a:gd name="connsiteY80" fmla="*/ 420656 h 2615216"/>
                  <a:gd name="connsiteX81" fmla="*/ 6833062 w 9044247"/>
                  <a:gd name="connsiteY81" fmla="*/ 487157 h 2615216"/>
                  <a:gd name="connsiteX82" fmla="*/ 6849687 w 9044247"/>
                  <a:gd name="connsiteY82" fmla="*/ 503783 h 2615216"/>
                  <a:gd name="connsiteX83" fmla="*/ 6941127 w 9044247"/>
                  <a:gd name="connsiteY83" fmla="*/ 561972 h 2615216"/>
                  <a:gd name="connsiteX84" fmla="*/ 6982691 w 9044247"/>
                  <a:gd name="connsiteY84" fmla="*/ 603536 h 2615216"/>
                  <a:gd name="connsiteX85" fmla="*/ 7007629 w 9044247"/>
                  <a:gd name="connsiteY85" fmla="*/ 620161 h 2615216"/>
                  <a:gd name="connsiteX86" fmla="*/ 7049193 w 9044247"/>
                  <a:gd name="connsiteY86" fmla="*/ 653412 h 2615216"/>
                  <a:gd name="connsiteX87" fmla="*/ 7074131 w 9044247"/>
                  <a:gd name="connsiteY87" fmla="*/ 670037 h 2615216"/>
                  <a:gd name="connsiteX88" fmla="*/ 7107382 w 9044247"/>
                  <a:gd name="connsiteY88" fmla="*/ 703288 h 2615216"/>
                  <a:gd name="connsiteX89" fmla="*/ 7182197 w 9044247"/>
                  <a:gd name="connsiteY89" fmla="*/ 761477 h 2615216"/>
                  <a:gd name="connsiteX90" fmla="*/ 7223760 w 9044247"/>
                  <a:gd name="connsiteY90" fmla="*/ 803041 h 2615216"/>
                  <a:gd name="connsiteX91" fmla="*/ 7257011 w 9044247"/>
                  <a:gd name="connsiteY91" fmla="*/ 827979 h 2615216"/>
                  <a:gd name="connsiteX92" fmla="*/ 7281949 w 9044247"/>
                  <a:gd name="connsiteY92" fmla="*/ 844605 h 2615216"/>
                  <a:gd name="connsiteX93" fmla="*/ 7323513 w 9044247"/>
                  <a:gd name="connsiteY93" fmla="*/ 886168 h 2615216"/>
                  <a:gd name="connsiteX94" fmla="*/ 7365077 w 9044247"/>
                  <a:gd name="connsiteY94" fmla="*/ 911107 h 2615216"/>
                  <a:gd name="connsiteX95" fmla="*/ 7456517 w 9044247"/>
                  <a:gd name="connsiteY95" fmla="*/ 977608 h 2615216"/>
                  <a:gd name="connsiteX96" fmla="*/ 7514706 w 9044247"/>
                  <a:gd name="connsiteY96" fmla="*/ 1027485 h 2615216"/>
                  <a:gd name="connsiteX97" fmla="*/ 7547957 w 9044247"/>
                  <a:gd name="connsiteY97" fmla="*/ 1060736 h 2615216"/>
                  <a:gd name="connsiteX98" fmla="*/ 7572895 w 9044247"/>
                  <a:gd name="connsiteY98" fmla="*/ 1077361 h 2615216"/>
                  <a:gd name="connsiteX99" fmla="*/ 7614458 w 9044247"/>
                  <a:gd name="connsiteY99" fmla="*/ 1118925 h 2615216"/>
                  <a:gd name="connsiteX100" fmla="*/ 7631084 w 9044247"/>
                  <a:gd name="connsiteY100" fmla="*/ 1135550 h 2615216"/>
                  <a:gd name="connsiteX101" fmla="*/ 7647709 w 9044247"/>
                  <a:gd name="connsiteY101" fmla="*/ 1160488 h 2615216"/>
                  <a:gd name="connsiteX102" fmla="*/ 7689273 w 9044247"/>
                  <a:gd name="connsiteY102" fmla="*/ 1202052 h 2615216"/>
                  <a:gd name="connsiteX103" fmla="*/ 7705898 w 9044247"/>
                  <a:gd name="connsiteY103" fmla="*/ 1226990 h 2615216"/>
                  <a:gd name="connsiteX104" fmla="*/ 7722524 w 9044247"/>
                  <a:gd name="connsiteY104" fmla="*/ 1243616 h 2615216"/>
                  <a:gd name="connsiteX105" fmla="*/ 7755775 w 9044247"/>
                  <a:gd name="connsiteY105" fmla="*/ 1293492 h 2615216"/>
                  <a:gd name="connsiteX106" fmla="*/ 7822277 w 9044247"/>
                  <a:gd name="connsiteY106" fmla="*/ 1368307 h 2615216"/>
                  <a:gd name="connsiteX107" fmla="*/ 7855527 w 9044247"/>
                  <a:gd name="connsiteY107" fmla="*/ 1401557 h 2615216"/>
                  <a:gd name="connsiteX108" fmla="*/ 7872153 w 9044247"/>
                  <a:gd name="connsiteY108" fmla="*/ 1426496 h 2615216"/>
                  <a:gd name="connsiteX109" fmla="*/ 7913717 w 9044247"/>
                  <a:gd name="connsiteY109" fmla="*/ 1468059 h 2615216"/>
                  <a:gd name="connsiteX110" fmla="*/ 7963593 w 9044247"/>
                  <a:gd name="connsiteY110" fmla="*/ 1534561 h 2615216"/>
                  <a:gd name="connsiteX111" fmla="*/ 7963593 w 9044247"/>
                  <a:gd name="connsiteY111" fmla="*/ 1534561 h 2615216"/>
                  <a:gd name="connsiteX112" fmla="*/ 7980218 w 9044247"/>
                  <a:gd name="connsiteY112" fmla="*/ 1559499 h 2615216"/>
                  <a:gd name="connsiteX113" fmla="*/ 8021782 w 9044247"/>
                  <a:gd name="connsiteY113" fmla="*/ 1601063 h 2615216"/>
                  <a:gd name="connsiteX114" fmla="*/ 8030095 w 9044247"/>
                  <a:gd name="connsiteY114" fmla="*/ 1626001 h 2615216"/>
                  <a:gd name="connsiteX115" fmla="*/ 8055033 w 9044247"/>
                  <a:gd name="connsiteY115" fmla="*/ 1642627 h 2615216"/>
                  <a:gd name="connsiteX116" fmla="*/ 8079971 w 9044247"/>
                  <a:gd name="connsiteY116" fmla="*/ 1667565 h 2615216"/>
                  <a:gd name="connsiteX117" fmla="*/ 8113222 w 9044247"/>
                  <a:gd name="connsiteY117" fmla="*/ 1717441 h 2615216"/>
                  <a:gd name="connsiteX118" fmla="*/ 8154786 w 9044247"/>
                  <a:gd name="connsiteY118" fmla="*/ 1750692 h 2615216"/>
                  <a:gd name="connsiteX119" fmla="*/ 8171411 w 9044247"/>
                  <a:gd name="connsiteY119" fmla="*/ 1775630 h 2615216"/>
                  <a:gd name="connsiteX120" fmla="*/ 8188037 w 9044247"/>
                  <a:gd name="connsiteY120" fmla="*/ 1792256 h 2615216"/>
                  <a:gd name="connsiteX121" fmla="*/ 8204662 w 9044247"/>
                  <a:gd name="connsiteY121" fmla="*/ 1817194 h 2615216"/>
                  <a:gd name="connsiteX122" fmla="*/ 8229600 w 9044247"/>
                  <a:gd name="connsiteY122" fmla="*/ 1833819 h 2615216"/>
                  <a:gd name="connsiteX123" fmla="*/ 8271164 w 9044247"/>
                  <a:gd name="connsiteY123" fmla="*/ 1875383 h 2615216"/>
                  <a:gd name="connsiteX124" fmla="*/ 8296102 w 9044247"/>
                  <a:gd name="connsiteY124" fmla="*/ 1900321 h 2615216"/>
                  <a:gd name="connsiteX125" fmla="*/ 8312727 w 9044247"/>
                  <a:gd name="connsiteY125" fmla="*/ 1916947 h 2615216"/>
                  <a:gd name="connsiteX126" fmla="*/ 8337666 w 9044247"/>
                  <a:gd name="connsiteY126" fmla="*/ 1925259 h 2615216"/>
                  <a:gd name="connsiteX127" fmla="*/ 8395855 w 9044247"/>
                  <a:gd name="connsiteY127" fmla="*/ 1983448 h 2615216"/>
                  <a:gd name="connsiteX128" fmla="*/ 8412480 w 9044247"/>
                  <a:gd name="connsiteY128" fmla="*/ 2000074 h 2615216"/>
                  <a:gd name="connsiteX129" fmla="*/ 8445731 w 9044247"/>
                  <a:gd name="connsiteY129" fmla="*/ 2025012 h 2615216"/>
                  <a:gd name="connsiteX130" fmla="*/ 8478982 w 9044247"/>
                  <a:gd name="connsiteY130" fmla="*/ 2058263 h 2615216"/>
                  <a:gd name="connsiteX131" fmla="*/ 8545484 w 9044247"/>
                  <a:gd name="connsiteY131" fmla="*/ 2116452 h 2615216"/>
                  <a:gd name="connsiteX132" fmla="*/ 8570422 w 9044247"/>
                  <a:gd name="connsiteY132" fmla="*/ 2141390 h 2615216"/>
                  <a:gd name="connsiteX133" fmla="*/ 8603673 w 9044247"/>
                  <a:gd name="connsiteY133" fmla="*/ 2182954 h 2615216"/>
                  <a:gd name="connsiteX134" fmla="*/ 8620298 w 9044247"/>
                  <a:gd name="connsiteY134" fmla="*/ 2207892 h 2615216"/>
                  <a:gd name="connsiteX135" fmla="*/ 8670175 w 9044247"/>
                  <a:gd name="connsiteY135" fmla="*/ 2257768 h 2615216"/>
                  <a:gd name="connsiteX136" fmla="*/ 8686800 w 9044247"/>
                  <a:gd name="connsiteY136" fmla="*/ 2274394 h 2615216"/>
                  <a:gd name="connsiteX137" fmla="*/ 8720051 w 9044247"/>
                  <a:gd name="connsiteY137" fmla="*/ 2324270 h 2615216"/>
                  <a:gd name="connsiteX138" fmla="*/ 8736677 w 9044247"/>
                  <a:gd name="connsiteY138" fmla="*/ 2340896 h 2615216"/>
                  <a:gd name="connsiteX139" fmla="*/ 8769927 w 9044247"/>
                  <a:gd name="connsiteY139" fmla="*/ 2390772 h 2615216"/>
                  <a:gd name="connsiteX140" fmla="*/ 8786553 w 9044247"/>
                  <a:gd name="connsiteY140" fmla="*/ 2407397 h 2615216"/>
                  <a:gd name="connsiteX141" fmla="*/ 8803178 w 9044247"/>
                  <a:gd name="connsiteY141" fmla="*/ 2432336 h 2615216"/>
                  <a:gd name="connsiteX142" fmla="*/ 8853055 w 9044247"/>
                  <a:gd name="connsiteY142" fmla="*/ 2482212 h 2615216"/>
                  <a:gd name="connsiteX143" fmla="*/ 8877993 w 9044247"/>
                  <a:gd name="connsiteY143" fmla="*/ 2507150 h 2615216"/>
                  <a:gd name="connsiteX144" fmla="*/ 8927869 w 9044247"/>
                  <a:gd name="connsiteY144" fmla="*/ 2540401 h 2615216"/>
                  <a:gd name="connsiteX145" fmla="*/ 8952807 w 9044247"/>
                  <a:gd name="connsiteY145" fmla="*/ 2557027 h 2615216"/>
                  <a:gd name="connsiteX146" fmla="*/ 9002684 w 9044247"/>
                  <a:gd name="connsiteY146" fmla="*/ 2590277 h 2615216"/>
                  <a:gd name="connsiteX147" fmla="*/ 9019309 w 9044247"/>
                  <a:gd name="connsiteY147" fmla="*/ 2606903 h 2615216"/>
                  <a:gd name="connsiteX148" fmla="*/ 9044247 w 9044247"/>
                  <a:gd name="connsiteY148" fmla="*/ 2615216 h 261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9044247" h="2615216">
                    <a:moveTo>
                      <a:pt x="0" y="54896"/>
                    </a:moveTo>
                    <a:cubicBezTo>
                      <a:pt x="124298" y="59039"/>
                      <a:pt x="243084" y="59837"/>
                      <a:pt x="365760" y="71521"/>
                    </a:cubicBezTo>
                    <a:cubicBezTo>
                      <a:pt x="378506" y="72735"/>
                      <a:pt x="458068" y="84770"/>
                      <a:pt x="473826" y="88147"/>
                    </a:cubicBezTo>
                    <a:cubicBezTo>
                      <a:pt x="496168" y="92935"/>
                      <a:pt x="517557" y="102874"/>
                      <a:pt x="540327" y="104772"/>
                    </a:cubicBezTo>
                    <a:lnTo>
                      <a:pt x="640080" y="113085"/>
                    </a:lnTo>
                    <a:cubicBezTo>
                      <a:pt x="739833" y="110314"/>
                      <a:pt x="839713" y="110520"/>
                      <a:pt x="939338" y="104772"/>
                    </a:cubicBezTo>
                    <a:cubicBezTo>
                      <a:pt x="983943" y="102199"/>
                      <a:pt x="1072342" y="88147"/>
                      <a:pt x="1072342" y="88147"/>
                    </a:cubicBezTo>
                    <a:cubicBezTo>
                      <a:pt x="1138357" y="66141"/>
                      <a:pt x="1069979" y="86646"/>
                      <a:pt x="1213658" y="71521"/>
                    </a:cubicBezTo>
                    <a:cubicBezTo>
                      <a:pt x="1227709" y="70042"/>
                      <a:pt x="1241235" y="65206"/>
                      <a:pt x="1255222" y="63208"/>
                    </a:cubicBezTo>
                    <a:cubicBezTo>
                      <a:pt x="1280062" y="59660"/>
                      <a:pt x="1305099" y="57667"/>
                      <a:pt x="1330037" y="54896"/>
                    </a:cubicBezTo>
                    <a:cubicBezTo>
                      <a:pt x="1375394" y="39777"/>
                      <a:pt x="1342207" y="49187"/>
                      <a:pt x="1413164" y="38270"/>
                    </a:cubicBezTo>
                    <a:cubicBezTo>
                      <a:pt x="1429823" y="35707"/>
                      <a:pt x="1446301" y="31926"/>
                      <a:pt x="1463040" y="29957"/>
                    </a:cubicBezTo>
                    <a:cubicBezTo>
                      <a:pt x="1630302" y="10280"/>
                      <a:pt x="1491779" y="32095"/>
                      <a:pt x="1604357" y="13332"/>
                    </a:cubicBezTo>
                    <a:cubicBezTo>
                      <a:pt x="1675759" y="-10469"/>
                      <a:pt x="1625825" y="2773"/>
                      <a:pt x="1778924" y="13332"/>
                    </a:cubicBezTo>
                    <a:cubicBezTo>
                      <a:pt x="1809457" y="15438"/>
                      <a:pt x="1839884" y="18874"/>
                      <a:pt x="1870364" y="21645"/>
                    </a:cubicBezTo>
                    <a:cubicBezTo>
                      <a:pt x="1884218" y="24416"/>
                      <a:pt x="1898220" y="26530"/>
                      <a:pt x="1911927" y="29957"/>
                    </a:cubicBezTo>
                    <a:cubicBezTo>
                      <a:pt x="1920428" y="32082"/>
                      <a:pt x="1928312" y="36369"/>
                      <a:pt x="1936866" y="38270"/>
                    </a:cubicBezTo>
                    <a:cubicBezTo>
                      <a:pt x="1999640" y="52220"/>
                      <a:pt x="1983461" y="39946"/>
                      <a:pt x="2053244" y="63208"/>
                    </a:cubicBezTo>
                    <a:cubicBezTo>
                      <a:pt x="2069869" y="68750"/>
                      <a:pt x="2085936" y="76397"/>
                      <a:pt x="2103120" y="79834"/>
                    </a:cubicBezTo>
                    <a:cubicBezTo>
                      <a:pt x="2250385" y="109288"/>
                      <a:pt x="2024372" y="64549"/>
                      <a:pt x="2194560" y="96459"/>
                    </a:cubicBezTo>
                    <a:cubicBezTo>
                      <a:pt x="2222334" y="101667"/>
                      <a:pt x="2249434" y="112581"/>
                      <a:pt x="2277687" y="113085"/>
                    </a:cubicBezTo>
                    <a:lnTo>
                      <a:pt x="2743200" y="121397"/>
                    </a:lnTo>
                    <a:cubicBezTo>
                      <a:pt x="2942136" y="154554"/>
                      <a:pt x="2717173" y="119544"/>
                      <a:pt x="3225338" y="138023"/>
                    </a:cubicBezTo>
                    <a:cubicBezTo>
                      <a:pt x="3234095" y="138341"/>
                      <a:pt x="3241616" y="145004"/>
                      <a:pt x="3250277" y="146336"/>
                    </a:cubicBezTo>
                    <a:cubicBezTo>
                      <a:pt x="3277800" y="150570"/>
                      <a:pt x="3305695" y="151877"/>
                      <a:pt x="3333404" y="154648"/>
                    </a:cubicBezTo>
                    <a:cubicBezTo>
                      <a:pt x="3444439" y="176856"/>
                      <a:pt x="3309942" y="152106"/>
                      <a:pt x="3549535" y="171274"/>
                    </a:cubicBezTo>
                    <a:cubicBezTo>
                      <a:pt x="3560923" y="172185"/>
                      <a:pt x="3571545" y="177543"/>
                      <a:pt x="3582786" y="179587"/>
                    </a:cubicBezTo>
                    <a:cubicBezTo>
                      <a:pt x="3602063" y="183092"/>
                      <a:pt x="3621409" y="186869"/>
                      <a:pt x="3640975" y="187899"/>
                    </a:cubicBezTo>
                    <a:cubicBezTo>
                      <a:pt x="3726799" y="192416"/>
                      <a:pt x="3812771" y="193441"/>
                      <a:pt x="3898669" y="196212"/>
                    </a:cubicBezTo>
                    <a:lnTo>
                      <a:pt x="3965171" y="204525"/>
                    </a:lnTo>
                    <a:cubicBezTo>
                      <a:pt x="3990091" y="207457"/>
                      <a:pt x="4015186" y="209022"/>
                      <a:pt x="4039986" y="212837"/>
                    </a:cubicBezTo>
                    <a:cubicBezTo>
                      <a:pt x="4051278" y="214574"/>
                      <a:pt x="4061996" y="219106"/>
                      <a:pt x="4073237" y="221150"/>
                    </a:cubicBezTo>
                    <a:cubicBezTo>
                      <a:pt x="4098474" y="225739"/>
                      <a:pt x="4174769" y="234881"/>
                      <a:pt x="4197927" y="237776"/>
                    </a:cubicBezTo>
                    <a:cubicBezTo>
                      <a:pt x="4230156" y="248518"/>
                      <a:pt x="4251879" y="256466"/>
                      <a:pt x="4289367" y="262714"/>
                    </a:cubicBezTo>
                    <a:cubicBezTo>
                      <a:pt x="4305993" y="265485"/>
                      <a:pt x="4322892" y="266939"/>
                      <a:pt x="4339244" y="271027"/>
                    </a:cubicBezTo>
                    <a:cubicBezTo>
                      <a:pt x="4356245" y="275277"/>
                      <a:pt x="4389120" y="287652"/>
                      <a:pt x="4389120" y="287652"/>
                    </a:cubicBezTo>
                    <a:cubicBezTo>
                      <a:pt x="4443770" y="342299"/>
                      <a:pt x="4340996" y="244487"/>
                      <a:pt x="4455622" y="320903"/>
                    </a:cubicBezTo>
                    <a:cubicBezTo>
                      <a:pt x="4527095" y="368551"/>
                      <a:pt x="4436662" y="311422"/>
                      <a:pt x="4505498" y="345841"/>
                    </a:cubicBezTo>
                    <a:cubicBezTo>
                      <a:pt x="4565471" y="375828"/>
                      <a:pt x="4490837" y="349953"/>
                      <a:pt x="4563687" y="379092"/>
                    </a:cubicBezTo>
                    <a:cubicBezTo>
                      <a:pt x="4579959" y="385600"/>
                      <a:pt x="4596938" y="390175"/>
                      <a:pt x="4613564" y="395717"/>
                    </a:cubicBezTo>
                    <a:lnTo>
                      <a:pt x="4638502" y="404030"/>
                    </a:lnTo>
                    <a:cubicBezTo>
                      <a:pt x="4653968" y="419497"/>
                      <a:pt x="4659089" y="426793"/>
                      <a:pt x="4680066" y="437281"/>
                    </a:cubicBezTo>
                    <a:cubicBezTo>
                      <a:pt x="4687903" y="441200"/>
                      <a:pt x="4696691" y="442823"/>
                      <a:pt x="4705004" y="445594"/>
                    </a:cubicBezTo>
                    <a:cubicBezTo>
                      <a:pt x="4738114" y="495261"/>
                      <a:pt x="4701955" y="452078"/>
                      <a:pt x="4746567" y="478845"/>
                    </a:cubicBezTo>
                    <a:cubicBezTo>
                      <a:pt x="4753287" y="482877"/>
                      <a:pt x="4756923" y="490768"/>
                      <a:pt x="4763193" y="495470"/>
                    </a:cubicBezTo>
                    <a:cubicBezTo>
                      <a:pt x="4808928" y="529771"/>
                      <a:pt x="4799126" y="524073"/>
                      <a:pt x="4838007" y="537034"/>
                    </a:cubicBezTo>
                    <a:cubicBezTo>
                      <a:pt x="4858463" y="557490"/>
                      <a:pt x="4870874" y="574249"/>
                      <a:pt x="4896197" y="586910"/>
                    </a:cubicBezTo>
                    <a:cubicBezTo>
                      <a:pt x="4910167" y="593895"/>
                      <a:pt x="4941067" y="599540"/>
                      <a:pt x="4954386" y="603536"/>
                    </a:cubicBezTo>
                    <a:cubicBezTo>
                      <a:pt x="5037371" y="628431"/>
                      <a:pt x="4970679" y="615363"/>
                      <a:pt x="5062451" y="628474"/>
                    </a:cubicBezTo>
                    <a:cubicBezTo>
                      <a:pt x="5175471" y="666147"/>
                      <a:pt x="5094818" y="645828"/>
                      <a:pt x="5311833" y="636787"/>
                    </a:cubicBezTo>
                    <a:cubicBezTo>
                      <a:pt x="5328458" y="625703"/>
                      <a:pt x="5347580" y="617665"/>
                      <a:pt x="5361709" y="603536"/>
                    </a:cubicBezTo>
                    <a:cubicBezTo>
                      <a:pt x="5377173" y="588072"/>
                      <a:pt x="5382299" y="580772"/>
                      <a:pt x="5403273" y="570285"/>
                    </a:cubicBezTo>
                    <a:cubicBezTo>
                      <a:pt x="5411110" y="566366"/>
                      <a:pt x="5419898" y="564743"/>
                      <a:pt x="5428211" y="561972"/>
                    </a:cubicBezTo>
                    <a:cubicBezTo>
                      <a:pt x="5433753" y="556430"/>
                      <a:pt x="5438567" y="550049"/>
                      <a:pt x="5444837" y="545347"/>
                    </a:cubicBezTo>
                    <a:cubicBezTo>
                      <a:pt x="5460822" y="533358"/>
                      <a:pt x="5480584" y="526225"/>
                      <a:pt x="5494713" y="512096"/>
                    </a:cubicBezTo>
                    <a:cubicBezTo>
                      <a:pt x="5505797" y="501012"/>
                      <a:pt x="5514922" y="487540"/>
                      <a:pt x="5527964" y="478845"/>
                    </a:cubicBezTo>
                    <a:cubicBezTo>
                      <a:pt x="5544589" y="467761"/>
                      <a:pt x="5563711" y="459723"/>
                      <a:pt x="5577840" y="445594"/>
                    </a:cubicBezTo>
                    <a:cubicBezTo>
                      <a:pt x="5583382" y="440052"/>
                      <a:pt x="5588346" y="433864"/>
                      <a:pt x="5594466" y="428968"/>
                    </a:cubicBezTo>
                    <a:cubicBezTo>
                      <a:pt x="5602267" y="422727"/>
                      <a:pt x="5611603" y="418584"/>
                      <a:pt x="5619404" y="412343"/>
                    </a:cubicBezTo>
                    <a:cubicBezTo>
                      <a:pt x="5625524" y="407447"/>
                      <a:pt x="5629909" y="400613"/>
                      <a:pt x="5636029" y="395717"/>
                    </a:cubicBezTo>
                    <a:cubicBezTo>
                      <a:pt x="5643830" y="389476"/>
                      <a:pt x="5653166" y="385333"/>
                      <a:pt x="5660967" y="379092"/>
                    </a:cubicBezTo>
                    <a:cubicBezTo>
                      <a:pt x="5667087" y="374196"/>
                      <a:pt x="5671323" y="367169"/>
                      <a:pt x="5677593" y="362467"/>
                    </a:cubicBezTo>
                    <a:cubicBezTo>
                      <a:pt x="5723328" y="328166"/>
                      <a:pt x="5713526" y="333864"/>
                      <a:pt x="5752407" y="320903"/>
                    </a:cubicBezTo>
                    <a:cubicBezTo>
                      <a:pt x="5792546" y="280764"/>
                      <a:pt x="5741544" y="329592"/>
                      <a:pt x="5793971" y="287652"/>
                    </a:cubicBezTo>
                    <a:cubicBezTo>
                      <a:pt x="5800091" y="282756"/>
                      <a:pt x="5804076" y="275374"/>
                      <a:pt x="5810597" y="271027"/>
                    </a:cubicBezTo>
                    <a:cubicBezTo>
                      <a:pt x="5820907" y="264153"/>
                      <a:pt x="5833088" y="260549"/>
                      <a:pt x="5843847" y="254401"/>
                    </a:cubicBezTo>
                    <a:cubicBezTo>
                      <a:pt x="5852521" y="249444"/>
                      <a:pt x="5859656" y="241834"/>
                      <a:pt x="5868786" y="237776"/>
                    </a:cubicBezTo>
                    <a:cubicBezTo>
                      <a:pt x="5884800" y="230659"/>
                      <a:pt x="5902037" y="226692"/>
                      <a:pt x="5918662" y="221150"/>
                    </a:cubicBezTo>
                    <a:cubicBezTo>
                      <a:pt x="5926975" y="218379"/>
                      <a:pt x="5935099" y="214962"/>
                      <a:pt x="5943600" y="212837"/>
                    </a:cubicBezTo>
                    <a:cubicBezTo>
                      <a:pt x="5954684" y="210066"/>
                      <a:pt x="5965908" y="207808"/>
                      <a:pt x="5976851" y="204525"/>
                    </a:cubicBezTo>
                    <a:cubicBezTo>
                      <a:pt x="5993637" y="199489"/>
                      <a:pt x="6010102" y="193441"/>
                      <a:pt x="6026727" y="187899"/>
                    </a:cubicBezTo>
                    <a:lnTo>
                      <a:pt x="6051666" y="179587"/>
                    </a:lnTo>
                    <a:lnTo>
                      <a:pt x="6076604" y="171274"/>
                    </a:lnTo>
                    <a:cubicBezTo>
                      <a:pt x="6104313" y="174045"/>
                      <a:pt x="6133058" y="171585"/>
                      <a:pt x="6159731" y="179587"/>
                    </a:cubicBezTo>
                    <a:cubicBezTo>
                      <a:pt x="6216901" y="196738"/>
                      <a:pt x="6269362" y="227213"/>
                      <a:pt x="6325986" y="246088"/>
                    </a:cubicBezTo>
                    <a:cubicBezTo>
                      <a:pt x="6394549" y="268943"/>
                      <a:pt x="6287680" y="232429"/>
                      <a:pt x="6425738" y="287652"/>
                    </a:cubicBezTo>
                    <a:cubicBezTo>
                      <a:pt x="6442009" y="294161"/>
                      <a:pt x="6458989" y="298735"/>
                      <a:pt x="6475615" y="304277"/>
                    </a:cubicBezTo>
                    <a:cubicBezTo>
                      <a:pt x="6481157" y="309819"/>
                      <a:pt x="6485435" y="317015"/>
                      <a:pt x="6492240" y="320903"/>
                    </a:cubicBezTo>
                    <a:cubicBezTo>
                      <a:pt x="6501019" y="325920"/>
                      <a:pt x="6543677" y="341537"/>
                      <a:pt x="6558742" y="345841"/>
                    </a:cubicBezTo>
                    <a:cubicBezTo>
                      <a:pt x="6569727" y="348980"/>
                      <a:pt x="6581492" y="349654"/>
                      <a:pt x="6591993" y="354154"/>
                    </a:cubicBezTo>
                    <a:cubicBezTo>
                      <a:pt x="6690911" y="396547"/>
                      <a:pt x="6647857" y="383113"/>
                      <a:pt x="6716684" y="420656"/>
                    </a:cubicBezTo>
                    <a:cubicBezTo>
                      <a:pt x="6749005" y="438286"/>
                      <a:pt x="6808368" y="462461"/>
                      <a:pt x="6833062" y="487157"/>
                    </a:cubicBezTo>
                    <a:cubicBezTo>
                      <a:pt x="6838604" y="492699"/>
                      <a:pt x="6843243" y="499322"/>
                      <a:pt x="6849687" y="503783"/>
                    </a:cubicBezTo>
                    <a:cubicBezTo>
                      <a:pt x="6879391" y="524348"/>
                      <a:pt x="6915580" y="536425"/>
                      <a:pt x="6941127" y="561972"/>
                    </a:cubicBezTo>
                    <a:cubicBezTo>
                      <a:pt x="6954982" y="575827"/>
                      <a:pt x="6967945" y="590634"/>
                      <a:pt x="6982691" y="603536"/>
                    </a:cubicBezTo>
                    <a:cubicBezTo>
                      <a:pt x="6990210" y="610115"/>
                      <a:pt x="6999637" y="614167"/>
                      <a:pt x="7007629" y="620161"/>
                    </a:cubicBezTo>
                    <a:cubicBezTo>
                      <a:pt x="7021823" y="630806"/>
                      <a:pt x="7034999" y="642767"/>
                      <a:pt x="7049193" y="653412"/>
                    </a:cubicBezTo>
                    <a:cubicBezTo>
                      <a:pt x="7057185" y="659406"/>
                      <a:pt x="7066546" y="663535"/>
                      <a:pt x="7074131" y="670037"/>
                    </a:cubicBezTo>
                    <a:cubicBezTo>
                      <a:pt x="7086032" y="680238"/>
                      <a:pt x="7095416" y="693163"/>
                      <a:pt x="7107382" y="703288"/>
                    </a:cubicBezTo>
                    <a:cubicBezTo>
                      <a:pt x="7131500" y="723695"/>
                      <a:pt x="7159857" y="739137"/>
                      <a:pt x="7182197" y="761477"/>
                    </a:cubicBezTo>
                    <a:cubicBezTo>
                      <a:pt x="7196051" y="775332"/>
                      <a:pt x="7208085" y="791285"/>
                      <a:pt x="7223760" y="803041"/>
                    </a:cubicBezTo>
                    <a:cubicBezTo>
                      <a:pt x="7234844" y="811354"/>
                      <a:pt x="7245737" y="819926"/>
                      <a:pt x="7257011" y="827979"/>
                    </a:cubicBezTo>
                    <a:cubicBezTo>
                      <a:pt x="7265141" y="833786"/>
                      <a:pt x="7274430" y="838026"/>
                      <a:pt x="7281949" y="844605"/>
                    </a:cubicBezTo>
                    <a:cubicBezTo>
                      <a:pt x="7296694" y="857507"/>
                      <a:pt x="7308213" y="873928"/>
                      <a:pt x="7323513" y="886168"/>
                    </a:cubicBezTo>
                    <a:cubicBezTo>
                      <a:pt x="7336130" y="896261"/>
                      <a:pt x="7352151" y="901413"/>
                      <a:pt x="7365077" y="911107"/>
                    </a:cubicBezTo>
                    <a:cubicBezTo>
                      <a:pt x="7461641" y="983530"/>
                      <a:pt x="7386366" y="942533"/>
                      <a:pt x="7456517" y="977608"/>
                    </a:cubicBezTo>
                    <a:cubicBezTo>
                      <a:pt x="7527435" y="1048529"/>
                      <a:pt x="7429408" y="952849"/>
                      <a:pt x="7514706" y="1027485"/>
                    </a:cubicBezTo>
                    <a:cubicBezTo>
                      <a:pt x="7526502" y="1037807"/>
                      <a:pt x="7536056" y="1050535"/>
                      <a:pt x="7547957" y="1060736"/>
                    </a:cubicBezTo>
                    <a:cubicBezTo>
                      <a:pt x="7555542" y="1067238"/>
                      <a:pt x="7565376" y="1070782"/>
                      <a:pt x="7572895" y="1077361"/>
                    </a:cubicBezTo>
                    <a:cubicBezTo>
                      <a:pt x="7587640" y="1090263"/>
                      <a:pt x="7600603" y="1105070"/>
                      <a:pt x="7614458" y="1118925"/>
                    </a:cubicBezTo>
                    <a:cubicBezTo>
                      <a:pt x="7620000" y="1124467"/>
                      <a:pt x="7626737" y="1129029"/>
                      <a:pt x="7631084" y="1135550"/>
                    </a:cubicBezTo>
                    <a:cubicBezTo>
                      <a:pt x="7636626" y="1143863"/>
                      <a:pt x="7641130" y="1152969"/>
                      <a:pt x="7647709" y="1160488"/>
                    </a:cubicBezTo>
                    <a:cubicBezTo>
                      <a:pt x="7660611" y="1175234"/>
                      <a:pt x="7678405" y="1185749"/>
                      <a:pt x="7689273" y="1202052"/>
                    </a:cubicBezTo>
                    <a:cubicBezTo>
                      <a:pt x="7694815" y="1210365"/>
                      <a:pt x="7699657" y="1219189"/>
                      <a:pt x="7705898" y="1226990"/>
                    </a:cubicBezTo>
                    <a:cubicBezTo>
                      <a:pt x="7710794" y="1233110"/>
                      <a:pt x="7717821" y="1237346"/>
                      <a:pt x="7722524" y="1243616"/>
                    </a:cubicBezTo>
                    <a:cubicBezTo>
                      <a:pt x="7734513" y="1259601"/>
                      <a:pt x="7741646" y="1279363"/>
                      <a:pt x="7755775" y="1293492"/>
                    </a:cubicBezTo>
                    <a:cubicBezTo>
                      <a:pt x="7876334" y="1414054"/>
                      <a:pt x="7736650" y="1270448"/>
                      <a:pt x="7822277" y="1368307"/>
                    </a:cubicBezTo>
                    <a:cubicBezTo>
                      <a:pt x="7832599" y="1380103"/>
                      <a:pt x="7845326" y="1389656"/>
                      <a:pt x="7855527" y="1401557"/>
                    </a:cubicBezTo>
                    <a:cubicBezTo>
                      <a:pt x="7862029" y="1409143"/>
                      <a:pt x="7865574" y="1418977"/>
                      <a:pt x="7872153" y="1426496"/>
                    </a:cubicBezTo>
                    <a:cubicBezTo>
                      <a:pt x="7885055" y="1441241"/>
                      <a:pt x="7913717" y="1468059"/>
                      <a:pt x="7913717" y="1468059"/>
                    </a:cubicBezTo>
                    <a:cubicBezTo>
                      <a:pt x="7937352" y="1515330"/>
                      <a:pt x="7921580" y="1492548"/>
                      <a:pt x="7963593" y="1534561"/>
                    </a:cubicBezTo>
                    <a:lnTo>
                      <a:pt x="7963593" y="1534561"/>
                    </a:lnTo>
                    <a:cubicBezTo>
                      <a:pt x="7969135" y="1542874"/>
                      <a:pt x="7973639" y="1551980"/>
                      <a:pt x="7980218" y="1559499"/>
                    </a:cubicBezTo>
                    <a:cubicBezTo>
                      <a:pt x="7993120" y="1574245"/>
                      <a:pt x="8021782" y="1601063"/>
                      <a:pt x="8021782" y="1601063"/>
                    </a:cubicBezTo>
                    <a:cubicBezTo>
                      <a:pt x="8024553" y="1609376"/>
                      <a:pt x="8024621" y="1619159"/>
                      <a:pt x="8030095" y="1626001"/>
                    </a:cubicBezTo>
                    <a:cubicBezTo>
                      <a:pt x="8036336" y="1633802"/>
                      <a:pt x="8047358" y="1636231"/>
                      <a:pt x="8055033" y="1642627"/>
                    </a:cubicBezTo>
                    <a:cubicBezTo>
                      <a:pt x="8064064" y="1650153"/>
                      <a:pt x="8072754" y="1658285"/>
                      <a:pt x="8079971" y="1667565"/>
                    </a:cubicBezTo>
                    <a:cubicBezTo>
                      <a:pt x="8092238" y="1683337"/>
                      <a:pt x="8096597" y="1706357"/>
                      <a:pt x="8113222" y="1717441"/>
                    </a:cubicBezTo>
                    <a:cubicBezTo>
                      <a:pt x="8131735" y="1729784"/>
                      <a:pt x="8141251" y="1733773"/>
                      <a:pt x="8154786" y="1750692"/>
                    </a:cubicBezTo>
                    <a:cubicBezTo>
                      <a:pt x="8161027" y="1758493"/>
                      <a:pt x="8165170" y="1767829"/>
                      <a:pt x="8171411" y="1775630"/>
                    </a:cubicBezTo>
                    <a:cubicBezTo>
                      <a:pt x="8176307" y="1781750"/>
                      <a:pt x="8183141" y="1786136"/>
                      <a:pt x="8188037" y="1792256"/>
                    </a:cubicBezTo>
                    <a:cubicBezTo>
                      <a:pt x="8194278" y="1800057"/>
                      <a:pt x="8197598" y="1810130"/>
                      <a:pt x="8204662" y="1817194"/>
                    </a:cubicBezTo>
                    <a:cubicBezTo>
                      <a:pt x="8211726" y="1824258"/>
                      <a:pt x="8222081" y="1827240"/>
                      <a:pt x="8229600" y="1833819"/>
                    </a:cubicBezTo>
                    <a:cubicBezTo>
                      <a:pt x="8244346" y="1846721"/>
                      <a:pt x="8257309" y="1861528"/>
                      <a:pt x="8271164" y="1875383"/>
                    </a:cubicBezTo>
                    <a:lnTo>
                      <a:pt x="8296102" y="1900321"/>
                    </a:lnTo>
                    <a:cubicBezTo>
                      <a:pt x="8301644" y="1905863"/>
                      <a:pt x="8305292" y="1914469"/>
                      <a:pt x="8312727" y="1916947"/>
                    </a:cubicBezTo>
                    <a:lnTo>
                      <a:pt x="8337666" y="1925259"/>
                    </a:lnTo>
                    <a:lnTo>
                      <a:pt x="8395855" y="1983448"/>
                    </a:lnTo>
                    <a:cubicBezTo>
                      <a:pt x="8401397" y="1988990"/>
                      <a:pt x="8406210" y="1995372"/>
                      <a:pt x="8412480" y="2000074"/>
                    </a:cubicBezTo>
                    <a:cubicBezTo>
                      <a:pt x="8423564" y="2008387"/>
                      <a:pt x="8435304" y="2015889"/>
                      <a:pt x="8445731" y="2025012"/>
                    </a:cubicBezTo>
                    <a:cubicBezTo>
                      <a:pt x="8457527" y="2035334"/>
                      <a:pt x="8465940" y="2049568"/>
                      <a:pt x="8478982" y="2058263"/>
                    </a:cubicBezTo>
                    <a:cubicBezTo>
                      <a:pt x="8520223" y="2085756"/>
                      <a:pt x="8496856" y="2067824"/>
                      <a:pt x="8545484" y="2116452"/>
                    </a:cubicBezTo>
                    <a:cubicBezTo>
                      <a:pt x="8553797" y="2124765"/>
                      <a:pt x="8563901" y="2131608"/>
                      <a:pt x="8570422" y="2141390"/>
                    </a:cubicBezTo>
                    <a:cubicBezTo>
                      <a:pt x="8621591" y="2218144"/>
                      <a:pt x="8556294" y="2123730"/>
                      <a:pt x="8603673" y="2182954"/>
                    </a:cubicBezTo>
                    <a:cubicBezTo>
                      <a:pt x="8609914" y="2190755"/>
                      <a:pt x="8613796" y="2200307"/>
                      <a:pt x="8620298" y="2207892"/>
                    </a:cubicBezTo>
                    <a:cubicBezTo>
                      <a:pt x="8620318" y="2207915"/>
                      <a:pt x="8661851" y="2249444"/>
                      <a:pt x="8670175" y="2257768"/>
                    </a:cubicBezTo>
                    <a:cubicBezTo>
                      <a:pt x="8675717" y="2263310"/>
                      <a:pt x="8682453" y="2267873"/>
                      <a:pt x="8686800" y="2274394"/>
                    </a:cubicBezTo>
                    <a:cubicBezTo>
                      <a:pt x="8697884" y="2291019"/>
                      <a:pt x="8705922" y="2310141"/>
                      <a:pt x="8720051" y="2324270"/>
                    </a:cubicBezTo>
                    <a:cubicBezTo>
                      <a:pt x="8725593" y="2329812"/>
                      <a:pt x="8731974" y="2334626"/>
                      <a:pt x="8736677" y="2340896"/>
                    </a:cubicBezTo>
                    <a:cubicBezTo>
                      <a:pt x="8748666" y="2356881"/>
                      <a:pt x="8755798" y="2376644"/>
                      <a:pt x="8769927" y="2390772"/>
                    </a:cubicBezTo>
                    <a:cubicBezTo>
                      <a:pt x="8775469" y="2396314"/>
                      <a:pt x="8781657" y="2401277"/>
                      <a:pt x="8786553" y="2407397"/>
                    </a:cubicBezTo>
                    <a:cubicBezTo>
                      <a:pt x="8792794" y="2415199"/>
                      <a:pt x="8796676" y="2424750"/>
                      <a:pt x="8803178" y="2432336"/>
                    </a:cubicBezTo>
                    <a:cubicBezTo>
                      <a:pt x="8803196" y="2432357"/>
                      <a:pt x="8844733" y="2473890"/>
                      <a:pt x="8853055" y="2482212"/>
                    </a:cubicBezTo>
                    <a:cubicBezTo>
                      <a:pt x="8861368" y="2490525"/>
                      <a:pt x="8868212" y="2500629"/>
                      <a:pt x="8877993" y="2507150"/>
                    </a:cubicBezTo>
                    <a:lnTo>
                      <a:pt x="8927869" y="2540401"/>
                    </a:lnTo>
                    <a:cubicBezTo>
                      <a:pt x="8936182" y="2545943"/>
                      <a:pt x="8945742" y="2549963"/>
                      <a:pt x="8952807" y="2557027"/>
                    </a:cubicBezTo>
                    <a:cubicBezTo>
                      <a:pt x="8978196" y="2582414"/>
                      <a:pt x="8962423" y="2570147"/>
                      <a:pt x="9002684" y="2590277"/>
                    </a:cubicBezTo>
                    <a:cubicBezTo>
                      <a:pt x="9008226" y="2595819"/>
                      <a:pt x="9012589" y="2602871"/>
                      <a:pt x="9019309" y="2606903"/>
                    </a:cubicBezTo>
                    <a:cubicBezTo>
                      <a:pt x="9026823" y="2611411"/>
                      <a:pt x="9044247" y="2615216"/>
                      <a:pt x="9044247" y="2615216"/>
                    </a:cubicBezTo>
                  </a:path>
                </a:pathLst>
              </a:custGeom>
              <a:noFill/>
              <a:ln w="571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Tekstiruutu 23"/>
              <p:cNvSpPr txBox="1"/>
              <p:nvPr/>
            </p:nvSpPr>
            <p:spPr>
              <a:xfrm>
                <a:off x="9601356" y="5077152"/>
                <a:ext cx="1820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ei solurakennetta </a:t>
                </a:r>
                <a:r>
                  <a:rPr lang="fi-FI" dirty="0" smtClean="0">
                    <a:sym typeface="Wingdings" panose="05000000000000000000" pitchFamily="2" charset="2"/>
                  </a:rPr>
                  <a:t> eivät eliöitä</a:t>
                </a:r>
                <a:endParaRPr lang="fi-FI" dirty="0"/>
              </a:p>
            </p:txBody>
          </p:sp>
        </p:grpSp>
        <p:sp>
          <p:nvSpPr>
            <p:cNvPr id="26" name="Tekstiruutu 25"/>
            <p:cNvSpPr txBox="1"/>
            <p:nvPr/>
          </p:nvSpPr>
          <p:spPr>
            <a:xfrm>
              <a:off x="1245208" y="2500207"/>
              <a:ext cx="2990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smtClean="0">
                  <a:solidFill>
                    <a:srgbClr val="FF0000"/>
                  </a:solidFill>
                </a:rPr>
                <a:t>1 </a:t>
              </a:r>
              <a:r>
                <a:rPr lang="fi-FI" sz="2400" dirty="0" err="1" smtClean="0">
                  <a:solidFill>
                    <a:srgbClr val="FF0000"/>
                  </a:solidFill>
                </a:rPr>
                <a:t>domeeni</a:t>
              </a:r>
              <a:r>
                <a:rPr lang="fi-FI" sz="2400" dirty="0" smtClean="0">
                  <a:solidFill>
                    <a:srgbClr val="FF0000"/>
                  </a:solidFill>
                </a:rPr>
                <a:t>, 4 kuntaa</a:t>
              </a:r>
              <a:endParaRPr lang="fi-FI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kstiruutu 26"/>
          <p:cNvSpPr txBox="1"/>
          <p:nvPr/>
        </p:nvSpPr>
        <p:spPr>
          <a:xfrm>
            <a:off x="635221" y="4970230"/>
            <a:ext cx="299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2 </a:t>
            </a:r>
            <a:r>
              <a:rPr lang="fi-FI" sz="2400" dirty="0" err="1" smtClean="0">
                <a:solidFill>
                  <a:srgbClr val="FF0000"/>
                </a:solidFill>
              </a:rPr>
              <a:t>domeenia</a:t>
            </a:r>
            <a:r>
              <a:rPr lang="fi-FI" sz="2400" dirty="0" smtClean="0">
                <a:solidFill>
                  <a:srgbClr val="FF0000"/>
                </a:solidFill>
              </a:rPr>
              <a:t>, 2 kuntaa</a:t>
            </a:r>
            <a:endParaRPr lang="fi-F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Tohvelieläin jakautuu kahtia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35" y="1600201"/>
            <a:ext cx="6179530" cy="4525963"/>
          </a:xfrm>
        </p:spPr>
      </p:pic>
    </p:spTree>
    <p:extLst>
      <p:ext uri="{BB962C8B-B14F-4D97-AF65-F5344CB8AC3E}">
        <p14:creationId xmlns:p14="http://schemas.microsoft.com/office/powerpoint/2010/main" val="36743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Posken solut lisääntyvät jakautumalla</a:t>
            </a:r>
            <a:endParaRPr lang="fi-FI" dirty="0"/>
          </a:p>
        </p:txBody>
      </p:sp>
      <p:pic>
        <p:nvPicPr>
          <p:cNvPr id="4" name="Picture 2" descr="E:\BI2 Solu ja perinnöllisyys\IMG_7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772816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Haavikko eli haapametsä,</a:t>
            </a:r>
            <a:br>
              <a:rPr lang="fi-FI" dirty="0" smtClean="0"/>
            </a:br>
            <a:r>
              <a:rPr lang="fi-FI" dirty="0" smtClean="0"/>
              <a:t>juurivesat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61660"/>
            <a:ext cx="8229600" cy="3203042"/>
          </a:xfrm>
        </p:spPr>
      </p:pic>
    </p:spTree>
    <p:extLst>
      <p:ext uri="{BB962C8B-B14F-4D97-AF65-F5344CB8AC3E}">
        <p14:creationId xmlns:p14="http://schemas.microsoft.com/office/powerpoint/2010/main" val="9896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Kielo lisääntyy maavarren avulla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40769"/>
            <a:ext cx="7488832" cy="5054961"/>
          </a:xfrm>
        </p:spPr>
      </p:pic>
    </p:spTree>
    <p:extLst>
      <p:ext uri="{BB962C8B-B14F-4D97-AF65-F5344CB8AC3E}">
        <p14:creationId xmlns:p14="http://schemas.microsoft.com/office/powerpoint/2010/main" val="3853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194</Words>
  <Application>Microsoft Office PowerPoint</Application>
  <PresentationFormat>Laajakuva</PresentationFormat>
  <Paragraphs>68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Myriad Pro Semibold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Tohvelieläin jakautuu kahtia</vt:lpstr>
      <vt:lpstr>Posken solut lisääntyvät jakautumalla</vt:lpstr>
      <vt:lpstr>Haavikko eli haapametsä, juurivesat</vt:lpstr>
      <vt:lpstr>Kielo lisääntyy maavarren avulla</vt:lpstr>
      <vt:lpstr>PowerPoint-esitys</vt:lpstr>
      <vt:lpstr>PowerPoint-esitys</vt:lpstr>
      <vt:lpstr>PowerPoint-esitys</vt:lpstr>
      <vt:lpstr>Koppisiemenisen kasvin kukan rakenne</vt:lpstr>
      <vt:lpstr>PowerPoint-esitys</vt:lpstr>
      <vt:lpstr>Peruna</vt:lpstr>
      <vt:lpstr>Suvullinen lisääntyminen tapahtuu sukusolujen avulla</vt:lpstr>
      <vt:lpstr>PowerPoint-esitys</vt:lpstr>
      <vt:lpstr>PLANKTON</vt:lpstr>
      <vt:lpstr>PowerPoint-esitys</vt:lpstr>
      <vt:lpstr>Kasviplankton</vt:lpstr>
      <vt:lpstr>Eläinplankton</vt:lpstr>
      <vt:lpstr>Bakteeriplankton</vt:lpstr>
      <vt:lpstr>Vesien ravintoketjut alkavat planktonista</vt:lpstr>
      <vt:lpstr>PowerPoint-esitys</vt:lpstr>
      <vt:lpstr>Ravintoverkot rakentuvat ravintoketjuista</vt:lpstr>
      <vt:lpstr>Rehevöityminen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15</cp:revision>
  <dcterms:created xsi:type="dcterms:W3CDTF">2019-10-30T13:54:42Z</dcterms:created>
  <dcterms:modified xsi:type="dcterms:W3CDTF">2019-12-12T09:08:06Z</dcterms:modified>
</cp:coreProperties>
</file>