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326999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21383017-89CA-4BB8-9240-F89801A5A378}" type="datetimeFigureOut">
              <a:rPr lang="fi-FI" smtClean="0"/>
              <a:t>5.2.2019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209814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34166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a:t>Muokkaa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a:t>Muokkaa tekstin perustyylejä</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4531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342452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406697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105937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287589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294120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223690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143090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1383017-89CA-4BB8-9240-F89801A5A378}" type="datetimeFigureOut">
              <a:rPr lang="fi-FI" smtClean="0"/>
              <a:t>5.2.2019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186383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1383017-89CA-4BB8-9240-F89801A5A378}" type="datetimeFigureOut">
              <a:rPr lang="fi-FI" smtClean="0"/>
              <a:t>5.2.2019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89919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7" name="Date Placeholder 2"/>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3"/>
          <p:cNvSpPr>
            <a:spLocks noGrp="1"/>
          </p:cNvSpPr>
          <p:nvPr>
            <p:ph type="ftr" sz="quarter" idx="11"/>
          </p:nvPr>
        </p:nvSpPr>
        <p:spPr/>
        <p:txBody>
          <a:bodyPr/>
          <a:lstStyle/>
          <a:p>
            <a:endParaRPr lang="fi-FI"/>
          </a:p>
        </p:txBody>
      </p:sp>
      <p:sp>
        <p:nvSpPr>
          <p:cNvPr id="6" name="Slide Number Placeholder 4"/>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226967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2"/>
          <p:cNvSpPr>
            <a:spLocks noGrp="1"/>
          </p:cNvSpPr>
          <p:nvPr>
            <p:ph type="ftr" sz="quarter" idx="11"/>
          </p:nvPr>
        </p:nvSpPr>
        <p:spPr/>
        <p:txBody>
          <a:bodyPr/>
          <a:lstStyle/>
          <a:p>
            <a:endParaRPr lang="fi-FI"/>
          </a:p>
        </p:txBody>
      </p:sp>
      <p:sp>
        <p:nvSpPr>
          <p:cNvPr id="6" name="Slide Number Placeholder 3"/>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69743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a:t>Muokkaa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7" name="Date Placeholder 4"/>
          <p:cNvSpPr>
            <a:spLocks noGrp="1"/>
          </p:cNvSpPr>
          <p:nvPr>
            <p:ph type="dt" sz="half" idx="10"/>
          </p:nvPr>
        </p:nvSpPr>
        <p:spPr/>
        <p:txBody>
          <a:bodyPr/>
          <a:lstStyle/>
          <a:p>
            <a:fld id="{21383017-89CA-4BB8-9240-F89801A5A378}" type="datetimeFigureOut">
              <a:rPr lang="fi-FI" smtClean="0"/>
              <a:t>5.2.2019</a:t>
            </a:fld>
            <a:endParaRPr lang="fi-FI"/>
          </a:p>
        </p:txBody>
      </p:sp>
      <p:sp>
        <p:nvSpPr>
          <p:cNvPr id="5" name="Footer Placeholder 5"/>
          <p:cNvSpPr>
            <a:spLocks noGrp="1"/>
          </p:cNvSpPr>
          <p:nvPr>
            <p:ph type="ftr" sz="quarter" idx="11"/>
          </p:nvPr>
        </p:nvSpPr>
        <p:spPr/>
        <p:txBody>
          <a:bodyPr/>
          <a:lstStyle/>
          <a:p>
            <a:endParaRPr lang="fi-FI"/>
          </a:p>
        </p:txBody>
      </p:sp>
      <p:sp>
        <p:nvSpPr>
          <p:cNvPr id="6" name="Slide Number Placeholder 6"/>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16431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21383017-89CA-4BB8-9240-F89801A5A378}" type="datetimeFigureOut">
              <a:rPr lang="fi-FI" smtClean="0"/>
              <a:t>5.2.2019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77B65AD-0A94-412F-84B5-E10E99898D65}" type="slidenum">
              <a:rPr lang="fi-FI" smtClean="0"/>
              <a:t>‹#›</a:t>
            </a:fld>
            <a:endParaRPr lang="fi-FI"/>
          </a:p>
        </p:txBody>
      </p:sp>
    </p:spTree>
    <p:extLst>
      <p:ext uri="{BB962C8B-B14F-4D97-AF65-F5344CB8AC3E}">
        <p14:creationId xmlns:p14="http://schemas.microsoft.com/office/powerpoint/2010/main" val="217847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383017-89CA-4BB8-9240-F89801A5A378}" type="datetimeFigureOut">
              <a:rPr lang="fi-FI" smtClean="0"/>
              <a:t>5.2.2019</a:t>
            </a:fld>
            <a:endParaRPr lang="fi-F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77B65AD-0A94-412F-84B5-E10E99898D65}" type="slidenum">
              <a:rPr lang="fi-FI" smtClean="0"/>
              <a:t>‹#›</a:t>
            </a:fld>
            <a:endParaRPr lang="fi-FI"/>
          </a:p>
        </p:txBody>
      </p:sp>
    </p:spTree>
    <p:extLst>
      <p:ext uri="{BB962C8B-B14F-4D97-AF65-F5344CB8AC3E}">
        <p14:creationId xmlns:p14="http://schemas.microsoft.com/office/powerpoint/2010/main" val="20621320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4" name="Kuva 4" descr="Kuva, joka sisältää kohteen ulko, lammas, taivas, ruoho&#10;&#10;Kuvaus luotu, erittäin korkea luotettavuus">
            <a:extLst>
              <a:ext uri="{FF2B5EF4-FFF2-40B4-BE49-F238E27FC236}">
                <a16:creationId xmlns:a16="http://schemas.microsoft.com/office/drawing/2014/main" id="{3E03D401-01BE-4934-9240-A665F305E5F7}"/>
              </a:ext>
            </a:extLst>
          </p:cNvPr>
          <p:cNvPicPr>
            <a:picLocks noChangeAspect="1"/>
          </p:cNvPicPr>
          <p:nvPr/>
        </p:nvPicPr>
        <p:blipFill rotWithShape="1">
          <a:blip r:embed="rId3">
            <a:alphaModFix/>
            <a:extLst/>
          </a:blip>
          <a:srcRect t="13898" b="1832"/>
          <a:stretch/>
        </p:blipFill>
        <p:spPr>
          <a:xfrm>
            <a:off x="0" y="10"/>
            <a:ext cx="12191980" cy="6857990"/>
          </a:xfrm>
          <a:prstGeom prst="rect">
            <a:avLst/>
          </a:prstGeom>
        </p:spPr>
      </p:pic>
      <p:sp>
        <p:nvSpPr>
          <p:cNvPr id="9" name="Rectangle 8">
            <a:extLst>
              <a:ext uri="{FF2B5EF4-FFF2-40B4-BE49-F238E27FC236}">
                <a16:creationId xmlns:a16="http://schemas.microsoft.com/office/drawing/2014/main" id="{C73A1314-2070-446E-B692-C78D88AAB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7800" y="0"/>
            <a:ext cx="58658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B65E6B8-0D17-4912-97E4-60B47A511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257800" y="1295400"/>
            <a:ext cx="5867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5400324" y="3638011"/>
            <a:ext cx="5136628" cy="1226458"/>
          </a:xfrm>
        </p:spPr>
        <p:txBody>
          <a:bodyPr>
            <a:normAutofit/>
          </a:bodyPr>
          <a:lstStyle/>
          <a:p>
            <a:r>
              <a:rPr lang="fi-FI" sz="6000" b="1" dirty="0">
                <a:ln w="0"/>
                <a:effectLst>
                  <a:reflection blurRad="6350" stA="53000" endA="300" endPos="35500" dir="5400000" sy="-90000" algn="bl" rotWithShape="0"/>
                </a:effectLst>
              </a:rPr>
              <a:t>Vaara-Suomi</a:t>
            </a:r>
            <a:endParaRPr lang="fi-FI"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8178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type="body" idx="1"/>
          </p:nvPr>
        </p:nvSpPr>
        <p:spPr>
          <a:xfrm>
            <a:off x="1155564" y="809897"/>
            <a:ext cx="4396338" cy="600211"/>
          </a:xfrm>
        </p:spPr>
        <p:txBody>
          <a:bodyPr/>
          <a:lstStyle/>
          <a:p>
            <a:r>
              <a:rPr lang="fi-FI" sz="3200" dirty="0"/>
              <a:t>Sijainti</a:t>
            </a:r>
          </a:p>
        </p:txBody>
      </p:sp>
      <p:sp>
        <p:nvSpPr>
          <p:cNvPr id="4" name="Sisällön paikkamerkki 3"/>
          <p:cNvSpPr>
            <a:spLocks noGrp="1"/>
          </p:cNvSpPr>
          <p:nvPr>
            <p:ph sz="half" idx="2"/>
          </p:nvPr>
        </p:nvSpPr>
        <p:spPr>
          <a:xfrm>
            <a:off x="1155564" y="1561012"/>
            <a:ext cx="4396339" cy="3741738"/>
          </a:xfrm>
        </p:spPr>
        <p:txBody>
          <a:bodyPr/>
          <a:lstStyle/>
          <a:p>
            <a:r>
              <a:rPr lang="fi-FI" sz="2400" dirty="0"/>
              <a:t>Vaara-Suomi on Itä- ja Pohjois-Suomessa.</a:t>
            </a:r>
          </a:p>
          <a:p>
            <a:endParaRPr lang="fi-FI" dirty="0"/>
          </a:p>
        </p:txBody>
      </p:sp>
      <p:sp>
        <p:nvSpPr>
          <p:cNvPr id="5" name="Tekstin paikkamerkki 4"/>
          <p:cNvSpPr>
            <a:spLocks noGrp="1"/>
          </p:cNvSpPr>
          <p:nvPr>
            <p:ph type="body" sz="quarter" idx="3"/>
          </p:nvPr>
        </p:nvSpPr>
        <p:spPr>
          <a:xfrm>
            <a:off x="5824310" y="833846"/>
            <a:ext cx="4396339" cy="576262"/>
          </a:xfrm>
        </p:spPr>
        <p:txBody>
          <a:bodyPr/>
          <a:lstStyle/>
          <a:p>
            <a:r>
              <a:rPr lang="fi-FI" sz="2800" dirty="0"/>
              <a:t> </a:t>
            </a:r>
            <a:r>
              <a:rPr lang="fi-FI" sz="3200" dirty="0"/>
              <a:t>Kaupungit</a:t>
            </a:r>
            <a:endParaRPr lang="fi-FI" sz="2800" dirty="0"/>
          </a:p>
        </p:txBody>
      </p:sp>
      <p:sp>
        <p:nvSpPr>
          <p:cNvPr id="6" name="Sisällön paikkamerkki 5"/>
          <p:cNvSpPr>
            <a:spLocks noGrp="1"/>
          </p:cNvSpPr>
          <p:nvPr>
            <p:ph sz="quarter" idx="4"/>
          </p:nvPr>
        </p:nvSpPr>
        <p:spPr>
          <a:xfrm>
            <a:off x="5824311" y="1561012"/>
            <a:ext cx="4396339" cy="3741738"/>
          </a:xfrm>
        </p:spPr>
        <p:txBody>
          <a:bodyPr>
            <a:normAutofit/>
          </a:bodyPr>
          <a:lstStyle/>
          <a:p>
            <a:pPr>
              <a:buFont typeface="+mj-lt"/>
              <a:buAutoNum type="arabicPeriod"/>
            </a:pPr>
            <a:r>
              <a:rPr lang="fi-FI" sz="2400" dirty="0"/>
              <a:t>Jounsu</a:t>
            </a:r>
          </a:p>
          <a:p>
            <a:pPr>
              <a:buFont typeface="+mj-lt"/>
              <a:buAutoNum type="arabicPeriod"/>
            </a:pPr>
            <a:r>
              <a:rPr lang="fi-FI" sz="2400" dirty="0"/>
              <a:t>Kajaani</a:t>
            </a:r>
          </a:p>
          <a:p>
            <a:pPr>
              <a:buFont typeface="+mj-lt"/>
              <a:buAutoNum type="arabicPeriod"/>
            </a:pPr>
            <a:r>
              <a:rPr lang="fi-FI" sz="2400" dirty="0"/>
              <a:t>Lieksa</a:t>
            </a:r>
          </a:p>
          <a:p>
            <a:pPr>
              <a:buFont typeface="+mj-lt"/>
              <a:buAutoNum type="arabicPeriod"/>
            </a:pPr>
            <a:r>
              <a:rPr lang="fi-FI" sz="2400" dirty="0"/>
              <a:t>Nurmus</a:t>
            </a:r>
          </a:p>
          <a:p>
            <a:pPr>
              <a:buFont typeface="+mj-lt"/>
              <a:buAutoNum type="arabicPeriod"/>
            </a:pPr>
            <a:r>
              <a:rPr lang="fi-FI" sz="2400" dirty="0"/>
              <a:t>Outukumpu</a:t>
            </a:r>
          </a:p>
          <a:p>
            <a:pPr>
              <a:buFont typeface="+mj-lt"/>
              <a:buAutoNum type="arabicPeriod"/>
            </a:pPr>
            <a:r>
              <a:rPr lang="fi-FI" sz="2400" dirty="0"/>
              <a:t>Kuhmo</a:t>
            </a:r>
          </a:p>
          <a:p>
            <a:pPr>
              <a:buFont typeface="+mj-lt"/>
              <a:buAutoNum type="arabicPeriod"/>
            </a:pPr>
            <a:r>
              <a:rPr lang="fi-FI" sz="2400" dirty="0"/>
              <a:t>Kuusamo</a:t>
            </a:r>
          </a:p>
        </p:txBody>
      </p:sp>
    </p:spTree>
    <p:extLst>
      <p:ext uri="{BB962C8B-B14F-4D97-AF65-F5344CB8AC3E}">
        <p14:creationId xmlns:p14="http://schemas.microsoft.com/office/powerpoint/2010/main" val="50281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1194753" y="773839"/>
            <a:ext cx="4396338" cy="576262"/>
          </a:xfrm>
        </p:spPr>
        <p:txBody>
          <a:bodyPr/>
          <a:lstStyle/>
          <a:p>
            <a:r>
              <a:rPr lang="fi-FI" sz="3200" dirty="0"/>
              <a:t>Luonto</a:t>
            </a:r>
          </a:p>
        </p:txBody>
      </p:sp>
      <p:sp>
        <p:nvSpPr>
          <p:cNvPr id="4" name="Sisällön paikkamerkki 3"/>
          <p:cNvSpPr>
            <a:spLocks noGrp="1"/>
          </p:cNvSpPr>
          <p:nvPr>
            <p:ph sz="half" idx="2"/>
          </p:nvPr>
        </p:nvSpPr>
        <p:spPr>
          <a:xfrm>
            <a:off x="1194752" y="1435554"/>
            <a:ext cx="4396339" cy="3741738"/>
          </a:xfrm>
        </p:spPr>
        <p:txBody>
          <a:bodyPr vert="horz" lIns="91440" tIns="45720" rIns="91440" bIns="45720" rtlCol="0" anchor="t">
            <a:normAutofit/>
          </a:bodyPr>
          <a:lstStyle/>
          <a:p>
            <a:r>
              <a:rPr lang="fi-FI" sz="2000" dirty="0"/>
              <a:t>Vaara-Suomi on saanut nimensä lukuisista metsän peittämistä mäistä eli vaaroista. Vaarat ovat vähintään 50 metriä korkeita mäkiä. Metsät ovat tärkeitä alueen asukkaille. Laajoissa metsissä ja soilla elää susia, karhuja, ja metsäpeuroja. Vaarat ovat havumetsien peittämiä</a:t>
            </a:r>
          </a:p>
        </p:txBody>
      </p:sp>
      <p:sp>
        <p:nvSpPr>
          <p:cNvPr id="6" name="Sisällön paikkamerkki 5"/>
          <p:cNvSpPr>
            <a:spLocks noGrp="1"/>
          </p:cNvSpPr>
          <p:nvPr>
            <p:ph sz="quarter" idx="4"/>
          </p:nvPr>
        </p:nvSpPr>
        <p:spPr>
          <a:xfrm>
            <a:off x="5591091" y="1436234"/>
            <a:ext cx="4396339" cy="1724977"/>
          </a:xfrm>
        </p:spPr>
        <p:txBody>
          <a:bodyPr>
            <a:normAutofit/>
          </a:bodyPr>
          <a:lstStyle/>
          <a:p>
            <a:r>
              <a:rPr lang="fi-FI" sz="2000" dirty="0"/>
              <a:t>Suurimmat kaupungit sijaitsevat rannoilla. Maaseudun asutus sijaitsee pääosin rannoilla tai vaarojen lailla.</a:t>
            </a:r>
          </a:p>
          <a:p>
            <a:pPr marL="0" indent="0">
              <a:buNone/>
            </a:pPr>
            <a:endParaRPr lang="fi-FI" sz="2000" dirty="0"/>
          </a:p>
          <a:p>
            <a:endParaRPr lang="fi-FI" sz="2000" dirty="0"/>
          </a:p>
          <a:p>
            <a:endParaRPr lang="fi-FI" sz="2000" dirty="0"/>
          </a:p>
        </p:txBody>
      </p:sp>
      <p:pic>
        <p:nvPicPr>
          <p:cNvPr id="1026" name="Picture 2" descr="Aiheeseen liittyvÃ¤ ku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091" y="3307103"/>
            <a:ext cx="4638646" cy="260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1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1103312" y="690154"/>
            <a:ext cx="4396338" cy="576262"/>
          </a:xfrm>
        </p:spPr>
        <p:txBody>
          <a:bodyPr/>
          <a:lstStyle/>
          <a:p>
            <a:r>
              <a:rPr lang="fi-FI" sz="3200" dirty="0"/>
              <a:t>Kulttuuri</a:t>
            </a:r>
            <a:r>
              <a:rPr lang="fi-FI" dirty="0"/>
              <a:t> </a:t>
            </a:r>
          </a:p>
        </p:txBody>
      </p:sp>
      <p:sp>
        <p:nvSpPr>
          <p:cNvPr id="4" name="Sisällön paikkamerkki 3"/>
          <p:cNvSpPr>
            <a:spLocks noGrp="1"/>
          </p:cNvSpPr>
          <p:nvPr>
            <p:ph sz="half" idx="2"/>
          </p:nvPr>
        </p:nvSpPr>
        <p:spPr>
          <a:xfrm>
            <a:off x="1103311" y="1266416"/>
            <a:ext cx="4396339" cy="3741738"/>
          </a:xfrm>
        </p:spPr>
        <p:txBody>
          <a:bodyPr>
            <a:noAutofit/>
          </a:bodyPr>
          <a:lstStyle/>
          <a:p>
            <a:r>
              <a:rPr lang="fi-FI" sz="2000" dirty="0"/>
              <a:t>Vaara-Suomen perinteisessä kulttuurissa on paljon itäisiä piirteitä, jotka ovat peräisin Venäjältä. Monet karjalaiset kansanperinteet, kuten virpomasunnuntain lorut, vastasyntyneelle tuotavat rotinat, uuniruuat, sienten syöminen ja karjalanpiirakat, ovat levinneet muualle Suomeen juuri Vaara-Suomen alueelta. </a:t>
            </a:r>
          </a:p>
          <a:p>
            <a:r>
              <a:rPr lang="fi-FI" sz="2000" dirty="0"/>
              <a:t>Vaara-Suomessa on aina toiminut rinnakkain kaksi kristillistä kirkkoa, luterilainen ja ortodoksinen.</a:t>
            </a:r>
          </a:p>
        </p:txBody>
      </p:sp>
      <p:sp>
        <p:nvSpPr>
          <p:cNvPr id="5" name="Tekstin paikkamerkki 4"/>
          <p:cNvSpPr>
            <a:spLocks noGrp="1"/>
          </p:cNvSpPr>
          <p:nvPr>
            <p:ph type="body" sz="quarter" idx="3"/>
          </p:nvPr>
        </p:nvSpPr>
        <p:spPr>
          <a:xfrm>
            <a:off x="5654495" y="690154"/>
            <a:ext cx="4396339" cy="576262"/>
          </a:xfrm>
        </p:spPr>
        <p:txBody>
          <a:bodyPr/>
          <a:lstStyle/>
          <a:p>
            <a:r>
              <a:rPr lang="fi-FI" sz="3200" dirty="0"/>
              <a:t>Väestö</a:t>
            </a:r>
          </a:p>
        </p:txBody>
      </p:sp>
      <p:sp>
        <p:nvSpPr>
          <p:cNvPr id="6" name="Sisällön paikkamerkki 5"/>
          <p:cNvSpPr>
            <a:spLocks noGrp="1"/>
          </p:cNvSpPr>
          <p:nvPr>
            <p:ph sz="quarter" idx="4"/>
          </p:nvPr>
        </p:nvSpPr>
        <p:spPr>
          <a:xfrm>
            <a:off x="5654494" y="1266416"/>
            <a:ext cx="4396339" cy="3741738"/>
          </a:xfrm>
        </p:spPr>
        <p:txBody>
          <a:bodyPr vert="horz" lIns="91440" tIns="45720" rIns="91440" bIns="45720" rtlCol="0" anchor="t">
            <a:normAutofit/>
          </a:bodyPr>
          <a:lstStyle/>
          <a:p>
            <a:r>
              <a:rPr lang="fi-FI" sz="2000" dirty="0"/>
              <a:t>Ihmiset marjastavat, sienestävät, metsästävät ja samoilevat</a:t>
            </a:r>
            <a:r>
              <a:rPr lang="fi-FI" dirty="0"/>
              <a:t>.</a:t>
            </a:r>
          </a:p>
        </p:txBody>
      </p:sp>
    </p:spTree>
    <p:extLst>
      <p:ext uri="{BB962C8B-B14F-4D97-AF65-F5344CB8AC3E}">
        <p14:creationId xmlns:p14="http://schemas.microsoft.com/office/powerpoint/2010/main" val="3921871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79</TotalTime>
  <Words>140</Words>
  <Application>Microsoft Office PowerPoint</Application>
  <PresentationFormat>Widescreen</PresentationFormat>
  <Paragraphs>21</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Ioni</vt:lpstr>
      <vt:lpstr>Vaara-Suomi</vt:lpstr>
      <vt:lpstr>PowerPoint Presentation</vt:lpstr>
      <vt:lpstr>PowerPoint Presentation</vt:lpstr>
      <vt:lpstr>PowerPoint Presentation</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Vaara-suomi</dc:title>
  <dc:creator>Varis Klára Maria</dc:creator>
  <cp:lastModifiedBy>Iunusova Milana</cp:lastModifiedBy>
  <cp:revision>24</cp:revision>
  <dcterms:created xsi:type="dcterms:W3CDTF">2019-01-29T11:58:52Z</dcterms:created>
  <dcterms:modified xsi:type="dcterms:W3CDTF">2019-02-05T12:32:54Z</dcterms:modified>
</cp:coreProperties>
</file>