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24EDE2-8B2C-4F6F-85C4-1BC24DBE0A6D}" v="98" dt="2019-02-05T12:03:13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16B0-9917-4500-B1BF-2FA9AD340394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0BED-0F62-4251-957B-40D906F41D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333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16B0-9917-4500-B1BF-2FA9AD340394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0BED-0F62-4251-957B-40D906F41D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881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16B0-9917-4500-B1BF-2FA9AD340394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0BED-0F62-4251-957B-40D906F41D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542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16B0-9917-4500-B1BF-2FA9AD340394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0BED-0F62-4251-957B-40D906F41D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765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16B0-9917-4500-B1BF-2FA9AD340394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0BED-0F62-4251-957B-40D906F41D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68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16B0-9917-4500-B1BF-2FA9AD340394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0BED-0F62-4251-957B-40D906F41D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71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16B0-9917-4500-B1BF-2FA9AD340394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0BED-0F62-4251-957B-40D906F41D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790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16B0-9917-4500-B1BF-2FA9AD340394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0BED-0F62-4251-957B-40D906F41D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239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16B0-9917-4500-B1BF-2FA9AD340394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0BED-0F62-4251-957B-40D906F41D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786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16B0-9917-4500-B1BF-2FA9AD340394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0BED-0F62-4251-957B-40D906F41D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88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16B0-9917-4500-B1BF-2FA9AD340394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0BED-0F62-4251-957B-40D906F41D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451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16B0-9917-4500-B1BF-2FA9AD340394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0BED-0F62-4251-957B-40D906F41D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50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22119" y="272225"/>
            <a:ext cx="8704217" cy="1307328"/>
          </a:xfrm>
        </p:spPr>
        <p:txBody>
          <a:bodyPr/>
          <a:lstStyle/>
          <a:p>
            <a:r>
              <a:rPr lang="fi-FI" err="1"/>
              <a:t>Lounais</a:t>
            </a:r>
            <a:r>
              <a:rPr lang="fi-FI"/>
              <a:t>-Suomi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0" y="2637634"/>
            <a:ext cx="2802418" cy="3550361"/>
          </a:xfrm>
          <a:prstGeom prst="rect">
            <a:avLst/>
          </a:prstGeom>
        </p:spPr>
      </p:pic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104503" y="1854926"/>
            <a:ext cx="11939451" cy="43591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Lounais-Suomi- suuren kaupungin nimi on Turku</a:t>
            </a:r>
          </a:p>
          <a:p>
            <a:r>
              <a:rPr lang="fi-FI" dirty="0"/>
              <a:t>Turku on Suomen vanhin </a:t>
            </a:r>
            <a:r>
              <a:rPr lang="fi-FI"/>
              <a:t>kaupunki</a:t>
            </a:r>
            <a:r>
              <a:rPr lang="fi-FI" dirty="0"/>
              <a:t> ja entinen pääkaupunki</a:t>
            </a:r>
            <a:endParaRPr lang="fi-FI" dirty="0">
              <a:cs typeface="Calibri"/>
            </a:endParaRPr>
          </a:p>
          <a:p>
            <a:r>
              <a:rPr lang="fi-FI"/>
              <a:t>Turussa on paljon turisteja, </a:t>
            </a:r>
            <a:endParaRPr lang="fi-FI">
              <a:cs typeface="Calibri"/>
            </a:endParaRPr>
          </a:p>
          <a:p>
            <a:r>
              <a:rPr lang="fi-FI"/>
              <a:t>kaupungin arvioidaan syntyneen 1200-luvulla.</a:t>
            </a:r>
            <a:endParaRPr lang="fi-FI">
              <a:cs typeface="Calibri"/>
            </a:endParaRPr>
          </a:p>
          <a:p>
            <a:r>
              <a:rPr lang="fi-FI">
                <a:cs typeface="Calibri"/>
              </a:rPr>
              <a:t>Muu kaupungit: Pori, Rauma, Salo</a:t>
            </a:r>
          </a:p>
          <a:p>
            <a:r>
              <a:rPr lang="fi-FI">
                <a:cs typeface="Calibri"/>
              </a:rPr>
              <a:t>Elinkeinot: palvelut ja kauppa</a:t>
            </a:r>
          </a:p>
          <a:p>
            <a:r>
              <a:rPr lang="fi-FI" dirty="0">
                <a:cs typeface="Calibri"/>
              </a:rPr>
              <a:t>Maisema: saaristo, meren </a:t>
            </a:r>
            <a:r>
              <a:rPr lang="fi-FI">
                <a:cs typeface="Calibri"/>
              </a:rPr>
              <a:t>läheisyys</a:t>
            </a:r>
          </a:p>
          <a:p>
            <a:r>
              <a:rPr lang="fi-FI" dirty="0">
                <a:cs typeface="Calibri"/>
              </a:rPr>
              <a:t>Muuta: historiallisia paikkoja = perinnemaisemat</a:t>
            </a:r>
          </a:p>
          <a:p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4453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Office-teema</vt:lpstr>
      <vt:lpstr>Lounais-Suomi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Lounais-Suomi</dc:title>
  <dc:creator>Subhi Haala Omar</dc:creator>
  <cp:revision>9</cp:revision>
  <dcterms:created xsi:type="dcterms:W3CDTF">2019-01-29T11:53:21Z</dcterms:created>
  <dcterms:modified xsi:type="dcterms:W3CDTF">2019-02-05T12:27:05Z</dcterms:modified>
</cp:coreProperties>
</file>