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9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8AC9D-3490-40D2-80B2-D82DDEDA68B6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547CE-0FCD-47F1-92BA-93982B7324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3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5A1FE4-0BC4-48AA-BEFA-BB07974481AD}" type="slidenum">
              <a:rPr lang="fi-FI" altLang="fi-FI"/>
              <a:pPr eaLnBrk="1" hangingPunct="1">
                <a:spcBef>
                  <a:spcPct val="0"/>
                </a:spcBef>
              </a:pPr>
              <a:t>11</a:t>
            </a:fld>
            <a:endParaRPr lang="fi-FI" altLang="fi-FI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17" y="3858350"/>
            <a:ext cx="7226320" cy="3656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0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43DEB-EDD7-4894-8365-AF2A3F322EE4}" type="slidenum">
              <a:rPr lang="fi-FI" altLang="fi-FI"/>
              <a:pPr eaLnBrk="1" hangingPunct="1">
                <a:spcBef>
                  <a:spcPct val="0"/>
                </a:spcBef>
              </a:pPr>
              <a:t>27</a:t>
            </a:fld>
            <a:endParaRPr lang="fi-FI" altLang="fi-FI"/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17" y="3858350"/>
            <a:ext cx="7226320" cy="3656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0C092-55CE-4544-8274-33709E634CF8}" type="slidenum">
              <a:rPr lang="fi-FI" altLang="fi-FI"/>
              <a:pPr eaLnBrk="1" hangingPunct="1">
                <a:spcBef>
                  <a:spcPct val="0"/>
                </a:spcBef>
              </a:pPr>
              <a:t>29</a:t>
            </a:fld>
            <a:endParaRPr lang="fi-FI" altLang="fi-FI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17" y="3858350"/>
            <a:ext cx="7226320" cy="3656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273A8-06BB-46D3-9F51-24BF1A606223}" type="slidenum">
              <a:rPr lang="fi-FI" altLang="fi-FI"/>
              <a:pPr eaLnBrk="1" hangingPunct="1">
                <a:spcBef>
                  <a:spcPct val="0"/>
                </a:spcBef>
              </a:pPr>
              <a:t>30</a:t>
            </a:fld>
            <a:endParaRPr lang="fi-FI" altLang="fi-FI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17" y="3858350"/>
            <a:ext cx="7226320" cy="3656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60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21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2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86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85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23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21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7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33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5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91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FF23-D7B2-4515-8014-66C46C8C979A}" type="datetimeFigureOut">
              <a:rPr lang="fi-FI" smtClean="0"/>
              <a:t>4.12.2020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F4AC-4A02-4948-8487-8508B230C0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5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12/11/19/luonnonmullistukse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19456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dirty="0" smtClean="0"/>
          </a:p>
        </p:txBody>
      </p:sp>
      <p:grpSp>
        <p:nvGrpSpPr>
          <p:cNvPr id="4" name="Ryhmä 3"/>
          <p:cNvGrpSpPr/>
          <p:nvPr/>
        </p:nvGrpSpPr>
        <p:grpSpPr>
          <a:xfrm>
            <a:off x="1000125" y="0"/>
            <a:ext cx="9972675" cy="6781800"/>
            <a:chOff x="1524000" y="447675"/>
            <a:chExt cx="9144000" cy="5962650"/>
          </a:xfrm>
        </p:grpSpPr>
        <p:pic>
          <p:nvPicPr>
            <p:cNvPr id="194564" name="Picture 2" descr="D:\Buffalo 23.3.2012\aikuis GE1\Geos1 kuvat\geos_maapallon kerrokset_tyhjä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47675"/>
              <a:ext cx="9144000" cy="596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uora yhdysviiva 2"/>
            <p:cNvCxnSpPr/>
            <p:nvPr/>
          </p:nvCxnSpPr>
          <p:spPr>
            <a:xfrm>
              <a:off x="7886700" y="3733800"/>
              <a:ext cx="1933575" cy="1000125"/>
            </a:xfrm>
            <a:prstGeom prst="line">
              <a:avLst/>
            </a:prstGeom>
            <a:ln w="85725">
              <a:solidFill>
                <a:srgbClr val="FFFF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6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6082" cy="1325563"/>
          </a:xfrm>
        </p:spPr>
        <p:txBody>
          <a:bodyPr/>
          <a:lstStyle/>
          <a:p>
            <a:r>
              <a:rPr lang="fi-FI" b="1" dirty="0" smtClean="0"/>
              <a:t>Australia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4071" y="365125"/>
            <a:ext cx="4706646" cy="6275529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1033095" y="2548031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Australian Alpit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033095" y="3731489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b="1" dirty="0" smtClean="0"/>
              <a:t>Mt. </a:t>
            </a:r>
            <a:r>
              <a:rPr lang="fi-FI" sz="2800" b="1" dirty="0" err="1" smtClean="0"/>
              <a:t>Kosciuszko</a:t>
            </a:r>
            <a:r>
              <a:rPr lang="fi-FI" sz="2800" b="1" dirty="0" smtClean="0"/>
              <a:t> 2228 m </a:t>
            </a:r>
            <a:r>
              <a:rPr lang="fi-FI" sz="2800" b="1" dirty="0" err="1" smtClean="0"/>
              <a:t>mpy</a:t>
            </a:r>
            <a:endParaRPr lang="fi-FI" sz="2800" b="1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5049233" y="4394270"/>
            <a:ext cx="4673265" cy="886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848600" cy="914400"/>
          </a:xfrm>
        </p:spPr>
        <p:txBody>
          <a:bodyPr/>
          <a:lstStyle/>
          <a:p>
            <a:pPr eaLnBrk="1" hangingPunct="1"/>
            <a:r>
              <a:rPr lang="fi-FI" altLang="fi-FI" smtClean="0"/>
              <a:t>Litosfäärilaattojen rajapintoja</a:t>
            </a:r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/>
          <a:stretch>
            <a:fillRect/>
          </a:stretch>
        </p:blipFill>
        <p:spPr bwMode="auto">
          <a:xfrm>
            <a:off x="1811338" y="1584325"/>
            <a:ext cx="4381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5"/>
          <a:stretch>
            <a:fillRect/>
          </a:stretch>
        </p:blipFill>
        <p:spPr bwMode="auto">
          <a:xfrm>
            <a:off x="6129338" y="1584325"/>
            <a:ext cx="438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>
            <a:fillRect/>
          </a:stretch>
        </p:blipFill>
        <p:spPr bwMode="auto">
          <a:xfrm>
            <a:off x="1811338" y="4041776"/>
            <a:ext cx="4381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"/>
          <a:stretch>
            <a:fillRect/>
          </a:stretch>
        </p:blipFill>
        <p:spPr bwMode="auto">
          <a:xfrm>
            <a:off x="6184900" y="4041776"/>
            <a:ext cx="4332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318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Otsikko 1"/>
          <p:cNvSpPr>
            <a:spLocks noGrp="1"/>
          </p:cNvSpPr>
          <p:nvPr>
            <p:ph type="title"/>
          </p:nvPr>
        </p:nvSpPr>
        <p:spPr>
          <a:xfrm>
            <a:off x="838200" y="123030"/>
            <a:ext cx="10515600" cy="1325563"/>
          </a:xfrm>
        </p:spPr>
        <p:txBody>
          <a:bodyPr>
            <a:normAutofit/>
          </a:bodyPr>
          <a:lstStyle/>
          <a:p>
            <a:r>
              <a:rPr lang="fi-FI" altLang="fi-FI" sz="2400" dirty="0" smtClean="0"/>
              <a:t>erkaantua (loitontua) = mennä poispäin</a:t>
            </a:r>
          </a:p>
        </p:txBody>
      </p:sp>
      <p:sp>
        <p:nvSpPr>
          <p:cNvPr id="20685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grpSp>
        <p:nvGrpSpPr>
          <p:cNvPr id="4" name="Ryhmä 3"/>
          <p:cNvGrpSpPr/>
          <p:nvPr/>
        </p:nvGrpSpPr>
        <p:grpSpPr>
          <a:xfrm>
            <a:off x="350581" y="1104900"/>
            <a:ext cx="11749843" cy="4752975"/>
            <a:chOff x="350581" y="1104900"/>
            <a:chExt cx="11749843" cy="4752975"/>
          </a:xfrm>
        </p:grpSpPr>
        <p:pic>
          <p:nvPicPr>
            <p:cNvPr id="206852" name="Picture 2" descr="D:\Buffalo 23.3.2012\aikuis GE1\Geos1 kuvat\geos_laattojen erkanemissaum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81" y="1104900"/>
              <a:ext cx="11749843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Suorakulmio 1"/>
            <p:cNvSpPr/>
            <p:nvPr/>
          </p:nvSpPr>
          <p:spPr>
            <a:xfrm>
              <a:off x="838200" y="2192357"/>
              <a:ext cx="10515600" cy="29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Suorakulmio 2"/>
            <p:cNvSpPr/>
            <p:nvPr/>
          </p:nvSpPr>
          <p:spPr>
            <a:xfrm>
              <a:off x="10840598" y="1145754"/>
              <a:ext cx="947450" cy="47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787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Otsikko 1"/>
          <p:cNvSpPr>
            <a:spLocks noGrp="1"/>
          </p:cNvSpPr>
          <p:nvPr>
            <p:ph type="title"/>
          </p:nvPr>
        </p:nvSpPr>
        <p:spPr>
          <a:xfrm>
            <a:off x="4429699" y="0"/>
            <a:ext cx="5529549" cy="1325563"/>
          </a:xfrm>
        </p:spPr>
        <p:txBody>
          <a:bodyPr>
            <a:normAutofit/>
          </a:bodyPr>
          <a:lstStyle/>
          <a:p>
            <a:r>
              <a:rPr lang="fi-FI" altLang="fi-FI" sz="2400" dirty="0" smtClean="0"/>
              <a:t>erkaantua (loitontua) = mennä poispäin</a:t>
            </a:r>
          </a:p>
        </p:txBody>
      </p:sp>
      <p:sp>
        <p:nvSpPr>
          <p:cNvPr id="20685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06852" name="Picture 2" descr="D:\Buffalo 23.3.2012\aikuis GE1\Geos1 kuvat\geos_laattojen erkanemissa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1" y="1104900"/>
            <a:ext cx="1174984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0851614" y="1104900"/>
            <a:ext cx="969485" cy="42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endokeskiselä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1"/>
            <a:ext cx="91440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/>
          <p:cNvGrpSpPr/>
          <p:nvPr/>
        </p:nvGrpSpPr>
        <p:grpSpPr>
          <a:xfrm>
            <a:off x="1524000" y="609601"/>
            <a:ext cx="9144000" cy="5637213"/>
            <a:chOff x="1524000" y="609601"/>
            <a:chExt cx="9144000" cy="5637213"/>
          </a:xfrm>
        </p:grpSpPr>
        <p:pic>
          <p:nvPicPr>
            <p:cNvPr id="198658" name="Picture 2" descr="endokeskiselän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09601"/>
              <a:ext cx="9144000" cy="563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uora nuoliyhdysviiva 2"/>
            <p:cNvCxnSpPr/>
            <p:nvPr/>
          </p:nvCxnSpPr>
          <p:spPr>
            <a:xfrm flipH="1">
              <a:off x="2623923" y="2399167"/>
              <a:ext cx="2408222" cy="11588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uora nuoliyhdysviiva 4"/>
            <p:cNvCxnSpPr/>
            <p:nvPr/>
          </p:nvCxnSpPr>
          <p:spPr>
            <a:xfrm>
              <a:off x="5840812" y="2094109"/>
              <a:ext cx="1638677" cy="11226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iruutu 5"/>
            <p:cNvSpPr txBox="1"/>
            <p:nvPr/>
          </p:nvSpPr>
          <p:spPr>
            <a:xfrm>
              <a:off x="5086157" y="1447778"/>
              <a:ext cx="1509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Atlantin keskiselänne</a:t>
              </a:r>
              <a:endParaRPr lang="fi-FI" dirty="0"/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5115517" y="2655424"/>
              <a:ext cx="1798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Tulivuoria meren pohjassa!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8925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088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08900" name="Picture 2" descr="D:\Buffalo 23.3.2012\aikuis GE1\Geos1 kuvat\geos_alityöntövyöhyke_tyhj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" y="485775"/>
            <a:ext cx="11842578" cy="59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0818564" y="485775"/>
            <a:ext cx="1145754" cy="4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5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099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grpSp>
        <p:nvGrpSpPr>
          <p:cNvPr id="9" name="Ryhmä 8"/>
          <p:cNvGrpSpPr/>
          <p:nvPr/>
        </p:nvGrpSpPr>
        <p:grpSpPr>
          <a:xfrm>
            <a:off x="519709" y="190500"/>
            <a:ext cx="11367491" cy="5886450"/>
            <a:chOff x="519709" y="190500"/>
            <a:chExt cx="11367491" cy="5886450"/>
          </a:xfrm>
        </p:grpSpPr>
        <p:grpSp>
          <p:nvGrpSpPr>
            <p:cNvPr id="6" name="Ryhmä 5"/>
            <p:cNvGrpSpPr/>
            <p:nvPr/>
          </p:nvGrpSpPr>
          <p:grpSpPr>
            <a:xfrm>
              <a:off x="519709" y="190500"/>
              <a:ext cx="11367491" cy="5886450"/>
              <a:chOff x="519709" y="190500"/>
              <a:chExt cx="11367491" cy="5886450"/>
            </a:xfrm>
          </p:grpSpPr>
          <p:grpSp>
            <p:nvGrpSpPr>
              <p:cNvPr id="4" name="Ryhmä 3"/>
              <p:cNvGrpSpPr/>
              <p:nvPr/>
            </p:nvGrpSpPr>
            <p:grpSpPr>
              <a:xfrm>
                <a:off x="519709" y="365125"/>
                <a:ext cx="11152581" cy="5711825"/>
                <a:chOff x="519709" y="365125"/>
                <a:chExt cx="11152581" cy="5711825"/>
              </a:xfrm>
            </p:grpSpPr>
            <p:pic>
              <p:nvPicPr>
                <p:cNvPr id="209924" name="Picture 2" descr="D:\Buffalo 23.3.2012\aikuis GE1\Geos1 kuvat\geos_alityöntövyöhyke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709" y="365125"/>
                  <a:ext cx="11152581" cy="5711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Suorakulmio 1"/>
                <p:cNvSpPr/>
                <p:nvPr/>
              </p:nvSpPr>
              <p:spPr>
                <a:xfrm>
                  <a:off x="8143875" y="2714625"/>
                  <a:ext cx="581025" cy="4476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3" name="Suorakulmio 2"/>
                <p:cNvSpPr/>
                <p:nvPr/>
              </p:nvSpPr>
              <p:spPr>
                <a:xfrm>
                  <a:off x="8143875" y="4972050"/>
                  <a:ext cx="1123950" cy="5334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5" name="Suorakulmio 4"/>
              <p:cNvSpPr/>
              <p:nvPr/>
            </p:nvSpPr>
            <p:spPr>
              <a:xfrm>
                <a:off x="7848600" y="190500"/>
                <a:ext cx="4038600" cy="571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7" name="Suorakulmio 6"/>
            <p:cNvSpPr/>
            <p:nvPr/>
          </p:nvSpPr>
          <p:spPr>
            <a:xfrm>
              <a:off x="1898155" y="4854633"/>
              <a:ext cx="2286000" cy="6508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6325985" y="3757353"/>
              <a:ext cx="1604357" cy="947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0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099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dirty="0" smtClean="0"/>
          </a:p>
        </p:txBody>
      </p:sp>
      <p:grpSp>
        <p:nvGrpSpPr>
          <p:cNvPr id="6" name="Ryhmä 5"/>
          <p:cNvGrpSpPr/>
          <p:nvPr/>
        </p:nvGrpSpPr>
        <p:grpSpPr>
          <a:xfrm>
            <a:off x="-5097101" y="-528669"/>
            <a:ext cx="14123406" cy="7282554"/>
            <a:chOff x="838200" y="365125"/>
            <a:chExt cx="11152581" cy="5711825"/>
          </a:xfrm>
        </p:grpSpPr>
        <p:grpSp>
          <p:nvGrpSpPr>
            <p:cNvPr id="3" name="Ryhmä 2"/>
            <p:cNvGrpSpPr/>
            <p:nvPr/>
          </p:nvGrpSpPr>
          <p:grpSpPr>
            <a:xfrm>
              <a:off x="838200" y="365125"/>
              <a:ext cx="11152581" cy="5711825"/>
              <a:chOff x="838200" y="365125"/>
              <a:chExt cx="11152581" cy="5711825"/>
            </a:xfrm>
          </p:grpSpPr>
          <p:pic>
            <p:nvPicPr>
              <p:cNvPr id="209924" name="Picture 2" descr="D:\Buffalo 23.3.2012\aikuis GE1\Geos1 kuvat\geos_alityöntövyöhyk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65125"/>
                <a:ext cx="11152581" cy="571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Suorakulmio 1"/>
              <p:cNvSpPr/>
              <p:nvPr/>
            </p:nvSpPr>
            <p:spPr>
              <a:xfrm>
                <a:off x="904875" y="914400"/>
                <a:ext cx="7324725" cy="514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4" name="Suorakulmio 3"/>
            <p:cNvSpPr/>
            <p:nvPr/>
          </p:nvSpPr>
          <p:spPr>
            <a:xfrm>
              <a:off x="8448675" y="2724150"/>
              <a:ext cx="523875" cy="342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/>
            <p:cNvSpPr/>
            <p:nvPr/>
          </p:nvSpPr>
          <p:spPr>
            <a:xfrm>
              <a:off x="8448675" y="5038725"/>
              <a:ext cx="1152525" cy="485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46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1197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11972" name="Picture 2" descr="D:\Buffalo 23.3.2012\aikuis GE1\Geos1 kuvat\geos_kahden mantereisen laatan törmä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664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9617725" y="474664"/>
            <a:ext cx="1652530" cy="6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4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7301345" y="2189018"/>
            <a:ext cx="266008" cy="49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7453745" y="2341418"/>
            <a:ext cx="266008" cy="49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grpSp>
        <p:nvGrpSpPr>
          <p:cNvPr id="25" name="Ryhmä 24"/>
          <p:cNvGrpSpPr/>
          <p:nvPr/>
        </p:nvGrpSpPr>
        <p:grpSpPr>
          <a:xfrm>
            <a:off x="1558114" y="307820"/>
            <a:ext cx="9227128" cy="5962650"/>
            <a:chOff x="1529539" y="422120"/>
            <a:chExt cx="9227128" cy="5962650"/>
          </a:xfrm>
        </p:grpSpPr>
        <p:pic>
          <p:nvPicPr>
            <p:cNvPr id="194564" name="Picture 2" descr="D:\Buffalo 23.3.2012\aikuis GE1\Geos1 kuvat\geos_maapallon kerrokset_tyhjä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667" y="422120"/>
              <a:ext cx="9144000" cy="596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iruutu 7"/>
            <p:cNvSpPr txBox="1"/>
            <p:nvPr/>
          </p:nvSpPr>
          <p:spPr>
            <a:xfrm>
              <a:off x="5370020" y="723170"/>
              <a:ext cx="1931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 smtClean="0"/>
                <a:t>Kuori (maankuori)</a:t>
              </a:r>
              <a:endParaRPr lang="fi-FI" sz="2400" b="1" dirty="0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7434349" y="3109674"/>
              <a:ext cx="1026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 smtClean="0"/>
                <a:t>Ydin</a:t>
              </a:r>
              <a:endParaRPr lang="fi-FI" sz="2400" b="1" dirty="0"/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7057505" y="1971349"/>
              <a:ext cx="1403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 smtClean="0"/>
                <a:t>Vaippa</a:t>
              </a:r>
              <a:endParaRPr lang="fi-FI" sz="2400" b="1" dirty="0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1709649" y="3034113"/>
              <a:ext cx="778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0 km</a:t>
              </a:r>
              <a:endParaRPr lang="fi-FI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1529540" y="3920237"/>
              <a:ext cx="162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200 km</a:t>
              </a:r>
              <a:endParaRPr lang="fi-FI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1529540" y="3459317"/>
              <a:ext cx="162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100 km</a:t>
              </a:r>
              <a:endParaRPr lang="fi-FI" dirty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1529540" y="4324617"/>
              <a:ext cx="162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300 km</a:t>
              </a:r>
              <a:endParaRPr lang="fi-FI" dirty="0"/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1529539" y="4720398"/>
              <a:ext cx="162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400 km</a:t>
              </a:r>
              <a:endParaRPr lang="fi-FI" dirty="0"/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2635133" y="1887609"/>
              <a:ext cx="856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Meri</a:t>
              </a:r>
              <a:endParaRPr lang="fi-FI" dirty="0"/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1583571" y="5125686"/>
              <a:ext cx="162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5</a:t>
              </a:r>
              <a:r>
                <a:rPr lang="fi-FI" dirty="0" smtClean="0"/>
                <a:t>00 km</a:t>
              </a:r>
              <a:endParaRPr lang="fi-FI" dirty="0"/>
            </a:p>
          </p:txBody>
        </p:sp>
        <p:cxnSp>
          <p:nvCxnSpPr>
            <p:cNvPr id="4" name="Suora yhdysviiva 3"/>
            <p:cNvCxnSpPr/>
            <p:nvPr/>
          </p:nvCxnSpPr>
          <p:spPr>
            <a:xfrm>
              <a:off x="8019530" y="3729736"/>
              <a:ext cx="1876945" cy="993330"/>
            </a:xfrm>
            <a:prstGeom prst="line">
              <a:avLst/>
            </a:prstGeom>
            <a:ln w="76200" cap="sq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iruutu 22"/>
            <p:cNvSpPr txBox="1"/>
            <p:nvPr/>
          </p:nvSpPr>
          <p:spPr>
            <a:xfrm>
              <a:off x="7947660" y="4207596"/>
              <a:ext cx="1629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b="1" dirty="0" smtClean="0">
                  <a:solidFill>
                    <a:srgbClr val="FFFF00"/>
                  </a:solidFill>
                </a:rPr>
                <a:t>6 400 km</a:t>
              </a:r>
              <a:endParaRPr lang="fi-FI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Suora nuoliyhdysviiva 20"/>
            <p:cNvCxnSpPr/>
            <p:nvPr/>
          </p:nvCxnSpPr>
          <p:spPr>
            <a:xfrm>
              <a:off x="6324600" y="1476375"/>
              <a:ext cx="361950" cy="59590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nuoliyhdysviiva 23"/>
            <p:cNvCxnSpPr/>
            <p:nvPr/>
          </p:nvCxnSpPr>
          <p:spPr>
            <a:xfrm>
              <a:off x="2933700" y="2256941"/>
              <a:ext cx="129539" cy="777172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30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endohimal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9" y="476250"/>
            <a:ext cx="11694421" cy="59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endokonvek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7989"/>
            <a:ext cx="856932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099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grpSp>
        <p:nvGrpSpPr>
          <p:cNvPr id="7" name="Ryhmä 6"/>
          <p:cNvGrpSpPr/>
          <p:nvPr/>
        </p:nvGrpSpPr>
        <p:grpSpPr>
          <a:xfrm>
            <a:off x="519709" y="365125"/>
            <a:ext cx="11152581" cy="5711825"/>
            <a:chOff x="519709" y="365125"/>
            <a:chExt cx="11152581" cy="5711825"/>
          </a:xfrm>
        </p:grpSpPr>
        <p:grpSp>
          <p:nvGrpSpPr>
            <p:cNvPr id="4" name="Ryhmä 3"/>
            <p:cNvGrpSpPr/>
            <p:nvPr/>
          </p:nvGrpSpPr>
          <p:grpSpPr>
            <a:xfrm>
              <a:off x="519709" y="365125"/>
              <a:ext cx="11152581" cy="5711825"/>
              <a:chOff x="519709" y="365125"/>
              <a:chExt cx="11152581" cy="5711825"/>
            </a:xfrm>
          </p:grpSpPr>
          <p:pic>
            <p:nvPicPr>
              <p:cNvPr id="209924" name="Picture 2" descr="D:\Buffalo 23.3.2012\aikuis GE1\Geos1 kuvat\geos_alityöntövyöhyk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709" y="365125"/>
                <a:ext cx="11152581" cy="571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Suorakulmio 1"/>
              <p:cNvSpPr/>
              <p:nvPr/>
            </p:nvSpPr>
            <p:spPr>
              <a:xfrm>
                <a:off x="8143875" y="2714625"/>
                <a:ext cx="581025" cy="4476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" name="Suorakulmio 2"/>
              <p:cNvSpPr/>
              <p:nvPr/>
            </p:nvSpPr>
            <p:spPr>
              <a:xfrm>
                <a:off x="8143875" y="4972050"/>
                <a:ext cx="1123950" cy="533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5" name="Suorakulmio 4"/>
            <p:cNvSpPr/>
            <p:nvPr/>
          </p:nvSpPr>
          <p:spPr>
            <a:xfrm>
              <a:off x="1895302" y="4829695"/>
              <a:ext cx="2369127" cy="806334"/>
            </a:xfrm>
            <a:prstGeom prst="rect">
              <a:avLst/>
            </a:prstGeom>
            <a:solidFill>
              <a:srgbClr val="F5B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/>
            <p:cNvSpPr/>
            <p:nvPr/>
          </p:nvSpPr>
          <p:spPr>
            <a:xfrm>
              <a:off x="6350924" y="3632662"/>
              <a:ext cx="1546167" cy="931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360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160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16068" name="Picture 2" descr="D:\Buffalo 23.3.2012\aikuis GE1\Geos1 kuvat\geos_san andreasin siir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5400"/>
            <a:ext cx="58293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8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Pohjolan muotoutum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1" y="1"/>
            <a:ext cx="5991225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0377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03780" name="Picture 2" descr="D:\Buffalo 23.3.2012\aikuis GE1\Geos1 kuvat\geos_maanjäristysalueet ja tulivuo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" y="1028700"/>
            <a:ext cx="1211157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hlinkClick r:id="rId2"/>
              </a:rPr>
              <a:t>Luonnomullistukset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6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" y="542926"/>
            <a:ext cx="11819625" cy="594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6" name="Picture 5" descr="maapallonap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9" y="188913"/>
            <a:ext cx="509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04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endoalityönt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0"/>
            <a:ext cx="4164012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2043113" y="2009776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848600" cy="914400"/>
          </a:xfrm>
        </p:spPr>
        <p:txBody>
          <a:bodyPr/>
          <a:lstStyle/>
          <a:p>
            <a:pPr eaLnBrk="1" hangingPunct="1"/>
            <a:r>
              <a:rPr lang="fi-FI" altLang="fi-FI" smtClean="0">
                <a:cs typeface="Times New Roman" panose="02020603050405020304" pitchFamily="18" charset="0"/>
              </a:rPr>
              <a:t>Maapallon poimuvuoristot</a:t>
            </a:r>
          </a:p>
        </p:txBody>
      </p:sp>
      <p:pic>
        <p:nvPicPr>
          <p:cNvPr id="212995" name="Picture 5" descr="s76_poimuvuorist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73" y="1295400"/>
            <a:ext cx="9141431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5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 dirty="0"/>
              <a:t>MAAPALLON SISÄRAKENNE</a:t>
            </a:r>
            <a:br>
              <a:rPr lang="fi-FI" altLang="fi-FI" sz="4000" dirty="0"/>
            </a:br>
            <a:endParaRPr lang="fi-FI" altLang="fi-FI" sz="32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8763000" cy="485775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fi-FI" altLang="fi-FI" dirty="0" smtClean="0">
                <a:solidFill>
                  <a:srgbClr val="000000"/>
                </a:solidFill>
              </a:rPr>
              <a:t>KUORI</a:t>
            </a:r>
          </a:p>
          <a:p>
            <a:pPr marL="1295400" lvl="2" indent="-381000">
              <a:lnSpc>
                <a:spcPct val="80000"/>
              </a:lnSpc>
            </a:pPr>
            <a:r>
              <a:rPr lang="fi-FI" altLang="fi-FI" dirty="0" smtClean="0">
                <a:solidFill>
                  <a:srgbClr val="000000"/>
                </a:solidFill>
              </a:rPr>
              <a:t>8-80 km paksu</a:t>
            </a:r>
          </a:p>
          <a:p>
            <a:pPr marL="1295400" lvl="2" indent="-381000">
              <a:lnSpc>
                <a:spcPct val="80000"/>
              </a:lnSpc>
            </a:pPr>
            <a:r>
              <a:rPr lang="fi-FI" altLang="fi-FI" dirty="0">
                <a:solidFill>
                  <a:srgbClr val="000000"/>
                </a:solidFill>
              </a:rPr>
              <a:t>p</a:t>
            </a:r>
            <a:r>
              <a:rPr lang="fi-FI" altLang="fi-FI" dirty="0" smtClean="0">
                <a:solidFill>
                  <a:srgbClr val="000000"/>
                </a:solidFill>
              </a:rPr>
              <a:t>innalla irtain maaperä, meren pohjassa sedimentti</a:t>
            </a:r>
          </a:p>
          <a:p>
            <a:pPr marL="1295400" lvl="2" indent="-381000">
              <a:lnSpc>
                <a:spcPct val="80000"/>
              </a:lnSpc>
            </a:pPr>
            <a:r>
              <a:rPr lang="fi-FI" altLang="fi-FI" dirty="0" smtClean="0">
                <a:solidFill>
                  <a:srgbClr val="000000"/>
                </a:solidFill>
              </a:rPr>
              <a:t>jakautuu </a:t>
            </a:r>
            <a:r>
              <a:rPr lang="fi-FI" altLang="fi-FI" dirty="0" smtClean="0">
                <a:solidFill>
                  <a:srgbClr val="FF0000"/>
                </a:solidFill>
              </a:rPr>
              <a:t>laattoihin</a:t>
            </a:r>
            <a:r>
              <a:rPr lang="fi-FI" altLang="fi-FI" dirty="0" smtClean="0">
                <a:solidFill>
                  <a:srgbClr val="000000"/>
                </a:solidFill>
              </a:rPr>
              <a:t> eli </a:t>
            </a:r>
            <a:r>
              <a:rPr lang="fi-FI" altLang="fi-FI" u="sng" dirty="0" smtClean="0">
                <a:solidFill>
                  <a:srgbClr val="FF0000"/>
                </a:solidFill>
              </a:rPr>
              <a:t>litosfäärilaattoihin</a:t>
            </a:r>
            <a:r>
              <a:rPr lang="fi-FI" altLang="fi-FI" dirty="0" smtClean="0">
                <a:solidFill>
                  <a:srgbClr val="000000"/>
                </a:solidFill>
              </a:rPr>
              <a:t> eli </a:t>
            </a:r>
            <a:r>
              <a:rPr lang="fi-FI" altLang="fi-FI" u="sng" dirty="0" smtClean="0">
                <a:solidFill>
                  <a:srgbClr val="FF0000"/>
                </a:solidFill>
              </a:rPr>
              <a:t>mannerlaattoihin</a:t>
            </a:r>
          </a:p>
        </p:txBody>
      </p:sp>
      <p:sp>
        <p:nvSpPr>
          <p:cNvPr id="2" name="Suorakulmio 1"/>
          <p:cNvSpPr/>
          <p:nvPr/>
        </p:nvSpPr>
        <p:spPr>
          <a:xfrm>
            <a:off x="1066800" y="2923056"/>
            <a:ext cx="7935884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2800" dirty="0" smtClean="0"/>
              <a:t>VAIPPA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 smtClean="0">
                <a:solidFill>
                  <a:srgbClr val="000000"/>
                </a:solidFill>
              </a:rPr>
              <a:t>ulottuu 2900 km syvyyteen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 smtClean="0">
                <a:solidFill>
                  <a:srgbClr val="000000"/>
                </a:solidFill>
              </a:rPr>
              <a:t>osaksi </a:t>
            </a:r>
            <a:r>
              <a:rPr lang="fi-FI" altLang="fi-FI" sz="2000" u="sng" dirty="0" smtClean="0">
                <a:solidFill>
                  <a:srgbClr val="000000"/>
                </a:solidFill>
              </a:rPr>
              <a:t>sulaa kiveä (</a:t>
            </a:r>
            <a:r>
              <a:rPr lang="fi-FI" altLang="fi-FI" sz="2000" u="sng" dirty="0" smtClean="0">
                <a:solidFill>
                  <a:srgbClr val="FF0000"/>
                </a:solidFill>
              </a:rPr>
              <a:t>magmaa</a:t>
            </a:r>
            <a:r>
              <a:rPr lang="fi-FI" altLang="fi-FI" sz="2000" u="sng" dirty="0" smtClean="0">
                <a:solidFill>
                  <a:srgbClr val="000000"/>
                </a:solidFill>
              </a:rPr>
              <a:t>)</a:t>
            </a:r>
            <a:r>
              <a:rPr lang="fi-FI" altLang="fi-FI" sz="2000" dirty="0" smtClean="0">
                <a:solidFill>
                  <a:srgbClr val="000000"/>
                </a:solidFill>
              </a:rPr>
              <a:t>, joka </a:t>
            </a:r>
            <a:r>
              <a:rPr lang="fi-FI" altLang="fi-FI" sz="2000" u="sng" dirty="0" smtClean="0">
                <a:solidFill>
                  <a:srgbClr val="000000"/>
                </a:solidFill>
              </a:rPr>
              <a:t>virtaa </a:t>
            </a:r>
            <a:r>
              <a:rPr lang="fi-FI" altLang="fi-FI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liikuttaa litosfäärilaattoja</a:t>
            </a:r>
          </a:p>
          <a:p>
            <a:pPr lvl="1">
              <a:lnSpc>
                <a:spcPct val="90000"/>
              </a:lnSpc>
            </a:pPr>
            <a:endParaRPr lang="fi-FI" altLang="fi-FI" sz="2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2800" dirty="0" smtClean="0">
                <a:solidFill>
                  <a:srgbClr val="000000"/>
                </a:solidFill>
              </a:rPr>
              <a:t>YDIN</a:t>
            </a:r>
          </a:p>
          <a:p>
            <a:pPr lvl="1">
              <a:lnSpc>
                <a:spcPct val="90000"/>
              </a:lnSpc>
            </a:pPr>
            <a:r>
              <a:rPr lang="fi-FI" altLang="fi-FI" sz="2000" dirty="0" smtClean="0">
                <a:solidFill>
                  <a:srgbClr val="000000"/>
                </a:solidFill>
              </a:rPr>
              <a:t>raskas (rautaa ja nikkeliä)</a:t>
            </a:r>
          </a:p>
          <a:p>
            <a:pPr lvl="1">
              <a:lnSpc>
                <a:spcPct val="90000"/>
              </a:lnSpc>
            </a:pPr>
            <a:r>
              <a:rPr lang="en-US" altLang="fi-FI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synnyttää</a:t>
            </a:r>
            <a:r>
              <a:rPr lang="en-US" altLang="fi-FI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fi-FI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Maapallon</a:t>
            </a:r>
            <a:r>
              <a:rPr lang="en-US" altLang="fi-FI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fi-FI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ympärille</a:t>
            </a:r>
            <a:r>
              <a:rPr lang="en-US" altLang="fi-FI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fi-FI" sz="20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magneettikentän</a:t>
            </a:r>
            <a:endParaRPr lang="en-US" altLang="fi-FI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848600" cy="914400"/>
          </a:xfrm>
        </p:spPr>
        <p:txBody>
          <a:bodyPr/>
          <a:lstStyle/>
          <a:p>
            <a:pPr eaLnBrk="1" hangingPunct="1"/>
            <a:r>
              <a:rPr lang="fi-FI" altLang="fi-FI" smtClean="0">
                <a:cs typeface="Times New Roman" panose="02020603050405020304" pitchFamily="18" charset="0"/>
              </a:rPr>
              <a:t>Vulkaanisesti aktiiviset alueet</a:t>
            </a:r>
          </a:p>
        </p:txBody>
      </p:sp>
      <p:pic>
        <p:nvPicPr>
          <p:cNvPr id="2334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528763"/>
            <a:ext cx="8402638" cy="489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54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0275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pic>
        <p:nvPicPr>
          <p:cNvPr id="202756" name="Picture 2" descr="D:\Buffalo 23.3.2012\aikuis GE1\Geos1 kuvat\geos_litosfäärilaa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96" y="200026"/>
            <a:ext cx="9886064" cy="642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7929" cy="1325563"/>
          </a:xfrm>
        </p:spPr>
        <p:txBody>
          <a:bodyPr/>
          <a:lstStyle/>
          <a:p>
            <a:r>
              <a:rPr lang="fi-FI" dirty="0" smtClean="0"/>
              <a:t>Aasia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1" y="257034"/>
            <a:ext cx="5082987" cy="6777317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546847" y="2328304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Himalaja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59123" y="3384529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/>
              <a:t>Mount Everest 8850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9982">
            <a:off x="2904564" y="3665889"/>
            <a:ext cx="3872753" cy="1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6459" y="87189"/>
            <a:ext cx="3612776" cy="1325563"/>
          </a:xfrm>
        </p:spPr>
        <p:txBody>
          <a:bodyPr/>
          <a:lstStyle/>
          <a:p>
            <a:r>
              <a:rPr lang="fi-FI" dirty="0" smtClean="0"/>
              <a:t>Afrikka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382" y="910736"/>
            <a:ext cx="6588375" cy="4941281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38200" y="3294187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/>
              <a:t>Ras </a:t>
            </a:r>
            <a:r>
              <a:rPr lang="fi-FI" sz="3200" b="1" dirty="0" err="1" smtClean="0"/>
              <a:t>Dejen</a:t>
            </a:r>
            <a:r>
              <a:rPr lang="fi-FI" sz="3200" b="1" dirty="0" smtClean="0"/>
              <a:t> 4550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838200" y="1968624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Etiopian ylänkö</a:t>
            </a: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4881282" y="2631405"/>
            <a:ext cx="5540189" cy="1325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Etelä-Amerikka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3226" y="978460"/>
            <a:ext cx="5801784" cy="4351338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38200" y="2207372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Andit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909918" y="3532935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 smtClean="0"/>
              <a:t>Aconcagua</a:t>
            </a:r>
            <a:r>
              <a:rPr lang="fi-FI" sz="3200" b="1" dirty="0" smtClean="0"/>
              <a:t> 6961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4784601" y="4559367"/>
            <a:ext cx="1978406" cy="5982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70995"/>
            <a:ext cx="4567518" cy="1325563"/>
          </a:xfrm>
        </p:spPr>
        <p:txBody>
          <a:bodyPr/>
          <a:lstStyle/>
          <a:p>
            <a:r>
              <a:rPr lang="fi-FI" dirty="0" smtClean="0"/>
              <a:t>Pohjois-Amerikka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6367" y="1328084"/>
            <a:ext cx="5801784" cy="4351338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38200" y="2581492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Kalliovuoret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838200" y="3907055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/>
              <a:t>Mount </a:t>
            </a:r>
            <a:r>
              <a:rPr lang="fi-FI" sz="3200" b="1" dirty="0" err="1" smtClean="0"/>
              <a:t>Elbert</a:t>
            </a:r>
            <a:r>
              <a:rPr lang="fi-FI" sz="3200" b="1" dirty="0" smtClean="0"/>
              <a:t> 4399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5416">
            <a:off x="4266312" y="4517882"/>
            <a:ext cx="2710984" cy="7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76" y="916454"/>
            <a:ext cx="7534835" cy="1325563"/>
          </a:xfrm>
        </p:spPr>
        <p:txBody>
          <a:bodyPr/>
          <a:lstStyle/>
          <a:p>
            <a:r>
              <a:rPr lang="fi-FI" dirty="0" smtClean="0"/>
              <a:t>Etelämanner (Antarktis)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7239" y="1408766"/>
            <a:ext cx="5801784" cy="4351338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1208506" y="2474928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Transarktiset</a:t>
            </a:r>
            <a:r>
              <a:rPr lang="fi-FI" dirty="0" smtClean="0"/>
              <a:t> vuoret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281952" y="3892737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 smtClean="0"/>
              <a:t>Markhamvuoret</a:t>
            </a:r>
            <a:r>
              <a:rPr lang="fi-FI" sz="3200" b="1" dirty="0" smtClean="0"/>
              <a:t> 4349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36" y="4243740"/>
            <a:ext cx="3656550" cy="9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Laajakuva</PresentationFormat>
  <Paragraphs>53</Paragraphs>
  <Slides>30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Office-teema</vt:lpstr>
      <vt:lpstr>PowerPoint-esitys</vt:lpstr>
      <vt:lpstr>PowerPoint-esitys</vt:lpstr>
      <vt:lpstr>MAAPALLON SISÄRAKENNE </vt:lpstr>
      <vt:lpstr>PowerPoint-esitys</vt:lpstr>
      <vt:lpstr>Aasia</vt:lpstr>
      <vt:lpstr>Afrikka</vt:lpstr>
      <vt:lpstr>Etelä-Amerikka</vt:lpstr>
      <vt:lpstr>Pohjois-Amerikka</vt:lpstr>
      <vt:lpstr>Etelämanner (Antarktis)</vt:lpstr>
      <vt:lpstr>Australia</vt:lpstr>
      <vt:lpstr>Litosfäärilaattojen rajapintoja</vt:lpstr>
      <vt:lpstr>erkaantua (loitontua) = mennä poispäin</vt:lpstr>
      <vt:lpstr>erkaantua (loitontua) = mennä poispäin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Maapallon poimuvuoristot</vt:lpstr>
      <vt:lpstr>Vulkaanisesti aktiiviset alueet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2</cp:revision>
  <dcterms:created xsi:type="dcterms:W3CDTF">2020-12-04T07:48:45Z</dcterms:created>
  <dcterms:modified xsi:type="dcterms:W3CDTF">2020-12-04T07:50:45Z</dcterms:modified>
</cp:coreProperties>
</file>