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6" r:id="rId5"/>
    <p:sldId id="267" r:id="rId6"/>
    <p:sldId id="256" r:id="rId7"/>
    <p:sldId id="257" r:id="rId8"/>
    <p:sldId id="261" r:id="rId9"/>
    <p:sldId id="259" r:id="rId10"/>
    <p:sldId id="260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diqi Arasta" initials="SA" lastIdx="1" clrIdx="0">
    <p:extLst>
      <p:ext uri="{19B8F6BF-5375-455C-9EA6-DF929625EA0E}">
        <p15:presenceInfo xmlns:p15="http://schemas.microsoft.com/office/powerpoint/2012/main" userId="Sediqi Aras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E0FA1-552F-4BD3-A314-9B8CB0263045}" v="2" dt="2021-05-10T14:47:19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4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9T23:22:53.309" idx="1">
    <p:pos x="6285" y="3449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84D9-7C9A-43AC-94C8-3D5A1CD45FFC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9498-CE44-4AF6-8605-CCD72958FA9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1037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7751-48A7-4EE3-938D-09423B7CA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412AA-5118-4E12-996C-548FD9B4B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126E4-C030-4100-B56B-39F4C336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9C71D-2289-4FDA-8352-D8806D17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55A74-51ED-43B8-85B5-885105FD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9429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41B8-392B-42E0-ACF6-2807A69B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F7D40-4658-4CE9-9079-E79DB53D3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80CB6-B952-49D4-9D8C-C37F1627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89EEE-E37C-4911-982A-EC473A92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4A0D-E79B-459C-BBCA-5E4763EB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239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52565-6B12-4259-BE90-B486FAE8F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22C57-9588-4F38-AF13-6539D9A6A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10B4-1099-410A-A56A-0EAB7E30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77921-26F3-469E-9148-C81E3DA7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AB88-00D5-4D6D-BE8B-908A7006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757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A201-AFA7-4FC1-8C1D-E8AD65A2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57EC9-3C19-4EA5-8402-A3B1D0D2F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04332-4A50-43B4-91EB-DE2A7E01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6BFCA-5515-4AB2-975C-52BEC976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C0558-5BEA-4904-B0B2-F47AC267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544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7905-2837-4660-BACA-8F701F81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A921-37AB-4D6F-8E99-1035D0242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BC1BE-E6E1-45DC-A830-596E3C45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60C27-2F24-4E3F-8BC0-8A659624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D671-6639-4A8D-AFAA-F8D37188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2640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0175-3861-4061-99C6-F4002310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99422-B74D-4447-ACE1-913D601E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49191-D7BF-434D-8D6B-C65E6CE2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C701-08E1-4057-A94D-367D1562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AB30-4B08-434E-9EDD-F95A77DD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7855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799E9-C1DF-4836-ABAA-2854EFCA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2820-10B7-4AFC-841A-297079F6B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7758F-9984-4601-90B1-F1A80EBE5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3A1F9-6460-4F62-AB5C-AE04E5C8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5321C-23E7-47C5-9F92-209CBE3E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616B2-10DF-4A6E-8175-5A463C8E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4757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F51E-EDAD-4F08-A4D4-C27AE61D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4E9D6-2EEF-4B47-BEE7-C3500AB3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5623E-9E81-4351-BC00-A86828920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459C2-518C-476B-9367-8664AEF4C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483A-726A-438F-B3E8-F13237C44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CFB6BD-8242-4768-913A-91C1C7F6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47CC8-6B68-454C-A9CC-0D4C053D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59401-AA45-49C2-82E0-B2BC4C57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47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D889-43AF-4CA7-BE72-B4B1B777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632F6-0554-4AF8-9567-2B10D224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F03D2-C15D-45A0-AF08-F46926EE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4B5E3-2DE3-4F73-B713-AA074446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992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32B34-A7C4-42A8-9242-6526D8B7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48BCA-AC6E-45B6-BD95-4D56357B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43348-2B84-4D48-A0B9-304D364F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756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2F33-4678-4EDD-ACE9-6757CFC6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F2A1-D962-4899-8AF0-940FCC773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DD8DB-604E-4750-AD8C-925F344EE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FF75D-94DD-4325-B0CB-7A0D9024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B859F-3488-4F68-A125-2E677DD2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4113A-C1F4-425C-8393-3ACB6AE1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775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D7BE-BE02-474E-ADF8-B28F18FE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297ABF-B2FF-4ED6-8656-E19791FF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064E5-5D5C-470E-BD5C-7C546FA6C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91D7C-8FAF-482D-B423-9EFBFE48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3EB1-0646-4402-A91F-C0A184C4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18BE4-A2C4-419A-8016-45258848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995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D47A9C-07C6-41F1-A231-E4EF33DA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C945-1389-409E-B555-4094DB3E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5A26A-4FBE-4D30-B391-FF3028AF4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3B69-A75C-4977-8792-A0D0754B43D9}" type="datetimeFigureOut">
              <a:rPr lang="en-FI" smtClean="0"/>
              <a:t>05/11/2021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B26B-1494-4A39-93EE-BF9E69486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983F4-4617-4F0A-AADB-DB66DE67C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6A3C-CEEA-47DB-9755-6958D4D70F8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7573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Vaas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Kokkola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w3uvDpT-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c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hyperlink" Target="https://www.youtube.com/embed/MnHE3RrcWkA" TargetMode="External"/><Relationship Id="rId4" Type="http://schemas.openxmlformats.org/officeDocument/2006/relationships/hyperlink" Target="https://fi.wikipedia.org/wiki/Maankohoamin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1F4A-A966-4E45-8B31-277D8E170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D12C4-D60A-4AA3-8C6E-DE9A6D732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829" y="167468"/>
            <a:ext cx="9144000" cy="4985657"/>
          </a:xfrm>
        </p:spPr>
        <p:txBody>
          <a:bodyPr>
            <a:normAutofit/>
          </a:bodyPr>
          <a:lstStyle/>
          <a:p>
            <a:r>
              <a:rPr lang="fi-FI" sz="3200" dirty="0"/>
              <a:t>pohjanmaa</a:t>
            </a:r>
            <a:endParaRPr lang="en-FI" sz="3200" dirty="0"/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63B5F86-EE61-4122-92AF-6EA57C59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84" y="951240"/>
            <a:ext cx="4058372" cy="54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8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sky, outdoor, building&#10;&#10;Description automatically generated">
            <a:extLst>
              <a:ext uri="{FF2B5EF4-FFF2-40B4-BE49-F238E27FC236}">
                <a16:creationId xmlns:a16="http://schemas.microsoft.com/office/drawing/2014/main" id="{7C7B2E36-1F90-4A7A-9E62-6E91C7978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9" r="-1" b="1273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F16BD-09FC-42B7-9F44-EA1DD00C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Vaasa</a:t>
            </a:r>
            <a:br>
              <a:rPr lang="en-US" sz="1700"/>
            </a:br>
            <a:r>
              <a:rPr lang="en-US" sz="1700">
                <a:hlinkClick r:id="rId3"/>
              </a:rPr>
              <a:t>Vaasa – Wikipedia</a:t>
            </a:r>
            <a:endParaRPr lang="en-US" sz="1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8C1DC-3B0A-488C-947D-0295DE675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effectLst/>
              </a:rPr>
              <a:t>Vaasa on myös yksi suuri pohjanmaa kaupungi joka sijatsee pohjanlahden, vaasa on toimi Helsingin sijaan suomen väliaikaisena pääkaupunkin,asukas oli 67569  31.12.2020 vuonna ihmiset äidinkieli  suome 69,1% ruotsi 22,8% muut 8,1% koska vaasassa asuu 3604 ulkomaan kansalaista 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54161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building, outdoor, road&#10;&#10;Description automatically generated">
            <a:extLst>
              <a:ext uri="{FF2B5EF4-FFF2-40B4-BE49-F238E27FC236}">
                <a16:creationId xmlns:a16="http://schemas.microsoft.com/office/drawing/2014/main" id="{872C75BE-7B12-4FC6-B7FE-6F71C3A39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3" b="315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13041-5941-4BC0-8AB6-B8DEF38A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Kokkola</a:t>
            </a:r>
            <a:br>
              <a:rPr lang="en-US" sz="3600" dirty="0"/>
            </a:br>
            <a:r>
              <a:rPr lang="en-US" sz="3600" dirty="0">
                <a:hlinkClick r:id="rId3"/>
              </a:rPr>
              <a:t>Kokkola – Wikipedia</a:t>
            </a:r>
            <a:endParaRPr lang="en-US" sz="3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BB9D5-B264-4A6C-B498-FE44309BB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effectLst/>
              </a:rPr>
              <a:t>Kokkola Suomen kaupungi joka sijaitsee pohjanlahen rannikolla,Kokkola perustamisesta tuli kuluneeksi 400 vuotta vuonna 2020,kaupungissa auu 47774 ihmistä 31.12.2020 joista miehiä 49,1%ja naisia 50,9%.ihmiset äidiäkieli ole suome ja ruotsia  </a:t>
            </a:r>
            <a:r>
              <a:rPr lang="en-US" sz="1800" u="sng"/>
              <a:t>   </a:t>
            </a:r>
            <a:endParaRPr lang="en-US" sz="1800">
              <a:effectLst/>
            </a:endParaRP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4242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B82B-EC8A-4873-9989-901FF1FC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Kaunista maisemaa  pohjanmalta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D592-2CC2-41B8-95ED-C295AFAB6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Kaunista maisemaa pohjanmaalta - YouTube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863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95E08-97C0-41A1-ADBA-708769DE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  </a:t>
            </a:r>
            <a:r>
              <a:rPr lang="en-US" b="0" i="0" u="none" strike="noStrike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Pohjanmaa</a:t>
            </a:r>
            <a:endParaRPr lang="en-US" b="0" i="0" u="none" strike="noStrike" kern="1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ABAF4-2137-4D93-9AD3-E3EC8C7E6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pohjalaiset ovat yritteliäitä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Pohjanmaa on eteläisen viljelysseudun ohella Suomen parasta .Syy tähän on se ,että jokivarsien maa on veden tuoman lietteen vuoksi hedelmällistä. </a:t>
            </a:r>
          </a:p>
          <a:p>
            <a:r>
              <a:rPr lang="fi-FI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Avainsanoja </a:t>
            </a:r>
          </a:p>
          <a:p>
            <a:pPr fontAlgn="t"/>
            <a:r>
              <a:rPr lang="fi-FI" sz="2000" dirty="0">
                <a:solidFill>
                  <a:schemeClr val="tx1"/>
                </a:solidFill>
              </a:rPr>
              <a:t>lakeus: on laaja tasainen alue.</a:t>
            </a:r>
          </a:p>
          <a:p>
            <a:pPr fontAlgn="t"/>
            <a:endParaRPr lang="fi-FI" sz="2000" dirty="0"/>
          </a:p>
          <a:p>
            <a:pPr fontAlgn="t"/>
            <a:r>
              <a:rPr lang="fi-FI" sz="2000" dirty="0">
                <a:solidFill>
                  <a:schemeClr val="tx1"/>
                </a:solidFill>
              </a:rPr>
              <a:t> turkistarhaus: pohjanmaalla on paljon turkistarhoja, joissa kasvatetaan minkkejä, sinikettuja ja hopeakettuja.</a:t>
            </a:r>
          </a:p>
          <a:p>
            <a:pPr fontAlgn="t"/>
            <a:endParaRPr lang="fi-FI" sz="2000" dirty="0"/>
          </a:p>
          <a:p>
            <a:pPr fontAlgn="t"/>
            <a:r>
              <a:rPr lang="fi-FI" sz="2000" dirty="0">
                <a:solidFill>
                  <a:schemeClr val="tx1"/>
                </a:solidFill>
              </a:rPr>
              <a:t>maankohoaminen: kun jää suli, kallioperä alkoi nousta entiseleen.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88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ssy field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B1B6D43-C0AE-4C1E-8390-9D76FC73E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r="-1" b="20632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22918-061D-4D67-BEB3-ECD4D3BC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Lakeus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6148C-207E-4E61-8902-F2B6E7A0C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3"/>
              </a:rPr>
              <a:t>https://fi.wikipedia.org/wiki/Lakeus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3408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E1E2-8A59-4D1D-B6F0-E040A1A5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81"/>
            <a:ext cx="10515600" cy="1325563"/>
          </a:xfrm>
        </p:spPr>
        <p:txBody>
          <a:bodyPr/>
          <a:lstStyle/>
          <a:p>
            <a:r>
              <a:rPr lang="fi-FI" dirty="0"/>
              <a:t>Turkistarhaus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A4FC6-4F84-49FE-AD12-D1E3E573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656" y="1253331"/>
            <a:ext cx="10515600" cy="4351338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https://fi.wikipedia.org/wiki/Turkistarhaus</a:t>
            </a:r>
            <a:endParaRPr lang="en-FI" dirty="0"/>
          </a:p>
        </p:txBody>
      </p:sp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9A7871BD-951C-4267-8B92-027308C98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1" y="1808711"/>
            <a:ext cx="8923146" cy="47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E7D602E-3EB2-4305-AB12-3189869E0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7" b="19286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7" name="Picture 6" descr="A body of water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98B2D189-7F69-4166-9B64-74FE2AA62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r="18133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15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C63F0-F133-4F61-B1C5-AA5D15B6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758" y="3949157"/>
            <a:ext cx="4324351" cy="539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Maankohoaminen</a:t>
            </a:r>
            <a:endParaRPr lang="en-US" sz="2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079C5-5489-459D-8A66-D3CC14A6F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1138" y="4697298"/>
            <a:ext cx="5040034" cy="143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700" dirty="0">
                <a:hlinkClick r:id="rId4"/>
              </a:rPr>
              <a:t>https://fi.wikipedia.org/wiki/Maankohoaminen</a:t>
            </a:r>
            <a:endParaRPr lang="en-US" sz="1700" dirty="0"/>
          </a:p>
          <a:p>
            <a:pPr algn="ctr"/>
            <a:r>
              <a:rPr lang="fi-FI" sz="1600" dirty="0">
                <a:hlinkClick r:id="rId5"/>
              </a:rPr>
              <a:t>https://www.youtube.com/embed/MnHE3RrcWkA</a:t>
            </a:r>
            <a:endParaRPr lang="fi-FI" sz="1600" dirty="0"/>
          </a:p>
          <a:p>
            <a:pPr algn="ctr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1729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nature, grass, outdoor&#10;&#10;Description automatically generated">
            <a:extLst>
              <a:ext uri="{FF2B5EF4-FFF2-40B4-BE49-F238E27FC236}">
                <a16:creationId xmlns:a16="http://schemas.microsoft.com/office/drawing/2014/main" id="{BAA9A8BD-A971-41BF-9304-EE1C7A0C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1" r="-1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E1540-0768-4BF6-B967-67D0B615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 err="1"/>
              <a:t>suot</a:t>
            </a:r>
            <a:endParaRPr lang="en-US" sz="3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4914F-7980-4233-A50B-53384A05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04" y="2522949"/>
            <a:ext cx="5065776" cy="3402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Maiseman</a:t>
            </a:r>
            <a:r>
              <a:rPr lang="en-US" sz="2000" dirty="0"/>
              <a:t> </a:t>
            </a:r>
            <a:r>
              <a:rPr lang="en-US" sz="2000" dirty="0" err="1"/>
              <a:t>tunnuspiirteet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https://www.sll.fi/2020/08/20/vastaa-suon-kutsuun/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098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C70B-F169-4041-8AB4-E95FFE5B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Pohjanmaa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kaupungit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7A5D616-8646-4180-9871-0FB0E3260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85012"/>
            <a:ext cx="7188199" cy="48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city, road, shore&#10;&#10;Description automatically generated">
            <a:extLst>
              <a:ext uri="{FF2B5EF4-FFF2-40B4-BE49-F238E27FC236}">
                <a16:creationId xmlns:a16="http://schemas.microsoft.com/office/drawing/2014/main" id="{07C72715-91C2-4E9A-BFBF-10EA0B6C39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r="-1" b="-1"/>
          <a:stretch/>
        </p:blipFill>
        <p:spPr>
          <a:xfrm>
            <a:off x="0" y="10"/>
            <a:ext cx="12188932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43791-5F92-4265-A93C-CE699563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Oulu</a:t>
            </a:r>
            <a:br>
              <a:rPr lang="en-US" sz="1700"/>
            </a:br>
            <a:r>
              <a:rPr lang="en-US" sz="1700">
                <a:hlinkClick r:id="rId3"/>
              </a:rPr>
              <a:t>https://en.wikipedia.org/wiki/Oulu</a:t>
            </a:r>
            <a:endParaRPr lang="en-US" sz="1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DBE55-65D7-4E8F-B627-8831681B7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>
                <a:effectLst/>
              </a:rPr>
              <a:t>Oulu on yksi suuri pohjanmaa kaupungi seillä on 207424 asukas ,31.juolukuuta 2020 vuonna  ihmiset äidinkieli on  suomen 95,9% ruotsin 0,2% saamen 0,1% muut 3,8%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7638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94EE01A2A120242A4115ACEB927CC76" ma:contentTypeVersion="11" ma:contentTypeDescription="Luo uusi asiakirja." ma:contentTypeScope="" ma:versionID="32c1e880e8c3c577e4ca43cce3e34165">
  <xsd:schema xmlns:xsd="http://www.w3.org/2001/XMLSchema" xmlns:xs="http://www.w3.org/2001/XMLSchema" xmlns:p="http://schemas.microsoft.com/office/2006/metadata/properties" xmlns:ns3="ebd771c6-5b50-4155-866b-74ef485b0f2e" xmlns:ns4="6f2fbb88-4a83-4c84-9aea-562128d54073" targetNamespace="http://schemas.microsoft.com/office/2006/metadata/properties" ma:root="true" ma:fieldsID="eaa471486ddd2586fbecb7db0f494864" ns3:_="" ns4:_="">
    <xsd:import namespace="ebd771c6-5b50-4155-866b-74ef485b0f2e"/>
    <xsd:import namespace="6f2fbb88-4a83-4c84-9aea-562128d540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771c6-5b50-4155-866b-74ef485b0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fbb88-4a83-4c84-9aea-562128d540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B9E4F-4F86-4F5D-9D65-56FB5DE77D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F64E0B-1BEB-4FB6-941D-227E0F75851A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ebd771c6-5b50-4155-866b-74ef485b0f2e"/>
    <ds:schemaRef ds:uri="http://schemas.microsoft.com/office/infopath/2007/PartnerControls"/>
    <ds:schemaRef ds:uri="6f2fbb88-4a83-4c84-9aea-562128d5407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35D3DDB-3156-43BC-BFDD-2FFB8B73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771c6-5b50-4155-866b-74ef485b0f2e"/>
    <ds:schemaRef ds:uri="6f2fbb88-4a83-4c84-9aea-562128d54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aimal</Template>
  <TotalTime>109</TotalTime>
  <Words>269</Words>
  <Application>Microsoft Office PowerPoint</Application>
  <PresentationFormat>Laajakuva</PresentationFormat>
  <Paragraphs>30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 Theme</vt:lpstr>
      <vt:lpstr>p</vt:lpstr>
      <vt:lpstr>Kaunista maisemaa  pohjanmalta</vt:lpstr>
      <vt:lpstr>                         Pohjanmaa</vt:lpstr>
      <vt:lpstr>Lakeus</vt:lpstr>
      <vt:lpstr>Turkistarhaus</vt:lpstr>
      <vt:lpstr>Maankohoaminen</vt:lpstr>
      <vt:lpstr>suot</vt:lpstr>
      <vt:lpstr>Pohjanmaa kaupungit</vt:lpstr>
      <vt:lpstr>Oulu https://en.wikipedia.org/wiki/Oulu</vt:lpstr>
      <vt:lpstr>Vaasa Vaasa – Wikipedia</vt:lpstr>
      <vt:lpstr>Kokkola Kokkola – Wikipedia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Pohjanmaa</dc:title>
  <dc:creator>Sediqi Arasta</dc:creator>
  <cp:lastModifiedBy>Sediqi Aimal</cp:lastModifiedBy>
  <cp:revision>12</cp:revision>
  <dcterms:created xsi:type="dcterms:W3CDTF">2021-05-09T21:43:06Z</dcterms:created>
  <dcterms:modified xsi:type="dcterms:W3CDTF">2021-05-11T17:22:51Z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0x010100394EE01A2A120242A4115ACEB927CC76</vt:lpwstr>
  </property>
</Properties>
</file>