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  <p:sldId id="264" r:id="rId6"/>
    <p:sldId id="265" r:id="rId7"/>
    <p:sldId id="272" r:id="rId8"/>
    <p:sldId id="256" r:id="rId9"/>
    <p:sldId id="270" r:id="rId10"/>
    <p:sldId id="277" r:id="rId11"/>
    <p:sldId id="278" r:id="rId12"/>
    <p:sldId id="274" r:id="rId13"/>
    <p:sldId id="273" r:id="rId14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D597C5-2385-4553-8955-F100DA13E5BE}" v="5" dt="2025-11-19T14:58:57.739"/>
    <p1510:client id="{5B0B1820-BBC0-4C25-942C-3B008E2BD79B}" v="1" dt="2025-11-19T15:13:40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9DCD0C-4E73-4283-177D-6647D8B2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21B62E1-7238-CF13-3D4C-FCF77BA85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2472FD-31DE-A4CA-6376-33F5728C0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C1BC-27F9-4703-8D65-6C1C4478A809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0271506-3910-39BD-1F26-8892BF94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4E26F8-E777-2BAD-930C-F13334E5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D0DB-025C-47ED-AC63-41D7F95F4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361552-B8C6-C858-4B1A-06C335AB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0564604-3379-C841-164A-BC8712CAF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F2DE1A-56BA-F967-6932-CA65ACB8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C1BC-27F9-4703-8D65-6C1C4478A809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8882CF-7FE3-799A-1C71-08BF08A4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1A429-346E-9DCC-397A-4371CDCB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D0DB-025C-47ED-AC63-41D7F95F4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48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442A43B-F07B-151C-9961-BAD68C7D1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6B78988-9010-7DC1-99F1-2564E1B92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930442-1134-3EA5-2DA4-0434A072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C1BC-27F9-4703-8D65-6C1C4478A809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2A9CFE-A785-FB11-09F8-93EFA908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21E120-E980-3DA3-0895-DC560803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D0DB-025C-47ED-AC63-41D7F95F4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28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oitusdi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452AA5F3-55C3-8849-B3CB-70BEA91F0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9913" y="1924924"/>
            <a:ext cx="8612174" cy="3008153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597AC820-A2DF-6A42-BCE6-CBA65F962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38510"/>
            <a:ext cx="9144000" cy="1114346"/>
          </a:xfrm>
          <a:noFill/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6855572-C079-254E-9242-F8FEE44CC563}"/>
              </a:ext>
            </a:extLst>
          </p:cNvPr>
          <p:cNvSpPr txBox="1"/>
          <p:nvPr userDrawn="1"/>
        </p:nvSpPr>
        <p:spPr>
          <a:xfrm>
            <a:off x="8944620" y="6434170"/>
            <a:ext cx="240282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i-FI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www.kontiolahti.fi</a:t>
            </a:r>
            <a:endParaRPr lang="fi-FI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DD526996-E730-6C4F-8BF3-69A3B820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32470"/>
            <a:ext cx="9144000" cy="522086"/>
          </a:xfrm>
        </p:spPr>
        <p:txBody>
          <a:bodyPr>
            <a:normAutofit/>
          </a:bodyPr>
          <a:lstStyle>
            <a:lvl1pPr marL="0" indent="0" algn="ctr">
              <a:buNone/>
              <a:defRPr sz="14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50671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4D0426-6DB9-1A41-979C-785E6E66A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62069" cy="1325563"/>
          </a:xfrm>
        </p:spPr>
        <p:txBody>
          <a:bodyPr anchor="ctr" anchorCtr="0">
            <a:normAutofit/>
          </a:bodyPr>
          <a:lstStyle>
            <a:lvl1pPr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4DAA9F8-FAE1-B34E-89ED-08D683515A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42266"/>
            <a:ext cx="10515600" cy="42983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A40E9A9-B29F-B44E-B217-65C2D9549613}"/>
              </a:ext>
            </a:extLst>
          </p:cNvPr>
          <p:cNvSpPr txBox="1"/>
          <p:nvPr userDrawn="1"/>
        </p:nvSpPr>
        <p:spPr>
          <a:xfrm>
            <a:off x="8944620" y="6434170"/>
            <a:ext cx="240282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i-FI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www.kontiolahti.fi</a:t>
            </a:r>
            <a:endParaRPr lang="fi-FI" sz="10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8C4BE87-3A48-DB4B-8C98-8EDDF98224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0270" y="250813"/>
            <a:ext cx="1591387" cy="55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6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9CE377-0639-19CD-CF7F-1526E709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E4CA7B-8B4A-2E6A-1B65-3BBB8A66B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089783-A42D-5F09-3FBA-71D43D4A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C1BC-27F9-4703-8D65-6C1C4478A809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54D054-419C-3898-A89A-8508259A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CCB441-8FD7-83F7-570F-8BAA835F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D0DB-025C-47ED-AC63-41D7F95F4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910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0F808C-7EF8-0320-DAE4-F90A2F47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AAC4084-2C92-1F9A-E9F7-6D5B6B08F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4FD76E-5E43-40BF-8478-EEE496F0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C1BC-27F9-4703-8D65-6C1C4478A809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1660343-67A1-4AD0-4BEA-C65BEB5E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76FEC1-F825-983E-7A94-8A49C4AB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D0DB-025C-47ED-AC63-41D7F95F4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068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02B0A9-A23E-C64A-55BF-628F7DE3C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9CDB3B-3659-4A29-EBB3-D859EFACD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0C5C7A-FF3A-8DEA-192D-DFE7A62C0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ECA8DB2-4CD8-8951-75C6-800B7AE4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C1BC-27F9-4703-8D65-6C1C4478A809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3328BE0-64F8-52BD-247D-A58021E59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E520583-4E99-1EF6-A422-989F42D72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D0DB-025C-47ED-AC63-41D7F95F4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20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97971A-7BC9-612B-0D77-353A349D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D24EC09-2F0F-A097-F899-94EA0FC3D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F3FEBAD-5085-778D-4B94-E9E4C4A89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D4D5A40-4951-3991-8B44-E1073F096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4C5A9B3-7B21-52EA-E3E1-7F2C1940B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81D0885-0992-2A22-EE47-212A4E5C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C1BC-27F9-4703-8D65-6C1C4478A809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B472041-AD33-B0F4-6F62-3141E2D6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7FBD86B-3929-F8F0-6D11-0FBE67D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D0DB-025C-47ED-AC63-41D7F95F4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670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F8503B-645A-0847-6437-EF7CBB57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DB1E2C-5E9D-5897-5B6D-77FAB3993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C1BC-27F9-4703-8D65-6C1C4478A809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AAD0BD2-450A-4142-E38B-A675FB42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D56E28D-9EFF-4F72-E8C3-DB5276CF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D0DB-025C-47ED-AC63-41D7F95F4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595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31842CC-56F7-4E60-212C-C4505A09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C1BC-27F9-4703-8D65-6C1C4478A809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5178240-0C25-5D87-3D11-139D7B0A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0BAAA30-5070-7FCE-0995-82A5E57B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D0DB-025C-47ED-AC63-41D7F95F4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971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77C708-D098-6CD3-CC94-927624FE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07926F-A6EB-E9BF-E0A4-6205B1806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BCFAD90-CAEB-FA80-3903-2C5D2A190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90457CC-5460-B79F-7300-5A19C1DC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C1BC-27F9-4703-8D65-6C1C4478A809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4209AF4-8960-2D9C-39CB-A4C47984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F267168-4183-7600-9BAB-FB29FCBB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D0DB-025C-47ED-AC63-41D7F95F4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53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121739-D9E0-39D3-D8CF-96B529E3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DC91593-2357-7DA8-5D41-4D3BFFBE4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F3E4498-88BA-BCD3-A14A-C07166AE4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2AF5CEA-AC15-B80A-9EA9-CCE48F94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C1BC-27F9-4703-8D65-6C1C4478A809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E5ED32-78E0-3DC5-7E99-F74776E1E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90B9A71-A4B4-95CC-A717-465E7A9E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D0DB-025C-47ED-AC63-41D7F95F4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30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FE5A5FF-3AE5-3151-5264-8BCD2937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F2E2E0F-84F8-B5C5-6FD1-B21DC283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6BF00A-1BB8-2F8D-77D6-4BE2CEED2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E7C1BC-27F9-4703-8D65-6C1C4478A809}" type="datetimeFigureOut">
              <a:rPr lang="fi-FI" smtClean="0"/>
              <a:t>19.11.2025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DBF5DBD-BD19-7C44-A9A2-9ECBFF048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89D362-6AB1-4570-1A09-EC910DBAA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2FD0DB-025C-47ED-AC63-41D7F95F48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248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FBDE67-160A-842D-4EA6-0501ABB21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2925" y="4476610"/>
            <a:ext cx="9144000" cy="1114346"/>
          </a:xfrm>
        </p:spPr>
        <p:txBody>
          <a:bodyPr>
            <a:normAutofit fontScale="90000"/>
          </a:bodyPr>
          <a:lstStyle/>
          <a:p>
            <a:r>
              <a:rPr lang="fi-FI" dirty="0"/>
              <a:t>Vertailu koko maan tuloksiin ja </a:t>
            </a:r>
            <a:br>
              <a:rPr lang="fi-FI" dirty="0"/>
            </a:br>
            <a:r>
              <a:rPr lang="fi-FI" dirty="0"/>
              <a:t>edelliseen tiedonkeruuseen</a:t>
            </a:r>
            <a:br>
              <a:rPr lang="fi-FI" dirty="0"/>
            </a:br>
            <a:br>
              <a:rPr lang="fi-FI" dirty="0"/>
            </a:br>
            <a:r>
              <a:rPr lang="fi-FI" dirty="0"/>
              <a:t>Lehmon oppilaiden tuloksia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8B2CFF1-D961-2978-3A63-55EAA74B20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					8.-9. -luokkalaiset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4C8DC0E-AB3D-0B4C-6A77-79DBC6991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81" y="209422"/>
            <a:ext cx="4753638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8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7B99443-2C3D-E980-3634-2A1C5487C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908"/>
            <a:ext cx="12192000" cy="457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9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00F8F0-483E-55F9-7064-07E46C80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81702CF-87B0-6152-4E2C-34FD77EB63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Kuva 6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BF4A0C3A-CC93-F6CD-4963-0B27DEA9B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97" y="0"/>
            <a:ext cx="11480006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48B9396-0D72-A542-6226-43D59BFA9B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85"/>
          <a:stretch>
            <a:fillRect/>
          </a:stretch>
        </p:blipFill>
        <p:spPr>
          <a:xfrm>
            <a:off x="539015" y="177440"/>
            <a:ext cx="11001675" cy="655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9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8625B8-81FB-8DD8-008C-9DF56595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FEFEF4C-2666-7E89-FD65-6DAC3792F2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62774814-E27E-588B-CA4A-BF28B5D0C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93" y="0"/>
            <a:ext cx="11141613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36E98F6-62F9-5BA5-3DDE-5B372CA877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26"/>
          <a:stretch>
            <a:fillRect/>
          </a:stretch>
        </p:blipFill>
        <p:spPr>
          <a:xfrm>
            <a:off x="323463" y="134753"/>
            <a:ext cx="11256715" cy="65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2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4A12A15-E544-1936-631D-EA62F5CFE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6985"/>
            <a:ext cx="12192000" cy="462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4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3000F8B-3FD1-8E40-0417-41A55A4A7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7469"/>
            <a:ext cx="12192000" cy="48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3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19FE4EE-E9E5-1669-3677-066C8DA34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290"/>
            <a:ext cx="12192000" cy="469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02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C6D0739-9120-6363-973E-6ED6DE1AC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0915"/>
            <a:ext cx="12192000" cy="465616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DCC23B-3098-A453-07F3-AB34650D0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6840"/>
            <a:ext cx="12192000" cy="502431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CD69C75-ECC2-BDA2-0B3B-ADD489BA5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6440"/>
            <a:ext cx="12192000" cy="4754719"/>
          </a:xfrm>
          <a:prstGeom prst="rect">
            <a:avLst/>
          </a:prstGeom>
        </p:spPr>
      </p:pic>
      <p:sp>
        <p:nvSpPr>
          <p:cNvPr id="10" name="Ellipsi 9">
            <a:extLst>
              <a:ext uri="{FF2B5EF4-FFF2-40B4-BE49-F238E27FC236}">
                <a16:creationId xmlns:a16="http://schemas.microsoft.com/office/drawing/2014/main" id="{3778AEBE-9D5C-FD68-A610-174AB679E375}"/>
              </a:ext>
            </a:extLst>
          </p:cNvPr>
          <p:cNvSpPr/>
          <p:nvPr/>
        </p:nvSpPr>
        <p:spPr>
          <a:xfrm>
            <a:off x="9700260" y="2557272"/>
            <a:ext cx="5715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45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CEE6DB5-03C7-9A5A-1D27-907636692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798"/>
            <a:ext cx="12192000" cy="5726404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781025E0-A118-A10A-6ACF-C611986523EB}"/>
              </a:ext>
            </a:extLst>
          </p:cNvPr>
          <p:cNvSpPr/>
          <p:nvPr/>
        </p:nvSpPr>
        <p:spPr>
          <a:xfrm>
            <a:off x="9563100" y="1981200"/>
            <a:ext cx="5715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014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A64F2B3-B9D0-CCD4-2772-AE3F9F527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616"/>
            <a:ext cx="12192000" cy="4726767"/>
          </a:xfrm>
          <a:prstGeom prst="rect">
            <a:avLst/>
          </a:prstGeom>
        </p:spPr>
      </p:pic>
      <p:sp>
        <p:nvSpPr>
          <p:cNvPr id="4" name="Ellipsi 3">
            <a:extLst>
              <a:ext uri="{FF2B5EF4-FFF2-40B4-BE49-F238E27FC236}">
                <a16:creationId xmlns:a16="http://schemas.microsoft.com/office/drawing/2014/main" id="{B012E313-04B4-6EC6-959F-09C121C12E83}"/>
              </a:ext>
            </a:extLst>
          </p:cNvPr>
          <p:cNvSpPr/>
          <p:nvPr/>
        </p:nvSpPr>
        <p:spPr>
          <a:xfrm>
            <a:off x="9014460" y="2191512"/>
            <a:ext cx="5715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9952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4924f9-9f20-4a87-86e6-67919ad50878">
      <Terms xmlns="http://schemas.microsoft.com/office/infopath/2007/PartnerControls"/>
    </lcf76f155ced4ddcb4097134ff3c332f>
    <TaxCatchAll xmlns="59ae9d1f-fa98-44be-b66c-f2a6227132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DEC2F77A0734096BE95BAD02A965E" ma:contentTypeVersion="13" ma:contentTypeDescription="Create a new document." ma:contentTypeScope="" ma:versionID="a31749eaed434bce6e79943c166abc0c">
  <xsd:schema xmlns:xsd="http://www.w3.org/2001/XMLSchema" xmlns:xs="http://www.w3.org/2001/XMLSchema" xmlns:p="http://schemas.microsoft.com/office/2006/metadata/properties" xmlns:ns2="714924f9-9f20-4a87-86e6-67919ad50878" xmlns:ns3="59ae9d1f-fa98-44be-b66c-f2a62271323d" targetNamespace="http://schemas.microsoft.com/office/2006/metadata/properties" ma:root="true" ma:fieldsID="f8390d09c61735c37476e8364cedaec4" ns2:_="" ns3:_="">
    <xsd:import namespace="714924f9-9f20-4a87-86e6-67919ad50878"/>
    <xsd:import namespace="59ae9d1f-fa98-44be-b66c-f2a6227132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924f9-9f20-4a87-86e6-67919ad50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18d89d9-971e-4e60-b33e-6ab2e16820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e9d1f-fa98-44be-b66c-f2a6227132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a832feb-dcea-447e-ab1c-fbc8aad48ae6}" ma:internalName="TaxCatchAll" ma:showField="CatchAllData" ma:web="59ae9d1f-fa98-44be-b66c-f2a6227132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039B1A-143A-4B03-B722-D8D358CA21B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9ae9d1f-fa98-44be-b66c-f2a62271323d"/>
    <ds:schemaRef ds:uri="714924f9-9f20-4a87-86e6-67919ad50878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17E2210-325D-4FBA-A1AF-CD56DE5DE6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F1B0D0-FE7E-499A-8298-3D7CD89F39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4924f9-9f20-4a87-86e6-67919ad50878"/>
    <ds:schemaRef ds:uri="59ae9d1f-fa98-44be-b66c-f2a6227132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</Words>
  <Application>Microsoft Office PowerPoint</Application>
  <PresentationFormat>Laajakuva</PresentationFormat>
  <Paragraphs>2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Verdana</vt:lpstr>
      <vt:lpstr>Office-teema</vt:lpstr>
      <vt:lpstr>Vertailu koko maan tuloksiin ja  edelliseen tiedonkeruuseen  Lehmon oppilaiden tuloksia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Pulkki Auli</dc:creator>
  <cp:lastModifiedBy>Oinonen Jouni</cp:lastModifiedBy>
  <cp:revision>2</cp:revision>
  <cp:lastPrinted>2025-11-19T14:58:59Z</cp:lastPrinted>
  <dcterms:created xsi:type="dcterms:W3CDTF">2025-11-19T14:01:52Z</dcterms:created>
  <dcterms:modified xsi:type="dcterms:W3CDTF">2025-11-19T15:13:40Z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0x010100ADEDEC2F77A0734096BE95BAD02A965E</vt:lpwstr>
  </property>
  <property fmtid="{D5CDD505-2E9C-101B-9397-08002B2CF9AE}" pid="3" name="MediaServiceImageTags">
    <vt:lpwstr/>
  </property>
</Properties>
</file>