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A96F4-5E90-46BB-82BB-94FED4C77242}" v="56" dt="2023-10-05T07:15:44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Kuva, joka sisältää kohteen nisäkäs, siili, Erinaceidae, piikkisika&#10;&#10;Kuvaus luotu automaattisesti">
            <a:extLst>
              <a:ext uri="{FF2B5EF4-FFF2-40B4-BE49-F238E27FC236}">
                <a16:creationId xmlns:a16="http://schemas.microsoft.com/office/drawing/2014/main" id="{86A26F9C-5031-EEA3-A842-18F5FF3D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6" y="157046"/>
            <a:ext cx="10030495" cy="6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ACE3CA-CA97-904A-DD07-EB515113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uva, joka sisältää kohteen nisäkäs, kotikissa, piha-, kissa&#10;&#10;Kuvaus luotu automaattisesti">
            <a:extLst>
              <a:ext uri="{FF2B5EF4-FFF2-40B4-BE49-F238E27FC236}">
                <a16:creationId xmlns:a16="http://schemas.microsoft.com/office/drawing/2014/main" id="{12DC268E-7334-F872-C8AD-FDF51C123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96" y="205033"/>
            <a:ext cx="9917925" cy="6605140"/>
          </a:xfrm>
        </p:spPr>
      </p:pic>
    </p:spTree>
    <p:extLst>
      <p:ext uri="{BB962C8B-B14F-4D97-AF65-F5344CB8AC3E}">
        <p14:creationId xmlns:p14="http://schemas.microsoft.com/office/powerpoint/2010/main" val="166084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FCDD8-C667-0BDB-AD9C-0E615AB1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uva, joka sisältää kohteen nisäkäs, ruoho, piha-, Jänikset ja kanit&#10;&#10;Kuvaus luotu automaattisesti">
            <a:extLst>
              <a:ext uri="{FF2B5EF4-FFF2-40B4-BE49-F238E27FC236}">
                <a16:creationId xmlns:a16="http://schemas.microsoft.com/office/drawing/2014/main" id="{87151C30-4F55-8927-5CF6-C0F2E8714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671" y="44047"/>
            <a:ext cx="10114177" cy="6766126"/>
          </a:xfrm>
        </p:spPr>
      </p:pic>
    </p:spTree>
    <p:extLst>
      <p:ext uri="{BB962C8B-B14F-4D97-AF65-F5344CB8AC3E}">
        <p14:creationId xmlns:p14="http://schemas.microsoft.com/office/powerpoint/2010/main" val="292884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E69D6B-83F8-6A42-5C12-F77025C1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uva, joka sisältää kohteen lemmikki, Koirarotu, kuono, nisäkäs&#10;&#10;Kuvaus luotu automaattisesti">
            <a:extLst>
              <a:ext uri="{FF2B5EF4-FFF2-40B4-BE49-F238E27FC236}">
                <a16:creationId xmlns:a16="http://schemas.microsoft.com/office/drawing/2014/main" id="{9201BAFC-CBCA-0806-6D3E-930178C7C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770" y="215766"/>
            <a:ext cx="9953191" cy="6637338"/>
          </a:xfrm>
        </p:spPr>
      </p:pic>
    </p:spTree>
    <p:extLst>
      <p:ext uri="{BB962C8B-B14F-4D97-AF65-F5344CB8AC3E}">
        <p14:creationId xmlns:p14="http://schemas.microsoft.com/office/powerpoint/2010/main" val="417782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3AF86-A98A-655F-408B-C494DF16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uva, joka sisältää kohteen nisäkäs, kettu, piha-, Punakettu&#10;&#10;Kuvaus luotu automaattisesti">
            <a:extLst>
              <a:ext uri="{FF2B5EF4-FFF2-40B4-BE49-F238E27FC236}">
                <a16:creationId xmlns:a16="http://schemas.microsoft.com/office/drawing/2014/main" id="{D906F3AB-4220-902E-3D0C-82476A790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674" y="119175"/>
            <a:ext cx="10505665" cy="6605140"/>
          </a:xfrm>
        </p:spPr>
      </p:pic>
    </p:spTree>
    <p:extLst>
      <p:ext uri="{BB962C8B-B14F-4D97-AF65-F5344CB8AC3E}">
        <p14:creationId xmlns:p14="http://schemas.microsoft.com/office/powerpoint/2010/main" val="10516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6D43A7-4B29-EC49-2EEF-608AE35A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uva, joka sisältää kohteen lintu, kanalintu, kana, nokka&#10;&#10;Kuvaus luotu automaattisesti">
            <a:extLst>
              <a:ext uri="{FF2B5EF4-FFF2-40B4-BE49-F238E27FC236}">
                <a16:creationId xmlns:a16="http://schemas.microsoft.com/office/drawing/2014/main" id="{D1B5575E-3607-8F70-99AA-9C774D099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446" y="215766"/>
            <a:ext cx="9878065" cy="6594408"/>
          </a:xfrm>
        </p:spPr>
      </p:pic>
    </p:spTree>
    <p:extLst>
      <p:ext uri="{BB962C8B-B14F-4D97-AF65-F5344CB8AC3E}">
        <p14:creationId xmlns:p14="http://schemas.microsoft.com/office/powerpoint/2010/main" val="12575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6BD894-3492-7F85-015D-F745F363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uva, joka sisältää kohteen nisäkäs, iso kissa, leijona, piha-&#10;&#10;Kuvaus luotu automaattisesti">
            <a:extLst>
              <a:ext uri="{FF2B5EF4-FFF2-40B4-BE49-F238E27FC236}">
                <a16:creationId xmlns:a16="http://schemas.microsoft.com/office/drawing/2014/main" id="{77167873-22B9-0E75-42D0-CC4745251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61" y="312358"/>
            <a:ext cx="11041289" cy="6218774"/>
          </a:xfrm>
        </p:spPr>
      </p:pic>
    </p:spTree>
    <p:extLst>
      <p:ext uri="{BB962C8B-B14F-4D97-AF65-F5344CB8AC3E}">
        <p14:creationId xmlns:p14="http://schemas.microsoft.com/office/powerpoint/2010/main" val="3766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8E44FB-AA4E-C7AA-E02B-40C262BD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uva, joka sisältää kohteen nisäkäs, sika, Suidae, Sika&#10;&#10;Kuvaus luotu automaattisesti">
            <a:extLst>
              <a:ext uri="{FF2B5EF4-FFF2-40B4-BE49-F238E27FC236}">
                <a16:creationId xmlns:a16="http://schemas.microsoft.com/office/drawing/2014/main" id="{53B5A070-65C5-C491-3358-C6DDF7E34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600" y="237231"/>
            <a:ext cx="9769306" cy="6476352"/>
          </a:xfrm>
        </p:spPr>
      </p:pic>
    </p:spTree>
    <p:extLst>
      <p:ext uri="{BB962C8B-B14F-4D97-AF65-F5344CB8AC3E}">
        <p14:creationId xmlns:p14="http://schemas.microsoft.com/office/powerpoint/2010/main" val="114945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089C03-6C21-0683-65D3-B9A4A413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uva, joka sisältää kohteen ruoho, piha-, lehmä, karja&#10;&#10;Kuvaus luotu automaattisesti">
            <a:extLst>
              <a:ext uri="{FF2B5EF4-FFF2-40B4-BE49-F238E27FC236}">
                <a16:creationId xmlns:a16="http://schemas.microsoft.com/office/drawing/2014/main" id="{4286CAFE-6531-2A87-7CEB-D2F630C5E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84" y="183569"/>
            <a:ext cx="9695614" cy="6465619"/>
          </a:xfrm>
        </p:spPr>
      </p:pic>
    </p:spTree>
    <p:extLst>
      <p:ext uri="{BB962C8B-B14F-4D97-AF65-F5344CB8AC3E}">
        <p14:creationId xmlns:p14="http://schemas.microsoft.com/office/powerpoint/2010/main" val="128060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Anette Ahlfors</cp:lastModifiedBy>
  <cp:revision>24</cp:revision>
  <dcterms:created xsi:type="dcterms:W3CDTF">2023-10-05T07:13:16Z</dcterms:created>
  <dcterms:modified xsi:type="dcterms:W3CDTF">2023-10-06T10:34:02Z</dcterms:modified>
</cp:coreProperties>
</file>