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A34FF4-54D1-8CAF-5FD1-4361640676E7}" v="42" dt="2024-03-13T12:13:56.578"/>
    <p1510:client id="{182564C7-6731-577D-62A7-52D3AF2AEDA4}" v="21" dt="2024-03-14T06:05:39.611"/>
    <p1510:client id="{26017CBA-2944-6877-9C0E-84BE6151AEB6}" v="600" dt="2024-03-13T15:32:09.478"/>
    <p1510:client id="{C6958BB0-2B01-FFB2-08AE-5798C999E123}" v="2" dt="2024-03-12T06:32:15.5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62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70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2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77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7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19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6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20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9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7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5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4720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tel-sleep-and-go.d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>
                <a:cs typeface="Calibri Light"/>
              </a:rPr>
              <a:t>Erasmus+ vanhempainilta 13.3.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A658393-2925-8387-C927-1024E063A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fi-FI" sz="4400">
                <a:solidFill>
                  <a:srgbClr val="1F2D29"/>
                </a:solidFill>
                <a:cs typeface="Calibri Light"/>
              </a:rPr>
              <a:t>Yleistä</a:t>
            </a:r>
            <a:endParaRPr lang="fi-FI" sz="4400">
              <a:solidFill>
                <a:srgbClr val="1F2D29"/>
              </a:solidFill>
            </a:endParaRPr>
          </a:p>
        </p:txBody>
      </p:sp>
      <p:sp>
        <p:nvSpPr>
          <p:cNvPr id="17" name="Sisällön paikkamerkki 2">
            <a:extLst>
              <a:ext uri="{FF2B5EF4-FFF2-40B4-BE49-F238E27FC236}">
                <a16:creationId xmlns:a16="http://schemas.microsoft.com/office/drawing/2014/main" id="{5FFD06BD-A38C-7FFD-6A64-87387947F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5933" y="2336804"/>
            <a:ext cx="7621606" cy="3443107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344170" indent="-344170"/>
            <a:r>
              <a:rPr lang="fi-FI" dirty="0">
                <a:solidFill>
                  <a:srgbClr val="1F2D29"/>
                </a:solidFill>
                <a:cs typeface="Calibri" panose="020F0502020204030204"/>
              </a:rPr>
              <a:t>18 oppilasta, 2 opettajaa, 5 huoltajaa</a:t>
            </a:r>
          </a:p>
          <a:p>
            <a:pPr marL="344170" indent="-344170"/>
            <a:r>
              <a:rPr lang="fi-FI" dirty="0">
                <a:solidFill>
                  <a:srgbClr val="1F2D29"/>
                </a:solidFill>
                <a:cs typeface="Calibri" panose="020F0502020204030204"/>
              </a:rPr>
              <a:t>Lähtö linja-autolla sunnuntaina 26.5. 8.45 </a:t>
            </a:r>
            <a:r>
              <a:rPr lang="fi-FI" dirty="0" err="1">
                <a:solidFill>
                  <a:srgbClr val="1F2D29"/>
                </a:solidFill>
                <a:cs typeface="Calibri" panose="020F0502020204030204"/>
              </a:rPr>
              <a:t>Istunmäeltä</a:t>
            </a:r>
            <a:r>
              <a:rPr lang="fi-FI" dirty="0">
                <a:solidFill>
                  <a:srgbClr val="1F2D29"/>
                </a:solidFill>
                <a:cs typeface="Calibri" panose="020F0502020204030204"/>
              </a:rPr>
              <a:t>, 9 Lapunmäki ja 9.10 Hytölä.</a:t>
            </a:r>
            <a:endParaRPr lang="fi-FI"/>
          </a:p>
          <a:p>
            <a:pPr marL="344170" indent="-344170"/>
            <a:r>
              <a:rPr lang="fi-FI" dirty="0">
                <a:solidFill>
                  <a:srgbClr val="1F2D29"/>
                </a:solidFill>
                <a:cs typeface="Calibri" panose="020F0502020204030204"/>
              </a:rPr>
              <a:t>Ruokailu matkalla molempina reissupäivinä</a:t>
            </a:r>
          </a:p>
          <a:p>
            <a:pPr marL="344170" indent="-344170"/>
            <a:r>
              <a:rPr lang="fi-FI" dirty="0">
                <a:solidFill>
                  <a:srgbClr val="1F2D29"/>
                </a:solidFill>
                <a:cs typeface="Calibri" panose="020F0502020204030204"/>
              </a:rPr>
              <a:t>Lennot:</a:t>
            </a:r>
          </a:p>
          <a:p>
            <a:pPr marL="795020" lvl="1" indent="-337820">
              <a:buFont typeface="Courier New" panose="020B0604020202020204" pitchFamily="34" charset="0"/>
              <a:buChar char="o"/>
            </a:pPr>
            <a:r>
              <a:rPr lang="fi-FI" sz="2000" dirty="0">
                <a:solidFill>
                  <a:srgbClr val="1F2D29"/>
                </a:solidFill>
                <a:cs typeface="Calibri" panose="020F0502020204030204"/>
              </a:rPr>
              <a:t>Lähtö 26.5. sunnuntaina, 16.15-17.20 (+ bussilla Berliinistä </a:t>
            </a:r>
            <a:r>
              <a:rPr lang="fi-FI" sz="2000" err="1">
                <a:solidFill>
                  <a:srgbClr val="1F2D29"/>
                </a:solidFill>
                <a:cs typeface="Calibri" panose="020F0502020204030204"/>
              </a:rPr>
              <a:t>Magdeburgiin</a:t>
            </a:r>
            <a:r>
              <a:rPr lang="fi-FI" sz="2000" dirty="0">
                <a:solidFill>
                  <a:srgbClr val="1F2D29"/>
                </a:solidFill>
                <a:cs typeface="Calibri" panose="020F0502020204030204"/>
              </a:rPr>
              <a:t>)</a:t>
            </a:r>
            <a:endParaRPr lang="fi-FI" sz="2000">
              <a:solidFill>
                <a:srgbClr val="1F2D29"/>
              </a:solidFill>
              <a:cs typeface="Calibri" panose="020F0502020204030204"/>
            </a:endParaRPr>
          </a:p>
          <a:p>
            <a:pPr marL="795020" lvl="1" indent="-337820">
              <a:buFont typeface="Courier New" panose="020B0604020202020204" pitchFamily="34" charset="0"/>
              <a:buChar char="o"/>
            </a:pPr>
            <a:r>
              <a:rPr lang="fi-FI" sz="2000" dirty="0">
                <a:solidFill>
                  <a:srgbClr val="1F2D29"/>
                </a:solidFill>
                <a:cs typeface="Calibri" panose="020F0502020204030204"/>
              </a:rPr>
              <a:t>Paluu 31.5. perjantaina 13.10-16.05 (+ bussilla Helsinki-Vantaa, Hytölä, Lapunmäki, </a:t>
            </a:r>
            <a:r>
              <a:rPr lang="fi-FI" sz="2000" dirty="0" err="1">
                <a:solidFill>
                  <a:srgbClr val="1F2D29"/>
                </a:solidFill>
                <a:cs typeface="Calibri" panose="020F0502020204030204"/>
              </a:rPr>
              <a:t>istunmäki</a:t>
            </a:r>
            <a:r>
              <a:rPr lang="fi-FI" sz="2000" dirty="0">
                <a:solidFill>
                  <a:srgbClr val="1F2D29"/>
                </a:solidFill>
                <a:cs typeface="Calibri" panose="020F0502020204030204"/>
              </a:rPr>
              <a:t>)</a:t>
            </a:r>
          </a:p>
          <a:p>
            <a:pPr marL="457200" lvl="1" indent="0">
              <a:buNone/>
            </a:pPr>
            <a:endParaRPr lang="fi-FI" sz="2000">
              <a:solidFill>
                <a:srgbClr val="1F2D29"/>
              </a:solidFill>
              <a:cs typeface="Calibri" panose="020F0502020204030204"/>
            </a:endParaRPr>
          </a:p>
          <a:p>
            <a:pPr marL="344170" indent="-344170"/>
            <a:endParaRPr lang="fi-FI">
              <a:solidFill>
                <a:srgbClr val="1F2D29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86872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3664F3BE-2559-2C63-7F74-3EA63E3E5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fi-FI" sz="4400">
                <a:solidFill>
                  <a:srgbClr val="1F2D29"/>
                </a:solidFill>
                <a:cs typeface="Arial"/>
              </a:rPr>
              <a:t>Yleistä</a:t>
            </a:r>
            <a:endParaRPr lang="fi-FI" sz="4400">
              <a:solidFill>
                <a:srgbClr val="1F2D29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E9A044-3356-565F-D465-A955DFE2D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2118" y="2671542"/>
            <a:ext cx="7621606" cy="3443107"/>
          </a:xfrm>
        </p:spPr>
        <p:txBody>
          <a:bodyPr anchor="t">
            <a:normAutofit/>
          </a:bodyPr>
          <a:lstStyle/>
          <a:p>
            <a:pPr marL="344170" indent="-344170"/>
            <a:r>
              <a:rPr lang="fi-FI" sz="1600" dirty="0">
                <a:solidFill>
                  <a:srgbClr val="1F2D29"/>
                </a:solidFill>
                <a:cs typeface="Arial"/>
              </a:rPr>
              <a:t>Majoitus: </a:t>
            </a:r>
            <a:r>
              <a:rPr lang="fi-FI" sz="1200" dirty="0">
                <a:solidFill>
                  <a:srgbClr val="000000"/>
                </a:solidFill>
                <a:latin typeface="Segoe UI"/>
                <a:cs typeface="Segoe UI"/>
                <a:hlinkClick r:id="rId3"/>
              </a:rPr>
              <a:t>https://www.hotel-sleep-and-go.de/</a:t>
            </a:r>
            <a:endParaRPr lang="fi-FI" sz="1200">
              <a:solidFill>
                <a:srgbClr val="1F2D29"/>
              </a:solidFill>
              <a:cs typeface="Arial"/>
            </a:endParaRPr>
          </a:p>
          <a:p>
            <a:pPr marL="344170" indent="-344170"/>
            <a:r>
              <a:rPr lang="fi-FI" sz="1600" dirty="0">
                <a:solidFill>
                  <a:srgbClr val="1F2D29"/>
                </a:solidFill>
                <a:cs typeface="Arial"/>
              </a:rPr>
              <a:t>Ruokailut:</a:t>
            </a:r>
            <a:endParaRPr lang="fi-FI" dirty="0">
              <a:cs typeface="Arial"/>
            </a:endParaRPr>
          </a:p>
          <a:p>
            <a:pPr marL="795020" lvl="1" indent="-337820">
              <a:buFont typeface="Courier New" panose="05000000000000000000" pitchFamily="2" charset="2"/>
              <a:buChar char="o"/>
            </a:pPr>
            <a:r>
              <a:rPr lang="fi-FI" sz="1400" dirty="0">
                <a:solidFill>
                  <a:srgbClr val="1F2D29"/>
                </a:solidFill>
                <a:cs typeface="Arial"/>
              </a:rPr>
              <a:t>Aamupala hotellilla jokaisena aamuna</a:t>
            </a:r>
          </a:p>
          <a:p>
            <a:pPr marL="795020" lvl="1" indent="-337820">
              <a:buFont typeface="Courier New" panose="05000000000000000000" pitchFamily="2" charset="2"/>
              <a:buChar char="o"/>
            </a:pPr>
            <a:r>
              <a:rPr lang="fi-FI" sz="1400" dirty="0">
                <a:solidFill>
                  <a:srgbClr val="1F2D29"/>
                </a:solidFill>
                <a:cs typeface="Arial"/>
              </a:rPr>
              <a:t>Lounas </a:t>
            </a:r>
            <a:r>
              <a:rPr lang="fi-FI" sz="1400" dirty="0" err="1">
                <a:solidFill>
                  <a:srgbClr val="1F2D29"/>
                </a:solidFill>
                <a:cs typeface="Arial"/>
              </a:rPr>
              <a:t>Magdeburgin</a:t>
            </a:r>
            <a:r>
              <a:rPr lang="fi-FI" sz="1400" dirty="0">
                <a:solidFill>
                  <a:srgbClr val="1F2D29"/>
                </a:solidFill>
                <a:cs typeface="Arial"/>
              </a:rPr>
              <a:t> koululla</a:t>
            </a:r>
          </a:p>
          <a:p>
            <a:pPr marL="795020" lvl="1" indent="-337820">
              <a:buFont typeface="Courier New" panose="05000000000000000000" pitchFamily="2" charset="2"/>
              <a:buChar char="o"/>
            </a:pPr>
            <a:r>
              <a:rPr lang="fi-FI" sz="1400" dirty="0">
                <a:solidFill>
                  <a:srgbClr val="1F2D29"/>
                </a:solidFill>
                <a:cs typeface="Arial"/>
              </a:rPr>
              <a:t>Illallinen</a:t>
            </a:r>
          </a:p>
          <a:p>
            <a:pPr marL="795020" lvl="1" indent="-337820">
              <a:buFont typeface="Courier New" panose="05000000000000000000" pitchFamily="2" charset="2"/>
              <a:buChar char="o"/>
            </a:pPr>
            <a:r>
              <a:rPr lang="fi-FI" sz="1400" dirty="0">
                <a:solidFill>
                  <a:srgbClr val="1F2D29"/>
                </a:solidFill>
                <a:cs typeface="Arial"/>
              </a:rPr>
              <a:t>Iltapalaa iltaisin tarjolla</a:t>
            </a:r>
          </a:p>
          <a:p>
            <a:pPr marL="344170" indent="-344170"/>
            <a:r>
              <a:rPr lang="fi-FI" sz="1600" dirty="0">
                <a:solidFill>
                  <a:srgbClr val="1F2D29"/>
                </a:solidFill>
                <a:cs typeface="Arial"/>
              </a:rPr>
              <a:t>Vakuutukset</a:t>
            </a:r>
          </a:p>
          <a:p>
            <a:pPr marL="344170" indent="-344170"/>
            <a:r>
              <a:rPr lang="fi-FI" sz="1600" dirty="0">
                <a:solidFill>
                  <a:srgbClr val="1F2D29"/>
                </a:solidFill>
                <a:cs typeface="Arial"/>
              </a:rPr>
              <a:t>Yhteystiedot</a:t>
            </a:r>
          </a:p>
        </p:txBody>
      </p:sp>
    </p:spTree>
    <p:extLst>
      <p:ext uri="{BB962C8B-B14F-4D97-AF65-F5344CB8AC3E}">
        <p14:creationId xmlns:p14="http://schemas.microsoft.com/office/powerpoint/2010/main" val="3184679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D2B7F97F-4E6F-95F6-28A9-9C6F9D1B8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fi-FI" sz="4400">
                <a:solidFill>
                  <a:srgbClr val="1F2D29"/>
                </a:solidFill>
                <a:cs typeface="Arial"/>
              </a:rPr>
              <a:t>Mitä varata mukaan:</a:t>
            </a:r>
            <a:endParaRPr lang="fi-FI" sz="4400">
              <a:solidFill>
                <a:srgbClr val="1F2D29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223F5E-C2F0-8B75-327B-97CC31A03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pPr marL="344170" indent="-344170"/>
            <a:r>
              <a:rPr lang="fi-FI" dirty="0">
                <a:solidFill>
                  <a:srgbClr val="1F2D29"/>
                </a:solidFill>
                <a:cs typeface="Arial"/>
              </a:rPr>
              <a:t>Passi/Poliisin myöntämä henkilökortti</a:t>
            </a:r>
          </a:p>
          <a:p>
            <a:pPr marL="344170" indent="-344170"/>
            <a:r>
              <a:rPr lang="fi-FI" dirty="0">
                <a:solidFill>
                  <a:srgbClr val="1F2D29"/>
                </a:solidFill>
                <a:cs typeface="Arial"/>
              </a:rPr>
              <a:t>Jokaiselle yksi ruumaan menevä matkalaukku 23kg + käsimatkatavara 8kg</a:t>
            </a:r>
          </a:p>
          <a:p>
            <a:pPr marL="344170" indent="-344170"/>
            <a:r>
              <a:rPr lang="fi-FI" dirty="0">
                <a:solidFill>
                  <a:srgbClr val="1F2D29"/>
                </a:solidFill>
                <a:cs typeface="Arial"/>
              </a:rPr>
              <a:t>Säänmukainen varustus ja hyvät kengät</a:t>
            </a:r>
          </a:p>
          <a:p>
            <a:pPr marL="344170" indent="-344170"/>
            <a:r>
              <a:rPr lang="fi-FI" dirty="0">
                <a:solidFill>
                  <a:srgbClr val="1F2D29"/>
                </a:solidFill>
                <a:cs typeface="Arial"/>
              </a:rPr>
              <a:t>Liikuntaan sopivat vaatteet</a:t>
            </a:r>
          </a:p>
          <a:p>
            <a:pPr marL="344170" indent="-344170"/>
            <a:r>
              <a:rPr lang="fi-FI" dirty="0">
                <a:solidFill>
                  <a:srgbClr val="1F2D29"/>
                </a:solidFill>
                <a:cs typeface="Arial"/>
              </a:rPr>
              <a:t>Jokin pieni laukku tavaroille</a:t>
            </a:r>
          </a:p>
        </p:txBody>
      </p:sp>
    </p:spTree>
    <p:extLst>
      <p:ext uri="{BB962C8B-B14F-4D97-AF65-F5344CB8AC3E}">
        <p14:creationId xmlns:p14="http://schemas.microsoft.com/office/powerpoint/2010/main" val="3361049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3289EFDB-A530-1177-E543-885DB1FF8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fi-FI" sz="4400">
                <a:solidFill>
                  <a:srgbClr val="1F2D29"/>
                </a:solidFill>
                <a:cs typeface="Arial"/>
              </a:rPr>
              <a:t>Ohjelmasta</a:t>
            </a:r>
            <a:endParaRPr lang="fi-FI" sz="4400">
              <a:solidFill>
                <a:srgbClr val="1F2D29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BFA390-C2E1-93C0-6AFE-26FF84555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pPr marL="344170" indent="-344170"/>
            <a:r>
              <a:rPr lang="fi-FI" err="1">
                <a:solidFill>
                  <a:srgbClr val="000000"/>
                </a:solidFill>
                <a:latin typeface="Segoe UI"/>
                <a:cs typeface="Segoe UI"/>
              </a:rPr>
              <a:t>Magdeburg</a:t>
            </a:r>
            <a:r>
              <a:rPr lang="fi-FI" dirty="0">
                <a:solidFill>
                  <a:srgbClr val="000000"/>
                </a:solidFill>
                <a:latin typeface="Segoe UI"/>
                <a:cs typeface="Segoe UI"/>
              </a:rPr>
              <a:t> kaupunkikierros bussilla </a:t>
            </a:r>
            <a:endParaRPr lang="fi-FI">
              <a:solidFill>
                <a:srgbClr val="000000"/>
              </a:solidFill>
              <a:latin typeface="Segoe UI"/>
              <a:cs typeface="Segoe UI"/>
            </a:endParaRPr>
          </a:p>
          <a:p>
            <a:pPr marL="344170" indent="-344170"/>
            <a:r>
              <a:rPr lang="fi-FI">
                <a:solidFill>
                  <a:srgbClr val="000000"/>
                </a:solidFill>
                <a:latin typeface="Segoe UI"/>
                <a:cs typeface="Segoe UI"/>
              </a:rPr>
              <a:t>Vierailu eläintarhassa</a:t>
            </a:r>
            <a:endParaRPr lang="fi-FI">
              <a:latin typeface="Segoe UI"/>
              <a:cs typeface="Segoe UI"/>
            </a:endParaRPr>
          </a:p>
          <a:p>
            <a:pPr marL="344170" indent="-344170"/>
            <a:r>
              <a:rPr lang="fi-FI" dirty="0">
                <a:latin typeface="Segoe UI"/>
                <a:cs typeface="Segoe UI"/>
              </a:rPr>
              <a:t>Koululla oppilailla toimintaa</a:t>
            </a:r>
          </a:p>
          <a:p>
            <a:pPr marL="344170" indent="-344170"/>
            <a:r>
              <a:rPr lang="fi-FI" dirty="0">
                <a:solidFill>
                  <a:srgbClr val="000000"/>
                </a:solidFill>
                <a:latin typeface="Segoe UI"/>
                <a:cs typeface="Segoe UI"/>
              </a:rPr>
              <a:t>Jalkapallostadionilla ystävyyspelejä yms.</a:t>
            </a:r>
            <a:endParaRPr lang="fi-FI" dirty="0">
              <a:latin typeface="Segoe UI"/>
              <a:cs typeface="Segoe UI"/>
            </a:endParaRPr>
          </a:p>
          <a:p>
            <a:pPr marL="344170" indent="-344170"/>
            <a:r>
              <a:rPr lang="fi-FI" dirty="0">
                <a:solidFill>
                  <a:srgbClr val="000000"/>
                </a:solidFill>
                <a:latin typeface="Segoe UI"/>
                <a:cs typeface="Segoe UI"/>
              </a:rPr>
              <a:t>Päiväretki tiedemuseo </a:t>
            </a:r>
            <a:r>
              <a:rPr lang="fi-FI" dirty="0" err="1">
                <a:solidFill>
                  <a:srgbClr val="000000"/>
                </a:solidFill>
                <a:latin typeface="Segoe UI"/>
                <a:cs typeface="Segoe UI"/>
              </a:rPr>
              <a:t>Phaeno</a:t>
            </a:r>
            <a:r>
              <a:rPr lang="fi-FI" dirty="0">
                <a:solidFill>
                  <a:srgbClr val="000000"/>
                </a:solidFill>
                <a:latin typeface="Segoe UI"/>
                <a:cs typeface="Segoe UI"/>
              </a:rPr>
              <a:t>, Wolfsburg</a:t>
            </a:r>
            <a:endParaRPr lang="fi-FI" dirty="0">
              <a:solidFill>
                <a:srgbClr val="000000"/>
              </a:solidFill>
              <a:latin typeface="Arial" panose="020B0604020202020204"/>
              <a:cs typeface="Arial" panose="020B0604020202020204"/>
            </a:endParaRPr>
          </a:p>
          <a:p>
            <a:pPr marL="344170" indent="-344170"/>
            <a:r>
              <a:rPr lang="fi-FI" dirty="0">
                <a:solidFill>
                  <a:srgbClr val="000000"/>
                </a:solidFill>
                <a:latin typeface="Segoe UI"/>
                <a:cs typeface="Segoe UI"/>
              </a:rPr>
              <a:t>Jäähyväisjuhla koululla</a:t>
            </a:r>
            <a:endParaRPr lang="fi-FI">
              <a:cs typeface="Arial"/>
            </a:endParaRPr>
          </a:p>
          <a:p>
            <a:pPr marL="344170" indent="-344170"/>
            <a:endParaRPr lang="fi-FI">
              <a:latin typeface="Segoe UI"/>
              <a:cs typeface="Segoe UI"/>
            </a:endParaRPr>
          </a:p>
          <a:p>
            <a:pPr marL="0" indent="0">
              <a:buNone/>
            </a:pPr>
            <a:endParaRPr lang="fi-FI">
              <a:latin typeface="Segoe UI"/>
              <a:cs typeface="Segoe UI"/>
            </a:endParaRPr>
          </a:p>
          <a:p>
            <a:pPr marL="344170" indent="-344170"/>
            <a:endParaRPr lang="fi-FI">
              <a:solidFill>
                <a:srgbClr val="1F2D29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0083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31DAD2B2-7670-1271-29F7-C3578CED1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fi-FI" sz="4400" dirty="0">
                <a:solidFill>
                  <a:srgbClr val="1F2D29"/>
                </a:solidFill>
                <a:cs typeface="Arial"/>
              </a:rPr>
              <a:t>Vanhempien osuus</a:t>
            </a:r>
            <a:endParaRPr lang="fi-FI" sz="4400" dirty="0">
              <a:solidFill>
                <a:srgbClr val="1F2D29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FF7967C-9E35-110C-792D-0F83C8712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pPr marL="344170" indent="-344170"/>
            <a:r>
              <a:rPr lang="fi-FI" dirty="0">
                <a:solidFill>
                  <a:srgbClr val="1F2D29"/>
                </a:solidFill>
                <a:cs typeface="Arial"/>
              </a:rPr>
              <a:t>Lennot &amp; majoitus laskutetaan etukäteen,</a:t>
            </a:r>
          </a:p>
          <a:p>
            <a:pPr marL="795020" lvl="1" indent="-337820">
              <a:buFont typeface="Courier New" panose="05000000000000000000" pitchFamily="2" charset="2"/>
              <a:buChar char="o"/>
            </a:pPr>
            <a:r>
              <a:rPr lang="fi-FI" sz="2000" dirty="0">
                <a:solidFill>
                  <a:srgbClr val="1F2D29"/>
                </a:solidFill>
                <a:cs typeface="Arial"/>
              </a:rPr>
              <a:t>Majoitus 212€/lennot 275€</a:t>
            </a:r>
          </a:p>
        </p:txBody>
      </p:sp>
    </p:spTree>
    <p:extLst>
      <p:ext uri="{BB962C8B-B14F-4D97-AF65-F5344CB8AC3E}">
        <p14:creationId xmlns:p14="http://schemas.microsoft.com/office/powerpoint/2010/main" val="90293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151</Words>
  <Application>Microsoft Office PowerPoint</Application>
  <PresentationFormat>Laajakuva</PresentationFormat>
  <Paragraphs>34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MS Shell Dlg 2</vt:lpstr>
      <vt:lpstr>Segoe UI</vt:lpstr>
      <vt:lpstr>Wingdings</vt:lpstr>
      <vt:lpstr>Wingdings 3</vt:lpstr>
      <vt:lpstr>Madison</vt:lpstr>
      <vt:lpstr>Erasmus+ vanhempainilta 13.3.</vt:lpstr>
      <vt:lpstr>Yleistä</vt:lpstr>
      <vt:lpstr>Yleistä</vt:lpstr>
      <vt:lpstr>Mitä varata mukaan:</vt:lpstr>
      <vt:lpstr>Ohjelmasta</vt:lpstr>
      <vt:lpstr>Vanhempien osuus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>Laura Weckman</cp:lastModifiedBy>
  <cp:revision>62</cp:revision>
  <dcterms:created xsi:type="dcterms:W3CDTF">2023-11-06T10:06:03Z</dcterms:created>
  <dcterms:modified xsi:type="dcterms:W3CDTF">2024-03-14T07:47:59Z</dcterms:modified>
</cp:coreProperties>
</file>