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072190-3F1B-47D3-8B06-4D144EE5EC2C}" v="130" dt="2025-10-29T14:21:17.1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-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a Pasanen" userId="b4ee0ba0-c5f3-4839-992e-70c0b1eb2d88" providerId="ADAL" clId="{2E072190-3F1B-47D3-8B06-4D144EE5EC2C}"/>
    <pc:docChg chg="custSel addSld delSld modSld">
      <pc:chgData name="Elina Pasanen" userId="b4ee0ba0-c5f3-4839-992e-70c0b1eb2d88" providerId="ADAL" clId="{2E072190-3F1B-47D3-8B06-4D144EE5EC2C}" dt="2025-10-29T14:21:26.890" v="1901" actId="255"/>
      <pc:docMkLst>
        <pc:docMk/>
      </pc:docMkLst>
      <pc:sldChg chg="addSp delSp modSp mod">
        <pc:chgData name="Elina Pasanen" userId="b4ee0ba0-c5f3-4839-992e-70c0b1eb2d88" providerId="ADAL" clId="{2E072190-3F1B-47D3-8B06-4D144EE5EC2C}" dt="2025-10-29T14:15:12.055" v="1751" actId="1076"/>
        <pc:sldMkLst>
          <pc:docMk/>
          <pc:sldMk cId="782385677" sldId="256"/>
        </pc:sldMkLst>
        <pc:spChg chg="mod">
          <ac:chgData name="Elina Pasanen" userId="b4ee0ba0-c5f3-4839-992e-70c0b1eb2d88" providerId="ADAL" clId="{2E072190-3F1B-47D3-8B06-4D144EE5EC2C}" dt="2025-10-29T14:14:33.848" v="1745" actId="962"/>
          <ac:spMkLst>
            <pc:docMk/>
            <pc:sldMk cId="782385677" sldId="256"/>
            <ac:spMk id="2" creationId="{00000000-0000-0000-0000-000000000000}"/>
          </ac:spMkLst>
        </pc:spChg>
        <pc:picChg chg="add del mod">
          <ac:chgData name="Elina Pasanen" userId="b4ee0ba0-c5f3-4839-992e-70c0b1eb2d88" providerId="ADAL" clId="{2E072190-3F1B-47D3-8B06-4D144EE5EC2C}" dt="2025-10-29T14:14:44.609" v="1747" actId="478"/>
          <ac:picMkLst>
            <pc:docMk/>
            <pc:sldMk cId="782385677" sldId="256"/>
            <ac:picMk id="5" creationId="{11D61051-05F4-6DE0-1BEE-AD68310AED56}"/>
          </ac:picMkLst>
        </pc:picChg>
        <pc:picChg chg="add mod">
          <ac:chgData name="Elina Pasanen" userId="b4ee0ba0-c5f3-4839-992e-70c0b1eb2d88" providerId="ADAL" clId="{2E072190-3F1B-47D3-8B06-4D144EE5EC2C}" dt="2025-10-29T14:15:12.055" v="1751" actId="1076"/>
          <ac:picMkLst>
            <pc:docMk/>
            <pc:sldMk cId="782385677" sldId="256"/>
            <ac:picMk id="7" creationId="{3891B779-CB32-8B1C-A2B7-F53D5349CD23}"/>
          </ac:picMkLst>
        </pc:picChg>
      </pc:sldChg>
      <pc:sldChg chg="addSp modSp mod">
        <pc:chgData name="Elina Pasanen" userId="b4ee0ba0-c5f3-4839-992e-70c0b1eb2d88" providerId="ADAL" clId="{2E072190-3F1B-47D3-8B06-4D144EE5EC2C}" dt="2025-10-29T14:15:40.123" v="1758" actId="1076"/>
        <pc:sldMkLst>
          <pc:docMk/>
          <pc:sldMk cId="3686872599" sldId="257"/>
        </pc:sldMkLst>
        <pc:spChg chg="mod">
          <ac:chgData name="Elina Pasanen" userId="b4ee0ba0-c5f3-4839-992e-70c0b1eb2d88" providerId="ADAL" clId="{2E072190-3F1B-47D3-8B06-4D144EE5EC2C}" dt="2025-10-23T03:32:55.081" v="5" actId="1076"/>
          <ac:spMkLst>
            <pc:docMk/>
            <pc:sldMk cId="3686872599" sldId="257"/>
            <ac:spMk id="3" creationId="{414FB61C-6032-5289-F395-D8C8748369F9}"/>
          </ac:spMkLst>
        </pc:spChg>
        <pc:spChg chg="mod">
          <ac:chgData name="Elina Pasanen" userId="b4ee0ba0-c5f3-4839-992e-70c0b1eb2d88" providerId="ADAL" clId="{2E072190-3F1B-47D3-8B06-4D144EE5EC2C}" dt="2025-10-23T03:54:09.792" v="623" actId="20577"/>
          <ac:spMkLst>
            <pc:docMk/>
            <pc:sldMk cId="3686872599" sldId="257"/>
            <ac:spMk id="17" creationId="{5FFD06BD-A38C-7FFD-6A64-87387947F6B8}"/>
          </ac:spMkLst>
        </pc:spChg>
        <pc:picChg chg="mod">
          <ac:chgData name="Elina Pasanen" userId="b4ee0ba0-c5f3-4839-992e-70c0b1eb2d88" providerId="ADAL" clId="{2E072190-3F1B-47D3-8B06-4D144EE5EC2C}" dt="2025-10-23T03:33:05.613" v="8" actId="1076"/>
          <ac:picMkLst>
            <pc:docMk/>
            <pc:sldMk cId="3686872599" sldId="257"/>
            <ac:picMk id="4" creationId="{0B2B39B1-B8FB-F9E6-9BA1-8488BBD26873}"/>
          </ac:picMkLst>
        </pc:picChg>
        <pc:picChg chg="add mod">
          <ac:chgData name="Elina Pasanen" userId="b4ee0ba0-c5f3-4839-992e-70c0b1eb2d88" providerId="ADAL" clId="{2E072190-3F1B-47D3-8B06-4D144EE5EC2C}" dt="2025-10-29T14:15:40.123" v="1758" actId="1076"/>
          <ac:picMkLst>
            <pc:docMk/>
            <pc:sldMk cId="3686872599" sldId="257"/>
            <ac:picMk id="6" creationId="{0B63C75A-8265-BF68-4582-9BC475D207E4}"/>
          </ac:picMkLst>
        </pc:picChg>
      </pc:sldChg>
      <pc:sldChg chg="del">
        <pc:chgData name="Elina Pasanen" userId="b4ee0ba0-c5f3-4839-992e-70c0b1eb2d88" providerId="ADAL" clId="{2E072190-3F1B-47D3-8B06-4D144EE5EC2C}" dt="2025-10-23T03:51:56.664" v="603" actId="2696"/>
        <pc:sldMkLst>
          <pc:docMk/>
          <pc:sldMk cId="3361049824" sldId="258"/>
        </pc:sldMkLst>
      </pc:sldChg>
      <pc:sldChg chg="del">
        <pc:chgData name="Elina Pasanen" userId="b4ee0ba0-c5f3-4839-992e-70c0b1eb2d88" providerId="ADAL" clId="{2E072190-3F1B-47D3-8B06-4D144EE5EC2C}" dt="2025-10-23T03:51:51.003" v="602" actId="2696"/>
        <pc:sldMkLst>
          <pc:docMk/>
          <pc:sldMk cId="3810083361" sldId="259"/>
        </pc:sldMkLst>
      </pc:sldChg>
      <pc:sldChg chg="del">
        <pc:chgData name="Elina Pasanen" userId="b4ee0ba0-c5f3-4839-992e-70c0b1eb2d88" providerId="ADAL" clId="{2E072190-3F1B-47D3-8B06-4D144EE5EC2C}" dt="2025-10-23T03:52:01.159" v="604" actId="2696"/>
        <pc:sldMkLst>
          <pc:docMk/>
          <pc:sldMk cId="3184679567" sldId="260"/>
        </pc:sldMkLst>
      </pc:sldChg>
      <pc:sldChg chg="del">
        <pc:chgData name="Elina Pasanen" userId="b4ee0ba0-c5f3-4839-992e-70c0b1eb2d88" providerId="ADAL" clId="{2E072190-3F1B-47D3-8B06-4D144EE5EC2C}" dt="2025-10-23T03:51:41.555" v="601" actId="2696"/>
        <pc:sldMkLst>
          <pc:docMk/>
          <pc:sldMk cId="90293254" sldId="261"/>
        </pc:sldMkLst>
      </pc:sldChg>
      <pc:sldChg chg="addSp modSp mod">
        <pc:chgData name="Elina Pasanen" userId="b4ee0ba0-c5f3-4839-992e-70c0b1eb2d88" providerId="ADAL" clId="{2E072190-3F1B-47D3-8B06-4D144EE5EC2C}" dt="2025-10-29T14:15:45.257" v="1759"/>
        <pc:sldMkLst>
          <pc:docMk/>
          <pc:sldMk cId="139599461" sldId="262"/>
        </pc:sldMkLst>
        <pc:spChg chg="mod">
          <ac:chgData name="Elina Pasanen" userId="b4ee0ba0-c5f3-4839-992e-70c0b1eb2d88" providerId="ADAL" clId="{2E072190-3F1B-47D3-8B06-4D144EE5EC2C}" dt="2025-10-23T03:53:55.734" v="620" actId="20577"/>
          <ac:spMkLst>
            <pc:docMk/>
            <pc:sldMk cId="139599461" sldId="262"/>
            <ac:spMk id="17" creationId="{0308CD5F-9AE3-2828-E8AB-61555E392814}"/>
          </ac:spMkLst>
        </pc:spChg>
        <pc:picChg chg="add mod">
          <ac:chgData name="Elina Pasanen" userId="b4ee0ba0-c5f3-4839-992e-70c0b1eb2d88" providerId="ADAL" clId="{2E072190-3F1B-47D3-8B06-4D144EE5EC2C}" dt="2025-10-29T14:15:45.257" v="1759"/>
          <ac:picMkLst>
            <pc:docMk/>
            <pc:sldMk cId="139599461" sldId="262"/>
            <ac:picMk id="4" creationId="{93CA49CD-1952-5CB3-ABD5-0188E21504CC}"/>
          </ac:picMkLst>
        </pc:picChg>
      </pc:sldChg>
      <pc:sldChg chg="addSp delSp modSp new mod setBg addAnim setClrOvrMap">
        <pc:chgData name="Elina Pasanen" userId="b4ee0ba0-c5f3-4839-992e-70c0b1eb2d88" providerId="ADAL" clId="{2E072190-3F1B-47D3-8B06-4D144EE5EC2C}" dt="2025-10-29T14:15:49.221" v="1760"/>
        <pc:sldMkLst>
          <pc:docMk/>
          <pc:sldMk cId="880471285" sldId="263"/>
        </pc:sldMkLst>
        <pc:spChg chg="mod">
          <ac:chgData name="Elina Pasanen" userId="b4ee0ba0-c5f3-4839-992e-70c0b1eb2d88" providerId="ADAL" clId="{2E072190-3F1B-47D3-8B06-4D144EE5EC2C}" dt="2025-10-23T03:38:41.144" v="98" actId="1076"/>
          <ac:spMkLst>
            <pc:docMk/>
            <pc:sldMk cId="880471285" sldId="263"/>
            <ac:spMk id="2" creationId="{491B54E8-420D-E6E0-48CF-6511AA9EB186}"/>
          </ac:spMkLst>
        </pc:spChg>
        <pc:spChg chg="add mod">
          <ac:chgData name="Elina Pasanen" userId="b4ee0ba0-c5f3-4839-992e-70c0b1eb2d88" providerId="ADAL" clId="{2E072190-3F1B-47D3-8B06-4D144EE5EC2C}" dt="2025-10-23T03:40:48.718" v="225" actId="20577"/>
          <ac:spMkLst>
            <pc:docMk/>
            <pc:sldMk cId="880471285" sldId="263"/>
            <ac:spMk id="5" creationId="{8DB3E0DF-1227-385A-A80A-E44E2FFBDBD9}"/>
          </ac:spMkLst>
        </pc:spChg>
        <pc:spChg chg="add">
          <ac:chgData name="Elina Pasanen" userId="b4ee0ba0-c5f3-4839-992e-70c0b1eb2d88" providerId="ADAL" clId="{2E072190-3F1B-47D3-8B06-4D144EE5EC2C}" dt="2025-10-23T03:35:52.400" v="36" actId="26606"/>
          <ac:spMkLst>
            <pc:docMk/>
            <pc:sldMk cId="880471285" sldId="263"/>
            <ac:spMk id="39" creationId="{7BA5DE79-30D1-4A10-8DB9-0A6E523A9723}"/>
          </ac:spMkLst>
        </pc:spChg>
        <pc:spChg chg="add">
          <ac:chgData name="Elina Pasanen" userId="b4ee0ba0-c5f3-4839-992e-70c0b1eb2d88" providerId="ADAL" clId="{2E072190-3F1B-47D3-8B06-4D144EE5EC2C}" dt="2025-10-23T03:35:52.400" v="36" actId="26606"/>
          <ac:spMkLst>
            <pc:docMk/>
            <pc:sldMk cId="880471285" sldId="263"/>
            <ac:spMk id="41" creationId="{9ABD0D63-D23F-4AE7-8270-4185EF9C1C25}"/>
          </ac:spMkLst>
        </pc:spChg>
        <pc:spChg chg="add">
          <ac:chgData name="Elina Pasanen" userId="b4ee0ba0-c5f3-4839-992e-70c0b1eb2d88" providerId="ADAL" clId="{2E072190-3F1B-47D3-8B06-4D144EE5EC2C}" dt="2025-10-23T03:35:52.400" v="36" actId="26606"/>
          <ac:spMkLst>
            <pc:docMk/>
            <pc:sldMk cId="880471285" sldId="263"/>
            <ac:spMk id="43" creationId="{72168E9E-94E9-4BE3-B88C-C8A468117753}"/>
          </ac:spMkLst>
        </pc:spChg>
        <pc:spChg chg="add">
          <ac:chgData name="Elina Pasanen" userId="b4ee0ba0-c5f3-4839-992e-70c0b1eb2d88" providerId="ADAL" clId="{2E072190-3F1B-47D3-8B06-4D144EE5EC2C}" dt="2025-10-23T03:35:52.400" v="36" actId="26606"/>
          <ac:spMkLst>
            <pc:docMk/>
            <pc:sldMk cId="880471285" sldId="263"/>
            <ac:spMk id="47" creationId="{7C8D231A-EC46-4736-B00F-76D307082204}"/>
          </ac:spMkLst>
        </pc:spChg>
        <pc:spChg chg="add">
          <ac:chgData name="Elina Pasanen" userId="b4ee0ba0-c5f3-4839-992e-70c0b1eb2d88" providerId="ADAL" clId="{2E072190-3F1B-47D3-8B06-4D144EE5EC2C}" dt="2025-10-23T03:35:52.400" v="36" actId="26606"/>
          <ac:spMkLst>
            <pc:docMk/>
            <pc:sldMk cId="880471285" sldId="263"/>
            <ac:spMk id="49" creationId="{D0BE3D13-5BE5-4B05-AFCF-2A2E059D29F8}"/>
          </ac:spMkLst>
        </pc:spChg>
        <pc:spChg chg="add">
          <ac:chgData name="Elina Pasanen" userId="b4ee0ba0-c5f3-4839-992e-70c0b1eb2d88" providerId="ADAL" clId="{2E072190-3F1B-47D3-8B06-4D144EE5EC2C}" dt="2025-10-23T03:35:52.400" v="36" actId="26606"/>
          <ac:spMkLst>
            <pc:docMk/>
            <pc:sldMk cId="880471285" sldId="263"/>
            <ac:spMk id="55" creationId="{76562092-3AA7-4EF0-9007-C44F879A1308}"/>
          </ac:spMkLst>
        </pc:spChg>
        <pc:spChg chg="add">
          <ac:chgData name="Elina Pasanen" userId="b4ee0ba0-c5f3-4839-992e-70c0b1eb2d88" providerId="ADAL" clId="{2E072190-3F1B-47D3-8B06-4D144EE5EC2C}" dt="2025-10-23T03:35:52.400" v="36" actId="26606"/>
          <ac:spMkLst>
            <pc:docMk/>
            <pc:sldMk cId="880471285" sldId="263"/>
            <ac:spMk id="57" creationId="{2663C086-1480-4E81-BD6F-3E43A4C38C62}"/>
          </ac:spMkLst>
        </pc:spChg>
        <pc:picChg chg="add mod">
          <ac:chgData name="Elina Pasanen" userId="b4ee0ba0-c5f3-4839-992e-70c0b1eb2d88" providerId="ADAL" clId="{2E072190-3F1B-47D3-8B06-4D144EE5EC2C}" dt="2025-10-29T14:15:49.221" v="1760"/>
          <ac:picMkLst>
            <pc:docMk/>
            <pc:sldMk cId="880471285" sldId="263"/>
            <ac:picMk id="3" creationId="{782A6CE5-CDC3-015F-4A79-D09AEB982CA2}"/>
          </ac:picMkLst>
        </pc:picChg>
      </pc:sldChg>
      <pc:sldChg chg="addSp modSp add">
        <pc:chgData name="Elina Pasanen" userId="b4ee0ba0-c5f3-4839-992e-70c0b1eb2d88" providerId="ADAL" clId="{2E072190-3F1B-47D3-8B06-4D144EE5EC2C}" dt="2025-10-29T14:15:53.054" v="1761"/>
        <pc:sldMkLst>
          <pc:docMk/>
          <pc:sldMk cId="4013404828" sldId="264"/>
        </pc:sldMkLst>
        <pc:picChg chg="add mod">
          <ac:chgData name="Elina Pasanen" userId="b4ee0ba0-c5f3-4839-992e-70c0b1eb2d88" providerId="ADAL" clId="{2E072190-3F1B-47D3-8B06-4D144EE5EC2C}" dt="2025-10-29T14:15:53.054" v="1761"/>
          <ac:picMkLst>
            <pc:docMk/>
            <pc:sldMk cId="4013404828" sldId="264"/>
            <ac:picMk id="3" creationId="{B6DEB7D3-1E4E-0E90-1D66-98D8BD167448}"/>
          </ac:picMkLst>
        </pc:picChg>
      </pc:sldChg>
      <pc:sldChg chg="addSp modSp add mod">
        <pc:chgData name="Elina Pasanen" userId="b4ee0ba0-c5f3-4839-992e-70c0b1eb2d88" providerId="ADAL" clId="{2E072190-3F1B-47D3-8B06-4D144EE5EC2C}" dt="2025-10-29T14:15:56.034" v="1762"/>
        <pc:sldMkLst>
          <pc:docMk/>
          <pc:sldMk cId="1090099463" sldId="265"/>
        </pc:sldMkLst>
        <pc:spChg chg="mod">
          <ac:chgData name="Elina Pasanen" userId="b4ee0ba0-c5f3-4839-992e-70c0b1eb2d88" providerId="ADAL" clId="{2E072190-3F1B-47D3-8B06-4D144EE5EC2C}" dt="2025-10-23T03:43:00.183" v="388" actId="20577"/>
          <ac:spMkLst>
            <pc:docMk/>
            <pc:sldMk cId="1090099463" sldId="265"/>
            <ac:spMk id="2" creationId="{F309AB56-A1A3-797A-81A7-A92A90C9C4B5}"/>
          </ac:spMkLst>
        </pc:spChg>
        <pc:spChg chg="mod">
          <ac:chgData name="Elina Pasanen" userId="b4ee0ba0-c5f3-4839-992e-70c0b1eb2d88" providerId="ADAL" clId="{2E072190-3F1B-47D3-8B06-4D144EE5EC2C}" dt="2025-10-23T03:53:31.860" v="616" actId="5793"/>
          <ac:spMkLst>
            <pc:docMk/>
            <pc:sldMk cId="1090099463" sldId="265"/>
            <ac:spMk id="5" creationId="{9DC78872-90F3-0221-BDA0-ECE3D3AE1A54}"/>
          </ac:spMkLst>
        </pc:spChg>
        <pc:picChg chg="add mod">
          <ac:chgData name="Elina Pasanen" userId="b4ee0ba0-c5f3-4839-992e-70c0b1eb2d88" providerId="ADAL" clId="{2E072190-3F1B-47D3-8B06-4D144EE5EC2C}" dt="2025-10-29T14:15:56.034" v="1762"/>
          <ac:picMkLst>
            <pc:docMk/>
            <pc:sldMk cId="1090099463" sldId="265"/>
            <ac:picMk id="3" creationId="{AFCA87A0-4BCD-E5FF-EB47-3A7D3743A382}"/>
          </ac:picMkLst>
        </pc:picChg>
      </pc:sldChg>
      <pc:sldChg chg="addSp modSp add mod modAnim">
        <pc:chgData name="Elina Pasanen" userId="b4ee0ba0-c5f3-4839-992e-70c0b1eb2d88" providerId="ADAL" clId="{2E072190-3F1B-47D3-8B06-4D144EE5EC2C}" dt="2025-10-29T14:21:26.890" v="1901" actId="255"/>
        <pc:sldMkLst>
          <pc:docMk/>
          <pc:sldMk cId="3170764623" sldId="266"/>
        </pc:sldMkLst>
        <pc:spChg chg="mod">
          <ac:chgData name="Elina Pasanen" userId="b4ee0ba0-c5f3-4839-992e-70c0b1eb2d88" providerId="ADAL" clId="{2E072190-3F1B-47D3-8B06-4D144EE5EC2C}" dt="2025-10-29T13:49:45.188" v="671" actId="1076"/>
          <ac:spMkLst>
            <pc:docMk/>
            <pc:sldMk cId="3170764623" sldId="266"/>
            <ac:spMk id="2" creationId="{C4A03D4E-7284-C7AA-A86A-A9B173D18426}"/>
          </ac:spMkLst>
        </pc:spChg>
        <pc:spChg chg="mod">
          <ac:chgData name="Elina Pasanen" userId="b4ee0ba0-c5f3-4839-992e-70c0b1eb2d88" providerId="ADAL" clId="{2E072190-3F1B-47D3-8B06-4D144EE5EC2C}" dt="2025-10-29T14:21:26.890" v="1901" actId="255"/>
          <ac:spMkLst>
            <pc:docMk/>
            <pc:sldMk cId="3170764623" sldId="266"/>
            <ac:spMk id="5" creationId="{85AE8B59-45CA-DC17-0C5C-A089562AC9AF}"/>
          </ac:spMkLst>
        </pc:spChg>
        <pc:picChg chg="add mod">
          <ac:chgData name="Elina Pasanen" userId="b4ee0ba0-c5f3-4839-992e-70c0b1eb2d88" providerId="ADAL" clId="{2E072190-3F1B-47D3-8B06-4D144EE5EC2C}" dt="2025-10-29T14:15:58.969" v="1763"/>
          <ac:picMkLst>
            <pc:docMk/>
            <pc:sldMk cId="3170764623" sldId="266"/>
            <ac:picMk id="3" creationId="{DD63FAF3-1F18-B14E-0314-5E2F9DAF517B}"/>
          </ac:picMkLst>
        </pc:picChg>
      </pc:sldChg>
    </pc:docChg>
  </pc:docChgLst>
  <pc:docChgLst>
    <pc:chgData name="Elina Pasanen" userId="S::elina.pasanen@edu.konnevesi.fi::b4ee0ba0-c5f3-4839-992e-70c0b1eb2d88" providerId="AD" clId="Web-{4B7FA849-C0D2-949D-3129-9DE217DE8FFC}"/>
    <pc:docChg chg="addSld modSld">
      <pc:chgData name="Elina Pasanen" userId="S::elina.pasanen@edu.konnevesi.fi::b4ee0ba0-c5f3-4839-992e-70c0b1eb2d88" providerId="AD" clId="Web-{4B7FA849-C0D2-949D-3129-9DE217DE8FFC}" dt="2025-10-23T03:31:03.232" v="365"/>
      <pc:docMkLst>
        <pc:docMk/>
      </pc:docMkLst>
      <pc:sldChg chg="addSp modSp mod setBg setClrOvrMap">
        <pc:chgData name="Elina Pasanen" userId="S::elina.pasanen@edu.konnevesi.fi::b4ee0ba0-c5f3-4839-992e-70c0b1eb2d88" providerId="AD" clId="Web-{4B7FA849-C0D2-949D-3129-9DE217DE8FFC}" dt="2025-10-23T03:19:52.253" v="70" actId="20577"/>
        <pc:sldMkLst>
          <pc:docMk/>
          <pc:sldMk cId="782385677" sldId="256"/>
        </pc:sldMkLst>
        <pc:spChg chg="mod">
          <ac:chgData name="Elina Pasanen" userId="S::elina.pasanen@edu.konnevesi.fi::b4ee0ba0-c5f3-4839-992e-70c0b1eb2d88" providerId="AD" clId="Web-{4B7FA849-C0D2-949D-3129-9DE217DE8FFC}" dt="2025-10-23T03:19:52.253" v="70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Elina Pasanen" userId="S::elina.pasanen@edu.konnevesi.fi::b4ee0ba0-c5f3-4839-992e-70c0b1eb2d88" providerId="AD" clId="Web-{4B7FA849-C0D2-949D-3129-9DE217DE8FFC}" dt="2025-10-23T03:17:52.595" v="14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Elina Pasanen" userId="S::elina.pasanen@edu.konnevesi.fi::b4ee0ba0-c5f3-4839-992e-70c0b1eb2d88" providerId="AD" clId="Web-{4B7FA849-C0D2-949D-3129-9DE217DE8FFC}" dt="2025-10-23T03:17:52.595" v="14"/>
          <ac:spMkLst>
            <pc:docMk/>
            <pc:sldMk cId="782385677" sldId="256"/>
            <ac:spMk id="8" creationId="{D0BE3D13-5BE5-4B05-AFCF-2A2E059D29F8}"/>
          </ac:spMkLst>
        </pc:spChg>
        <pc:spChg chg="add">
          <ac:chgData name="Elina Pasanen" userId="S::elina.pasanen@edu.konnevesi.fi::b4ee0ba0-c5f3-4839-992e-70c0b1eb2d88" providerId="AD" clId="Web-{4B7FA849-C0D2-949D-3129-9DE217DE8FFC}" dt="2025-10-23T03:17:52.595" v="14"/>
          <ac:spMkLst>
            <pc:docMk/>
            <pc:sldMk cId="782385677" sldId="256"/>
            <ac:spMk id="10" creationId="{1AC85C80-0175-4214-A13D-03C224658C16}"/>
          </ac:spMkLst>
        </pc:spChg>
        <pc:spChg chg="add">
          <ac:chgData name="Elina Pasanen" userId="S::elina.pasanen@edu.konnevesi.fi::b4ee0ba0-c5f3-4839-992e-70c0b1eb2d88" providerId="AD" clId="Web-{4B7FA849-C0D2-949D-3129-9DE217DE8FFC}" dt="2025-10-23T03:17:52.595" v="14"/>
          <ac:spMkLst>
            <pc:docMk/>
            <pc:sldMk cId="782385677" sldId="256"/>
            <ac:spMk id="14" creationId="{76562092-3AA7-4EF0-9007-C44F879A1308}"/>
          </ac:spMkLst>
        </pc:spChg>
        <pc:spChg chg="add">
          <ac:chgData name="Elina Pasanen" userId="S::elina.pasanen@edu.konnevesi.fi::b4ee0ba0-c5f3-4839-992e-70c0b1eb2d88" providerId="AD" clId="Web-{4B7FA849-C0D2-949D-3129-9DE217DE8FFC}" dt="2025-10-23T03:17:52.595" v="14"/>
          <ac:spMkLst>
            <pc:docMk/>
            <pc:sldMk cId="782385677" sldId="256"/>
            <ac:spMk id="16" creationId="{2663C086-1480-4E81-BD6F-3E43A4C38C62}"/>
          </ac:spMkLst>
        </pc:spChg>
        <pc:picChg chg="add">
          <ac:chgData name="Elina Pasanen" userId="S::elina.pasanen@edu.konnevesi.fi::b4ee0ba0-c5f3-4839-992e-70c0b1eb2d88" providerId="AD" clId="Web-{4B7FA849-C0D2-949D-3129-9DE217DE8FFC}" dt="2025-10-23T03:17:52.595" v="14"/>
          <ac:picMkLst>
            <pc:docMk/>
            <pc:sldMk cId="782385677" sldId="256"/>
            <ac:picMk id="12" creationId="{15ADB788-8569-409E-862D-665AD53C9904}"/>
          </ac:picMkLst>
        </pc:picChg>
      </pc:sldChg>
      <pc:sldChg chg="addSp modSp">
        <pc:chgData name="Elina Pasanen" userId="S::elina.pasanen@edu.konnevesi.fi::b4ee0ba0-c5f3-4839-992e-70c0b1eb2d88" providerId="AD" clId="Web-{4B7FA849-C0D2-949D-3129-9DE217DE8FFC}" dt="2025-10-23T03:31:03.232" v="365"/>
        <pc:sldMkLst>
          <pc:docMk/>
          <pc:sldMk cId="3686872599" sldId="257"/>
        </pc:sldMkLst>
        <pc:spChg chg="mod">
          <ac:chgData name="Elina Pasanen" userId="S::elina.pasanen@edu.konnevesi.fi::b4ee0ba0-c5f3-4839-992e-70c0b1eb2d88" providerId="AD" clId="Web-{4B7FA849-C0D2-949D-3129-9DE217DE8FFC}" dt="2025-10-23T03:26:35.238" v="330" actId="20577"/>
          <ac:spMkLst>
            <pc:docMk/>
            <pc:sldMk cId="3686872599" sldId="257"/>
            <ac:spMk id="2" creationId="{BA658393-2925-8387-C927-1024E063ABF1}"/>
          </ac:spMkLst>
        </pc:spChg>
        <pc:spChg chg="add mod">
          <ac:chgData name="Elina Pasanen" userId="S::elina.pasanen@edu.konnevesi.fi::b4ee0ba0-c5f3-4839-992e-70c0b1eb2d88" providerId="AD" clId="Web-{4B7FA849-C0D2-949D-3129-9DE217DE8FFC}" dt="2025-10-23T03:27:42.207" v="359" actId="14100"/>
          <ac:spMkLst>
            <pc:docMk/>
            <pc:sldMk cId="3686872599" sldId="257"/>
            <ac:spMk id="3" creationId="{414FB61C-6032-5289-F395-D8C8748369F9}"/>
          </ac:spMkLst>
        </pc:spChg>
        <pc:spChg chg="mod">
          <ac:chgData name="Elina Pasanen" userId="S::elina.pasanen@edu.konnevesi.fi::b4ee0ba0-c5f3-4839-992e-70c0b1eb2d88" providerId="AD" clId="Web-{4B7FA849-C0D2-949D-3129-9DE217DE8FFC}" dt="2025-10-23T03:27:51.113" v="360" actId="20577"/>
          <ac:spMkLst>
            <pc:docMk/>
            <pc:sldMk cId="3686872599" sldId="257"/>
            <ac:spMk id="17" creationId="{5FFD06BD-A38C-7FFD-6A64-87387947F6B8}"/>
          </ac:spMkLst>
        </pc:spChg>
        <pc:picChg chg="add mod">
          <ac:chgData name="Elina Pasanen" userId="S::elina.pasanen@edu.konnevesi.fi::b4ee0ba0-c5f3-4839-992e-70c0b1eb2d88" providerId="AD" clId="Web-{4B7FA849-C0D2-949D-3129-9DE217DE8FFC}" dt="2025-10-23T03:31:03.232" v="365"/>
          <ac:picMkLst>
            <pc:docMk/>
            <pc:sldMk cId="3686872599" sldId="257"/>
            <ac:picMk id="4" creationId="{0B2B39B1-B8FB-F9E6-9BA1-8488BBD26873}"/>
          </ac:picMkLst>
        </pc:picChg>
      </pc:sldChg>
      <pc:sldChg chg="modSp">
        <pc:chgData name="Elina Pasanen" userId="S::elina.pasanen@edu.konnevesi.fi::b4ee0ba0-c5f3-4839-992e-70c0b1eb2d88" providerId="AD" clId="Web-{4B7FA849-C0D2-949D-3129-9DE217DE8FFC}" dt="2025-10-23T03:23:13.186" v="160" actId="20577"/>
        <pc:sldMkLst>
          <pc:docMk/>
          <pc:sldMk cId="3184679567" sldId="260"/>
        </pc:sldMkLst>
      </pc:sldChg>
      <pc:sldChg chg="addSp delSp modSp add replId">
        <pc:chgData name="Elina Pasanen" userId="S::elina.pasanen@edu.konnevesi.fi::b4ee0ba0-c5f3-4839-992e-70c0b1eb2d88" providerId="AD" clId="Web-{4B7FA849-C0D2-949D-3129-9DE217DE8FFC}" dt="2025-10-23T03:30:20.387" v="364" actId="1076"/>
        <pc:sldMkLst>
          <pc:docMk/>
          <pc:sldMk cId="139599461" sldId="262"/>
        </pc:sldMkLst>
        <pc:spChg chg="mod">
          <ac:chgData name="Elina Pasanen" userId="S::elina.pasanen@edu.konnevesi.fi::b4ee0ba0-c5f3-4839-992e-70c0b1eb2d88" providerId="AD" clId="Web-{4B7FA849-C0D2-949D-3129-9DE217DE8FFC}" dt="2025-10-23T03:30:20.387" v="364" actId="1076"/>
          <ac:spMkLst>
            <pc:docMk/>
            <pc:sldMk cId="139599461" sldId="262"/>
            <ac:spMk id="2" creationId="{1311E575-99CA-5CD9-41CF-EE42261C071B}"/>
          </ac:spMkLst>
        </pc:spChg>
        <pc:spChg chg="mod">
          <ac:chgData name="Elina Pasanen" userId="S::elina.pasanen@edu.konnevesi.fi::b4ee0ba0-c5f3-4839-992e-70c0b1eb2d88" providerId="AD" clId="Web-{4B7FA849-C0D2-949D-3129-9DE217DE8FFC}" dt="2025-10-23T03:29:44.914" v="362"/>
          <ac:spMkLst>
            <pc:docMk/>
            <pc:sldMk cId="139599461" sldId="262"/>
            <ac:spMk id="17" creationId="{0308CD5F-9AE3-2828-E8AB-61555E392814}"/>
          </ac:spMkLst>
        </pc:spChg>
        <pc:spChg chg="add">
          <ac:chgData name="Elina Pasanen" userId="S::elina.pasanen@edu.konnevesi.fi::b4ee0ba0-c5f3-4839-992e-70c0b1eb2d88" providerId="AD" clId="Web-{4B7FA849-C0D2-949D-3129-9DE217DE8FFC}" dt="2025-10-23T03:29:44.914" v="362"/>
          <ac:spMkLst>
            <pc:docMk/>
            <pc:sldMk cId="139599461" sldId="262"/>
            <ac:spMk id="22" creationId="{B5E326A3-EB92-4BDA-9F77-45197E0CBE7E}"/>
          </ac:spMkLst>
        </pc:spChg>
        <pc:spChg chg="add">
          <ac:chgData name="Elina Pasanen" userId="S::elina.pasanen@edu.konnevesi.fi::b4ee0ba0-c5f3-4839-992e-70c0b1eb2d88" providerId="AD" clId="Web-{4B7FA849-C0D2-949D-3129-9DE217DE8FFC}" dt="2025-10-23T03:29:44.914" v="362"/>
          <ac:spMkLst>
            <pc:docMk/>
            <pc:sldMk cId="139599461" sldId="262"/>
            <ac:spMk id="24" creationId="{CAC996C7-7B84-4645-9AA1-6EA85EAB47D6}"/>
          </ac:spMkLst>
        </pc:spChg>
        <pc:spChg chg="add">
          <ac:chgData name="Elina Pasanen" userId="S::elina.pasanen@edu.konnevesi.fi::b4ee0ba0-c5f3-4839-992e-70c0b1eb2d88" providerId="AD" clId="Web-{4B7FA849-C0D2-949D-3129-9DE217DE8FFC}" dt="2025-10-23T03:29:44.914" v="362"/>
          <ac:spMkLst>
            <pc:docMk/>
            <pc:sldMk cId="139599461" sldId="262"/>
            <ac:spMk id="26" creationId="{32DC315B-5680-47D9-B827-34D012FB14B2}"/>
          </ac:spMkLst>
        </pc:spChg>
        <pc:picChg chg="add mod">
          <ac:chgData name="Elina Pasanen" userId="S::elina.pasanen@edu.konnevesi.fi::b4ee0ba0-c5f3-4839-992e-70c0b1eb2d88" providerId="AD" clId="Web-{4B7FA849-C0D2-949D-3129-9DE217DE8FFC}" dt="2025-10-23T03:30:11.542" v="363" actId="1076"/>
          <ac:picMkLst>
            <pc:docMk/>
            <pc:sldMk cId="139599461" sldId="262"/>
            <ac:picMk id="3" creationId="{945CB778-EB2B-72D0-CC62-8564EA656F9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628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70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2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77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7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19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62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206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493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7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5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Eigth level</a:t>
            </a:r>
          </a:p>
          <a:p>
            <a:pPr lvl="8"/>
            <a:r>
              <a:rPr lang="en-US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047207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lbauenpark.de/de/home/" TargetMode="External"/><Relationship Id="rId5" Type="http://schemas.openxmlformats.org/officeDocument/2006/relationships/hyperlink" Target="https://www.zoo-magdeburg.de/" TargetMode="External"/><Relationship Id="rId4" Type="http://schemas.openxmlformats.org/officeDocument/2006/relationships/hyperlink" Target="https://stiftungsgymnasium.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52185" y="1545991"/>
            <a:ext cx="8839959" cy="4055941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>
                <a:solidFill>
                  <a:srgbClr val="1F2D29"/>
                </a:solidFill>
                <a:cs typeface="Calibri Light"/>
              </a:rPr>
              <a:t>Erasmus+</a:t>
            </a:r>
            <a:br>
              <a:rPr lang="fi-FI" dirty="0">
                <a:solidFill>
                  <a:srgbClr val="1F2D29"/>
                </a:solidFill>
                <a:cs typeface="Calibri Light"/>
              </a:rPr>
            </a:br>
            <a:r>
              <a:rPr lang="fi-FI" dirty="0">
                <a:solidFill>
                  <a:srgbClr val="1F2D29"/>
                </a:solidFill>
                <a:cs typeface="Calibri Light"/>
              </a:rPr>
              <a:t>2025-26</a:t>
            </a:r>
            <a:br>
              <a:rPr lang="fi-FI" dirty="0">
                <a:solidFill>
                  <a:srgbClr val="1F2D29"/>
                </a:solidFill>
                <a:cs typeface="Calibri Light"/>
              </a:rPr>
            </a:br>
            <a:br>
              <a:rPr lang="fi-FI" dirty="0">
                <a:cs typeface="Calibri Light"/>
              </a:rPr>
            </a:br>
            <a:r>
              <a:rPr lang="fi-FI" dirty="0">
                <a:solidFill>
                  <a:srgbClr val="1F2D29"/>
                </a:solidFill>
                <a:cs typeface="Calibri Light"/>
              </a:rPr>
              <a:t>Lapunmäen yhtenäiskoulu </a:t>
            </a:r>
            <a:br>
              <a:rPr lang="fi-FI" dirty="0">
                <a:solidFill>
                  <a:srgbClr val="1F2D29"/>
                </a:solidFill>
                <a:cs typeface="Calibri Light"/>
              </a:rPr>
            </a:br>
            <a:r>
              <a:rPr lang="fi-FI" dirty="0">
                <a:solidFill>
                  <a:srgbClr val="1F2D29"/>
                </a:solidFill>
                <a:cs typeface="Calibri Light"/>
              </a:rPr>
              <a:t>ISG </a:t>
            </a:r>
            <a:r>
              <a:rPr lang="fi-FI" dirty="0" err="1">
                <a:solidFill>
                  <a:srgbClr val="1F2D29"/>
                </a:solidFill>
                <a:cs typeface="Calibri Light"/>
              </a:rPr>
              <a:t>Magdeburg</a:t>
            </a:r>
            <a:endParaRPr lang="fi-FI" dirty="0">
              <a:solidFill>
                <a:srgbClr val="1F2D29"/>
              </a:solidFill>
              <a:cs typeface="Calibri Light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039048" y="1325691"/>
            <a:ext cx="4355178" cy="1138426"/>
          </a:xfrm>
        </p:spPr>
        <p:txBody>
          <a:bodyPr>
            <a:normAutofit/>
          </a:bodyPr>
          <a:lstStyle/>
          <a:p>
            <a:pPr algn="l"/>
            <a:endParaRPr lang="fi-FI" sz="1600">
              <a:solidFill>
                <a:srgbClr val="1F2D29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2663C086-1480-4E81-BD6F-3E43A4C38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585313" y="2747897"/>
            <a:ext cx="353147" cy="353147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Kuva 6" descr="Kuva, joka sisältää kohteen kuvakaappaus, symboli, Grafiikka, logo&#10;&#10;Tekoälyn generoima sisältö voi olla virheellistä.">
            <a:extLst>
              <a:ext uri="{FF2B5EF4-FFF2-40B4-BE49-F238E27FC236}">
                <a16:creationId xmlns:a16="http://schemas.microsoft.com/office/drawing/2014/main" id="{3891B779-CB32-8B1C-A2B7-F53D5349CD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5259" y="482443"/>
            <a:ext cx="2773686" cy="281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A658393-2925-8387-C927-1024E063A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707237"/>
            <a:ext cx="5685468" cy="217616"/>
          </a:xfrm>
        </p:spPr>
        <p:txBody>
          <a:bodyPr anchor="b">
            <a:normAutofit fontScale="90000"/>
          </a:bodyPr>
          <a:lstStyle/>
          <a:p>
            <a:pPr algn="l"/>
            <a:br>
              <a:rPr lang="fi-FI" sz="4400">
                <a:solidFill>
                  <a:srgbClr val="1F2D29"/>
                </a:solidFill>
                <a:cs typeface="Calibri Light"/>
              </a:rPr>
            </a:br>
            <a:endParaRPr lang="fi-FI" sz="4400">
              <a:solidFill>
                <a:srgbClr val="1F2D29"/>
              </a:solidFill>
              <a:cs typeface="Calibri Light"/>
            </a:endParaRP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5FFD06BD-A38C-7FFD-6A64-87387947F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232" y="2967632"/>
            <a:ext cx="8869709" cy="41262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4170" indent="-344170"/>
            <a:r>
              <a:rPr lang="fi-FI" sz="2400" b="1">
                <a:solidFill>
                  <a:srgbClr val="333333"/>
                </a:solidFill>
                <a:ea typeface="+mn-lt"/>
                <a:cs typeface="+mn-lt"/>
              </a:rPr>
              <a:t>Saksalaisten oppilasryhmä tulee Konnevedelle tammikuussa 18.–23.1.2026</a:t>
            </a:r>
            <a:endParaRPr lang="fi-FI" sz="2400">
              <a:solidFill>
                <a:srgbClr val="1F2D29"/>
              </a:solidFill>
              <a:ea typeface="+mn-lt"/>
              <a:cs typeface="Calibri" panose="020F0502020204030204"/>
            </a:endParaRPr>
          </a:p>
          <a:p>
            <a:pPr marL="795020" lvl="1" indent="-337820">
              <a:buFont typeface="Courier New" panose="05000000000000000000" pitchFamily="2" charset="2"/>
              <a:buChar char="o"/>
            </a:pPr>
            <a:r>
              <a:rPr lang="fi-FI" sz="2200">
                <a:solidFill>
                  <a:srgbClr val="333333"/>
                </a:solidFill>
                <a:ea typeface="+mn-lt"/>
                <a:cs typeface="+mn-lt"/>
              </a:rPr>
              <a:t>6.- ja 7. </a:t>
            </a:r>
            <a:r>
              <a:rPr lang="fi-FI" sz="2200" err="1">
                <a:solidFill>
                  <a:srgbClr val="333333"/>
                </a:solidFill>
                <a:ea typeface="+mn-lt"/>
                <a:cs typeface="+mn-lt"/>
              </a:rPr>
              <a:t>lk</a:t>
            </a:r>
            <a:r>
              <a:rPr lang="fi-FI" sz="2200">
                <a:solidFill>
                  <a:srgbClr val="333333"/>
                </a:solidFill>
                <a:ea typeface="+mn-lt"/>
                <a:cs typeface="+mn-lt"/>
              </a:rPr>
              <a:t> (kaikki)</a:t>
            </a:r>
            <a:endParaRPr lang="fi-FI" sz="2200">
              <a:solidFill>
                <a:srgbClr val="1F2D29"/>
              </a:solidFill>
              <a:ea typeface="+mn-lt"/>
              <a:cs typeface="Calibri" panose="020F0502020204030204"/>
            </a:endParaRPr>
          </a:p>
          <a:p>
            <a:pPr marL="795020" lvl="1" indent="-337820">
              <a:buFont typeface="Courier New" panose="05000000000000000000" pitchFamily="2" charset="2"/>
              <a:buChar char="o"/>
            </a:pPr>
            <a:r>
              <a:rPr lang="fi-FI" sz="2200">
                <a:solidFill>
                  <a:srgbClr val="333333"/>
                </a:solidFill>
                <a:ea typeface="+mn-lt"/>
                <a:cs typeface="+mn-lt"/>
              </a:rPr>
              <a:t>Osa koulupäivistä yhteistyötä saksalaisten oppilaiden kanssa ja osa koulupäivistä opetusta lukujärjestyksen mukaisesti </a:t>
            </a:r>
            <a:endParaRPr lang="fi-FI" sz="2200">
              <a:solidFill>
                <a:srgbClr val="1F2D29"/>
              </a:solidFill>
              <a:ea typeface="+mn-lt"/>
              <a:cs typeface="Calibri" panose="020F0502020204030204"/>
            </a:endParaRPr>
          </a:p>
          <a:p>
            <a:pPr marL="795020" lvl="1" indent="-337820">
              <a:buFont typeface="Courier New" panose="05000000000000000000" pitchFamily="2" charset="2"/>
              <a:buChar char="o"/>
            </a:pPr>
            <a:r>
              <a:rPr lang="fi-FI" sz="2200">
                <a:solidFill>
                  <a:srgbClr val="333333"/>
                </a:solidFill>
                <a:ea typeface="+mn-lt"/>
                <a:cs typeface="+mn-lt"/>
              </a:rPr>
              <a:t>Esim. uusiin kavereihin tutustumista, ryhmätöitä, VR-laseja, pilkkiretki (tai muuta ulkoilua) ja urheilua </a:t>
            </a:r>
            <a:endParaRPr lang="fi-FI" sz="2400">
              <a:solidFill>
                <a:srgbClr val="1F2D29"/>
              </a:solidFill>
              <a:ea typeface="+mn-lt"/>
              <a:cs typeface="Calibri" panose="020F0502020204030204"/>
            </a:endParaRPr>
          </a:p>
          <a:p>
            <a:pPr marL="344170" indent="-344170"/>
            <a:endParaRPr lang="fi-FI" sz="2400">
              <a:solidFill>
                <a:srgbClr val="1F2D29"/>
              </a:solidFill>
              <a:cs typeface="Calibri" panose="020F0502020204030204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414FB61C-6032-5289-F395-D8C8748369F9}"/>
              </a:ext>
            </a:extLst>
          </p:cNvPr>
          <p:cNvSpPr txBox="1"/>
          <p:nvPr/>
        </p:nvSpPr>
        <p:spPr>
          <a:xfrm>
            <a:off x="2458471" y="2156679"/>
            <a:ext cx="6096000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4000">
                <a:solidFill>
                  <a:srgbClr val="1F2D29"/>
                </a:solidFill>
                <a:latin typeface="Arial"/>
              </a:rPr>
              <a:t>Konnevedellä</a:t>
            </a:r>
            <a:endParaRPr lang="fi-FI"/>
          </a:p>
          <a:p>
            <a:pPr algn="ctr"/>
            <a:endParaRPr lang="fi-FI"/>
          </a:p>
        </p:txBody>
      </p:sp>
      <p:pic>
        <p:nvPicPr>
          <p:cNvPr id="4" name="Kuva 3" descr="File:Konneveden koulukeskus - Sirkantie 6, Konnevesi.jpg - Wikimedia Commons">
            <a:extLst>
              <a:ext uri="{FF2B5EF4-FFF2-40B4-BE49-F238E27FC236}">
                <a16:creationId xmlns:a16="http://schemas.microsoft.com/office/drawing/2014/main" id="{0B2B39B1-B8FB-F9E6-9BA1-8488BBD268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840526"/>
            <a:ext cx="4966950" cy="1490085"/>
          </a:xfrm>
          <a:prstGeom prst="rect">
            <a:avLst/>
          </a:prstGeom>
        </p:spPr>
      </p:pic>
      <p:pic>
        <p:nvPicPr>
          <p:cNvPr id="6" name="Kuva 5" descr="Kuva, joka sisältää kohteen kuvakaappaus, symboli, Grafiikka, logo&#10;&#10;Tekoälyn generoima sisältö voi olla virheellistä.">
            <a:extLst>
              <a:ext uri="{FF2B5EF4-FFF2-40B4-BE49-F238E27FC236}">
                <a16:creationId xmlns:a16="http://schemas.microsoft.com/office/drawing/2014/main" id="{0B63C75A-8265-BF68-4582-9BC475D207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51" y="5872708"/>
            <a:ext cx="856504" cy="86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872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078C0D-D3A3-2006-4335-59F0F6CB9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5E326A3-EB92-4BDA-9F77-45197E0CB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AC996C7-7B84-4645-9AA1-6EA85EAB4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DC315B-5680-47D9-B827-34D012FB1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311E575-99CA-5CD9-41CF-EE42261C0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8704" y="991987"/>
            <a:ext cx="7958331" cy="1077229"/>
          </a:xfrm>
        </p:spPr>
        <p:txBody>
          <a:bodyPr>
            <a:normAutofit/>
          </a:bodyPr>
          <a:lstStyle/>
          <a:p>
            <a:pPr algn="l"/>
            <a:r>
              <a:rPr lang="fi-FI" err="1">
                <a:cs typeface="Calibri Light"/>
              </a:rPr>
              <a:t>Magdeburgissa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0308CD5F-9AE3-2828-E8AB-61555E392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0579" y="2052116"/>
            <a:ext cx="4359020" cy="3997828"/>
          </a:xfrm>
        </p:spPr>
        <p:txBody>
          <a:bodyPr vert="horz" lIns="91440" tIns="45720" rIns="91440" bIns="45720" rtlCol="0">
            <a:normAutofit/>
          </a:bodyPr>
          <a:lstStyle/>
          <a:p>
            <a:pPr marL="795020" lvl="1" indent="-337820">
              <a:buFont typeface="Courier New,monospace" panose="05000000000000000000" pitchFamily="2" charset="2"/>
              <a:buChar char="o"/>
            </a:pPr>
            <a:r>
              <a:rPr lang="fi-FI" b="1">
                <a:cs typeface="Arial"/>
              </a:rPr>
              <a:t>4.–9.5.2026</a:t>
            </a:r>
            <a:r>
              <a:rPr lang="fi-FI">
                <a:cs typeface="Arial"/>
              </a:rPr>
              <a:t> </a:t>
            </a:r>
            <a:r>
              <a:rPr lang="fi-FI" b="1">
                <a:cs typeface="Arial"/>
              </a:rPr>
              <a:t>opintomatka Saksaan </a:t>
            </a:r>
            <a:r>
              <a:rPr lang="fi-FI" b="1" err="1">
                <a:cs typeface="Arial"/>
              </a:rPr>
              <a:t>Magdeburgiin</a:t>
            </a:r>
            <a:r>
              <a:rPr lang="fi-FI">
                <a:cs typeface="Arial"/>
              </a:rPr>
              <a:t> </a:t>
            </a:r>
          </a:p>
          <a:p>
            <a:pPr marL="795020" lvl="1" indent="-337820">
              <a:buFont typeface="Courier New,monospace" panose="05000000000000000000" pitchFamily="2" charset="2"/>
              <a:buChar char="o"/>
            </a:pPr>
            <a:r>
              <a:rPr lang="fi-FI">
                <a:cs typeface="Arial"/>
              </a:rPr>
              <a:t>20 oppilasta + 3 opettajaa / koulun aikuista</a:t>
            </a:r>
          </a:p>
          <a:p>
            <a:pPr marL="795020" lvl="1" indent="-337820">
              <a:buFont typeface="Courier New,monospace" panose="05000000000000000000" pitchFamily="2" charset="2"/>
              <a:buChar char="o"/>
            </a:pPr>
            <a:r>
              <a:rPr lang="fi-FI">
                <a:cs typeface="Arial"/>
              </a:rPr>
              <a:t>6.lk + 7.lk, jotka eivät ole aiemmin osallistuneet opintomatkaan </a:t>
            </a:r>
          </a:p>
          <a:p>
            <a:pPr marL="795020" lvl="1" indent="-337820">
              <a:buFont typeface="Courier New,monospace" panose="05000000000000000000" pitchFamily="2" charset="2"/>
              <a:buChar char="o"/>
            </a:pPr>
            <a:r>
              <a:rPr lang="fi-FI">
                <a:cs typeface="Arial"/>
              </a:rPr>
              <a:t>Ilmoittautuminen viimeistään 21.11.2025</a:t>
            </a:r>
          </a:p>
          <a:p>
            <a:pPr marL="795020" lvl="1" indent="-337820">
              <a:buFont typeface="Courier New,monospace" panose="05000000000000000000" pitchFamily="2" charset="2"/>
              <a:buChar char="o"/>
            </a:pPr>
            <a:r>
              <a:rPr lang="fi-FI">
                <a:cs typeface="Arial"/>
              </a:rPr>
              <a:t>Wilma-viesti lähetetty koteihin</a:t>
            </a:r>
          </a:p>
        </p:txBody>
      </p:sp>
      <p:pic>
        <p:nvPicPr>
          <p:cNvPr id="3" name="Kuva 2" descr="File:Aerial view of Magdeburg.jpg - Wikimedia Commons">
            <a:extLst>
              <a:ext uri="{FF2B5EF4-FFF2-40B4-BE49-F238E27FC236}">
                <a16:creationId xmlns:a16="http://schemas.microsoft.com/office/drawing/2014/main" id="{945CB778-EB2B-72D0-CC62-8564EA656F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321" r="27506" b="1"/>
          <a:stretch>
            <a:fillRect/>
          </a:stretch>
        </p:blipFill>
        <p:spPr>
          <a:xfrm>
            <a:off x="8060173" y="2055568"/>
            <a:ext cx="3035484" cy="3981238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pic>
        <p:nvPicPr>
          <p:cNvPr id="4" name="Kuva 3" descr="Kuva, joka sisältää kohteen kuvakaappaus, symboli, Grafiikka, logo&#10;&#10;Tekoälyn generoima sisältö voi olla virheellistä.">
            <a:extLst>
              <a:ext uri="{FF2B5EF4-FFF2-40B4-BE49-F238E27FC236}">
                <a16:creationId xmlns:a16="http://schemas.microsoft.com/office/drawing/2014/main" id="{93CA49CD-1952-5CB3-ABD5-0188E21504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51" y="5872708"/>
            <a:ext cx="856504" cy="86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99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91B54E8-420D-E6E0-48CF-6511AA9E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6312" y="3161793"/>
            <a:ext cx="5152453" cy="10354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6600" err="1">
                <a:solidFill>
                  <a:srgbClr val="1F2D29"/>
                </a:solidFill>
              </a:rPr>
              <a:t>Mahdollisuus</a:t>
            </a:r>
            <a:endParaRPr lang="en-US" sz="6600">
              <a:solidFill>
                <a:srgbClr val="1F2D29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57" name="Right Triangle 56">
            <a:extLst>
              <a:ext uri="{FF2B5EF4-FFF2-40B4-BE49-F238E27FC236}">
                <a16:creationId xmlns:a16="http://schemas.microsoft.com/office/drawing/2014/main" id="{2663C086-1480-4E81-BD6F-3E43A4C38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585313" y="2747897"/>
            <a:ext cx="353147" cy="353147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DB3E0DF-1227-385A-A80A-E44E2FFBDBD9}"/>
              </a:ext>
            </a:extLst>
          </p:cNvPr>
          <p:cNvSpPr txBox="1"/>
          <p:nvPr/>
        </p:nvSpPr>
        <p:spPr>
          <a:xfrm>
            <a:off x="7780100" y="1069719"/>
            <a:ext cx="363721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/>
              <a:t>Päästä kokeilemaan erilaista kouluviikkoa saksalaisessa koulussa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/>
              <a:t>Tutustua uuteen kaupunkiin ja kulttuuriin</a:t>
            </a:r>
          </a:p>
          <a:p>
            <a:endParaRPr lang="fi-FI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/>
              <a:t>Tutustua lisää saksalaisiin oppilaisiin, jotka vierailivat tammikuussa Lapunmäellä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i-FI" sz="240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l"/>
            <a:endParaRPr lang="fi-FI" sz="2400">
              <a:solidFill>
                <a:srgbClr val="333333"/>
              </a:solidFill>
              <a:latin typeface="Arial" panose="020B0604020202020204" pitchFamily="34" charset="0"/>
            </a:endParaRPr>
          </a:p>
        </p:txBody>
      </p:sp>
      <p:pic>
        <p:nvPicPr>
          <p:cNvPr id="3" name="Kuva 2" descr="Kuva, joka sisältää kohteen kuvakaappaus, symboli, Grafiikka, logo&#10;&#10;Tekoälyn generoima sisältö voi olla virheellistä.">
            <a:extLst>
              <a:ext uri="{FF2B5EF4-FFF2-40B4-BE49-F238E27FC236}">
                <a16:creationId xmlns:a16="http://schemas.microsoft.com/office/drawing/2014/main" id="{782A6CE5-CDC3-015F-4A79-D09AEB982C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51" y="5872708"/>
            <a:ext cx="856504" cy="86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4712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B79682-B07A-0760-C4DC-B753CD16D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75340858-2AB6-CE2C-792A-12CF2E4218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A836C26-8D95-CB83-182E-82F061D04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455E859D-821F-B76A-97DD-4E6232F13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0FDEAA1-BA44-465E-8423-2190DF28C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161378E-9716-6192-F9A1-FD413326F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CBC548E-BCE6-5139-F6B9-BA25180C86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DBCC468-5CCF-25CB-3BE2-FA246F920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E3F0A8E-0605-33CE-D699-49DB72DE56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5CA4ACE-05F9-E28A-3089-0CF50A69F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367B5435-9310-BCD5-79DB-A7BF59E8A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6A57465-7295-08B4-1EDB-8D546C9F8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048" y="2568817"/>
            <a:ext cx="7155598" cy="31339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6600" err="1">
                <a:solidFill>
                  <a:srgbClr val="1F2D29"/>
                </a:solidFill>
              </a:rPr>
              <a:t>Oppilaan</a:t>
            </a:r>
            <a:r>
              <a:rPr lang="en-US" sz="6600">
                <a:solidFill>
                  <a:srgbClr val="1F2D29"/>
                </a:solidFill>
              </a:rPr>
              <a:t> </a:t>
            </a:r>
            <a:r>
              <a:rPr lang="en-US" sz="6600" err="1">
                <a:solidFill>
                  <a:srgbClr val="1F2D29"/>
                </a:solidFill>
              </a:rPr>
              <a:t>tavoitteet</a:t>
            </a:r>
            <a:endParaRPr lang="en-US" sz="6600">
              <a:solidFill>
                <a:srgbClr val="1F2D29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AA5D1D2-E70F-63C2-74D2-774796654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57" name="Right Triangle 56">
            <a:extLst>
              <a:ext uri="{FF2B5EF4-FFF2-40B4-BE49-F238E27FC236}">
                <a16:creationId xmlns:a16="http://schemas.microsoft.com/office/drawing/2014/main" id="{8B3BD0C1-BEEE-9CD6-7164-66AE6123D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585313" y="2747897"/>
            <a:ext cx="353147" cy="353147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44821AC1-5F9A-CBEB-F5DD-795A8821A7DD}"/>
              </a:ext>
            </a:extLst>
          </p:cNvPr>
          <p:cNvSpPr txBox="1"/>
          <p:nvPr/>
        </p:nvSpPr>
        <p:spPr>
          <a:xfrm>
            <a:off x="7780100" y="1069719"/>
            <a:ext cx="363721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400">
                <a:solidFill>
                  <a:srgbClr val="333333"/>
                </a:solidFill>
                <a:latin typeface="Arial" panose="020B0604020202020204" pitchFamily="34" charset="0"/>
              </a:rPr>
              <a:t>R</a:t>
            </a:r>
            <a:r>
              <a:rPr lang="fi-FI" sz="2400" b="0" i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ohkaistua vieraan kielen käytössä </a:t>
            </a:r>
          </a:p>
          <a:p>
            <a:pPr algn="l"/>
            <a:endParaRPr lang="fi-FI" sz="2400" b="0" i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fi-FI" sz="2400" b="0" i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400">
                <a:solidFill>
                  <a:srgbClr val="333333"/>
                </a:solidFill>
                <a:latin typeface="Arial" panose="020B0604020202020204" pitchFamily="34" charset="0"/>
              </a:rPr>
              <a:t>O</a:t>
            </a:r>
            <a:r>
              <a:rPr lang="fi-FI" sz="2400" b="0" i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petella yhteistyötä toisen maan ja kulttuurin koululaisten kanssa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i-FI" sz="240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l"/>
            <a:endParaRPr lang="fi-FI" sz="240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400">
                <a:solidFill>
                  <a:srgbClr val="333333"/>
                </a:solidFill>
                <a:latin typeface="Arial" panose="020B0604020202020204" pitchFamily="34" charset="0"/>
              </a:rPr>
              <a:t>K</a:t>
            </a:r>
            <a:r>
              <a:rPr lang="fi-FI" sz="2400" b="0" i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ehittää opiskelussa tarvittavia digitaitoja </a:t>
            </a:r>
          </a:p>
        </p:txBody>
      </p:sp>
      <p:pic>
        <p:nvPicPr>
          <p:cNvPr id="3" name="Kuva 2" descr="Kuva, joka sisältää kohteen kuvakaappaus, symboli, Grafiikka, logo&#10;&#10;Tekoälyn generoima sisältö voi olla virheellistä.">
            <a:extLst>
              <a:ext uri="{FF2B5EF4-FFF2-40B4-BE49-F238E27FC236}">
                <a16:creationId xmlns:a16="http://schemas.microsoft.com/office/drawing/2014/main" id="{B6DEB7D3-1E4E-0E90-1D66-98D8BD1674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51" y="5872708"/>
            <a:ext cx="856504" cy="86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404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6C299C-84C9-106E-F754-1F38DB9BD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5A669F02-E1C2-B4CA-8F41-2D5339801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A68783F5-43CC-D0F1-36BC-A96AC88E27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FDC0AA7B-1843-D783-4695-F1358E9DF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3D6C53D-6BFF-4E34-C8DD-E7F317407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0EFD3F9-F248-FC56-2F65-906B47C40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6F408D5-00AE-39D6-DFBD-B0E048459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BE30479-E6B4-490B-12FD-B55855419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B9075AB-8AA4-B7C0-7370-A9C52E72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3FFE80EF-5F15-4741-70D6-51AEC94A2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10F6CAEB-9C23-DC0B-0650-461E12B49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F309AB56-A1A3-797A-81A7-A92A90C9C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048" y="2568817"/>
            <a:ext cx="7155598" cy="31339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6000" err="1">
                <a:solidFill>
                  <a:srgbClr val="1F2D29"/>
                </a:solidFill>
              </a:rPr>
              <a:t>Opintomatka</a:t>
            </a:r>
            <a:br>
              <a:rPr lang="en-US" sz="6000">
                <a:solidFill>
                  <a:srgbClr val="1F2D29"/>
                </a:solidFill>
              </a:rPr>
            </a:br>
            <a:r>
              <a:rPr lang="en-US" sz="6000" err="1">
                <a:solidFill>
                  <a:srgbClr val="1F2D29"/>
                </a:solidFill>
              </a:rPr>
              <a:t>sisältää</a:t>
            </a:r>
            <a:r>
              <a:rPr lang="en-US" sz="6000">
                <a:solidFill>
                  <a:srgbClr val="1F2D29"/>
                </a:solidFill>
              </a:rPr>
              <a:t> </a:t>
            </a:r>
            <a:br>
              <a:rPr lang="en-US" sz="6000">
                <a:solidFill>
                  <a:srgbClr val="1F2D29"/>
                </a:solidFill>
              </a:rPr>
            </a:br>
            <a:r>
              <a:rPr lang="en-US" sz="6000" err="1">
                <a:solidFill>
                  <a:srgbClr val="1F2D29"/>
                </a:solidFill>
              </a:rPr>
              <a:t>esimerkiksi</a:t>
            </a:r>
            <a:endParaRPr lang="en-US" sz="6000">
              <a:solidFill>
                <a:srgbClr val="1F2D29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10A805E-8840-414D-A686-D08BF5983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57" name="Right Triangle 56">
            <a:extLst>
              <a:ext uri="{FF2B5EF4-FFF2-40B4-BE49-F238E27FC236}">
                <a16:creationId xmlns:a16="http://schemas.microsoft.com/office/drawing/2014/main" id="{21B6B558-5A5E-BCD3-CBAC-741F121FA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585313" y="2747897"/>
            <a:ext cx="353147" cy="353147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9DC78872-90F3-0221-BDA0-ECE3D3AE1A54}"/>
              </a:ext>
            </a:extLst>
          </p:cNvPr>
          <p:cNvSpPr txBox="1"/>
          <p:nvPr/>
        </p:nvSpPr>
        <p:spPr>
          <a:xfrm>
            <a:off x="7780100" y="1069719"/>
            <a:ext cx="3637216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400">
                <a:solidFill>
                  <a:srgbClr val="333333"/>
                </a:solidFill>
                <a:latin typeface="Arial" panose="020B0604020202020204" pitchFamily="34" charset="0"/>
              </a:rPr>
              <a:t>Matkustamista bussilla, junalla ja lentokoneella</a:t>
            </a:r>
          </a:p>
          <a:p>
            <a:pPr algn="l"/>
            <a:endParaRPr lang="fi-FI" sz="240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400">
                <a:solidFill>
                  <a:srgbClr val="333333"/>
                </a:solidFill>
                <a:latin typeface="Arial" panose="020B0604020202020204" pitchFamily="34" charset="0"/>
              </a:rPr>
              <a:t>Yöpymistä hotellissa</a:t>
            </a:r>
          </a:p>
          <a:p>
            <a:pPr algn="l"/>
            <a:endParaRPr lang="fi-FI" sz="240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400">
                <a:solidFill>
                  <a:srgbClr val="333333"/>
                </a:solidFill>
                <a:latin typeface="Arial" panose="020B0604020202020204" pitchFamily="34" charset="0"/>
              </a:rPr>
              <a:t>Tutustumista ja yhteisiä tehtäviä koululla</a:t>
            </a:r>
          </a:p>
          <a:p>
            <a:pPr algn="l"/>
            <a:endParaRPr lang="fi-FI" sz="240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400" b="0" i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Tutustuminen kaupun</a:t>
            </a:r>
            <a:r>
              <a:rPr lang="fi-FI" sz="2400">
                <a:solidFill>
                  <a:srgbClr val="333333"/>
                </a:solidFill>
                <a:latin typeface="Arial" panose="020B0604020202020204" pitchFamily="34" charset="0"/>
              </a:rPr>
              <a:t>gin keskustaan ja nähtävyyksiin</a:t>
            </a:r>
          </a:p>
          <a:p>
            <a:pPr algn="l"/>
            <a:endParaRPr lang="fi-FI" sz="240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400" b="0" i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Vier</a:t>
            </a:r>
            <a:r>
              <a:rPr lang="fi-FI" sz="2400">
                <a:solidFill>
                  <a:srgbClr val="333333"/>
                </a:solidFill>
                <a:latin typeface="Arial" panose="020B0604020202020204" pitchFamily="34" charset="0"/>
              </a:rPr>
              <a:t>ailun eläintarhaan</a:t>
            </a:r>
            <a:endParaRPr lang="fi-FI" sz="2400" b="0" i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400">
                <a:solidFill>
                  <a:srgbClr val="333333"/>
                </a:solidFill>
                <a:latin typeface="Arial" panose="020B0604020202020204" pitchFamily="34" charset="0"/>
              </a:rPr>
              <a:t>Retkipäivän puistoon</a:t>
            </a:r>
          </a:p>
          <a:p>
            <a:pPr algn="l"/>
            <a:endParaRPr lang="fi-FI" sz="2400" b="0" i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i-FI" sz="240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l"/>
            <a:endParaRPr lang="fi-FI" sz="2400">
              <a:solidFill>
                <a:srgbClr val="333333"/>
              </a:solidFill>
              <a:latin typeface="Arial" panose="020B0604020202020204" pitchFamily="34" charset="0"/>
            </a:endParaRPr>
          </a:p>
        </p:txBody>
      </p:sp>
      <p:pic>
        <p:nvPicPr>
          <p:cNvPr id="3" name="Kuva 2" descr="Kuva, joka sisältää kohteen kuvakaappaus, symboli, Grafiikka, logo&#10;&#10;Tekoälyn generoima sisältö voi olla virheellistä.">
            <a:extLst>
              <a:ext uri="{FF2B5EF4-FFF2-40B4-BE49-F238E27FC236}">
                <a16:creationId xmlns:a16="http://schemas.microsoft.com/office/drawing/2014/main" id="{AFCA87A0-4BCD-E5FF-EB47-3A7D3743A3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51" y="5872708"/>
            <a:ext cx="856504" cy="86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0994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25C66E-45A3-D4D4-DED4-A7DCC83F9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F6590F3F-4DE8-F8EE-6D97-3B88A5481E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D045559-F748-37DB-2F73-EAEEEE4B0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4A591AB7-2E2E-6FC0-34A4-AED86C844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DCE348F-8B16-9341-1950-37842AB3C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1069015-4410-24CA-9055-1D175DCED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E5F67AE-03E6-A543-58E9-55541E0E7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26BFE9E-1CD1-317B-E13A-179C13D97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09C6660-03F7-77F0-C2FE-41B9DEBD7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CE2B704-52A5-C12B-0990-04E0F749B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87CAB82C-6A8D-3732-FFD5-B6CA007AE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4A03D4E-7284-C7AA-A86A-A9B173D18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100" y="2283681"/>
            <a:ext cx="7155598" cy="31339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br>
              <a:rPr lang="en-US" sz="6000" dirty="0">
                <a:solidFill>
                  <a:srgbClr val="1F2D29"/>
                </a:solidFill>
              </a:rPr>
            </a:br>
            <a:r>
              <a:rPr lang="en-US" sz="6000" dirty="0" err="1">
                <a:solidFill>
                  <a:srgbClr val="1F2D29"/>
                </a:solidFill>
              </a:rPr>
              <a:t>Huomioitavaa</a:t>
            </a:r>
            <a:endParaRPr lang="en-US" sz="6000" dirty="0">
              <a:solidFill>
                <a:srgbClr val="1F2D29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A614B32-EA1B-82AF-C941-64EA01435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57" name="Right Triangle 56">
            <a:extLst>
              <a:ext uri="{FF2B5EF4-FFF2-40B4-BE49-F238E27FC236}">
                <a16:creationId xmlns:a16="http://schemas.microsoft.com/office/drawing/2014/main" id="{9A65FE7A-0A89-8446-4490-337BB1DB0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585313" y="2747897"/>
            <a:ext cx="353147" cy="353147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5AE8B59-45CA-DC17-0C5C-A089562AC9AF}"/>
              </a:ext>
            </a:extLst>
          </p:cNvPr>
          <p:cNvSpPr txBox="1"/>
          <p:nvPr/>
        </p:nvSpPr>
        <p:spPr>
          <a:xfrm>
            <a:off x="7751923" y="187214"/>
            <a:ext cx="3871126" cy="76636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333333"/>
                </a:solidFill>
                <a:latin typeface="Arial" panose="020B0604020202020204" pitchFamily="34" charset="0"/>
              </a:rPr>
              <a:t>Osallistumisesta on keskusteltava kotona</a:t>
            </a:r>
          </a:p>
          <a:p>
            <a:pPr algn="l"/>
            <a:endParaRPr lang="fi-FI" sz="16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333333"/>
                </a:solidFill>
                <a:latin typeface="Arial" panose="020B0604020202020204" pitchFamily="34" charset="0"/>
              </a:rPr>
              <a:t>Koulun toimintaa: koulun säännöt koko opintomatkan ajan</a:t>
            </a:r>
          </a:p>
          <a:p>
            <a:endParaRPr lang="fi-FI" sz="16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333333"/>
                </a:solidFill>
                <a:latin typeface="Arial" panose="020B0604020202020204" pitchFamily="34" charset="0"/>
              </a:rPr>
              <a:t>Sitouduttava allekirjoittamaan opintomatkan yhteiset säännöt ja noudattamaan niitä</a:t>
            </a:r>
          </a:p>
          <a:p>
            <a:r>
              <a:rPr lang="fi-FI" sz="1600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333333"/>
                </a:solidFill>
                <a:latin typeface="Arial" panose="020B0604020202020204" pitchFamily="34" charset="0"/>
              </a:rPr>
              <a:t>Voimassa oleva passi tai kuvallinen henkilökortti</a:t>
            </a:r>
          </a:p>
          <a:p>
            <a:pPr algn="l"/>
            <a:endParaRPr lang="fi-FI" sz="16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333333"/>
                </a:solidFill>
                <a:latin typeface="Arial" panose="020B0604020202020204" pitchFamily="34" charset="0"/>
              </a:rPr>
              <a:t>Koulun vakuutus korvaa tapaturman ja sairauden hoidon. Ei kertakorvauksia pysyvästä haitasta. Ei korvaa matkatavaroita.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i-FI" sz="16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333333"/>
                </a:solidFill>
                <a:latin typeface="Arial" panose="020B0604020202020204" pitchFamily="34" charset="0"/>
              </a:rPr>
              <a:t>Kotona tarkistettavaa ja sovittavaa: netin käyttö, pankkikortin käyttö, oman rahan käyttö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i-FI" sz="16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333333"/>
                </a:solidFill>
                <a:latin typeface="Arial" panose="020B0604020202020204" pitchFamily="34" charset="0"/>
              </a:rPr>
              <a:t>Linkkejä nettisivuille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333333"/>
                </a:solidFill>
                <a:latin typeface="Arial" panose="020B0604020202020204" pitchFamily="34" charset="0"/>
              </a:rPr>
              <a:t>Koulu: </a:t>
            </a:r>
            <a:r>
              <a:rPr lang="fi-FI" sz="1200" dirty="0">
                <a:solidFill>
                  <a:srgbClr val="333333"/>
                </a:solidFill>
                <a:latin typeface="Arial" panose="020B0604020202020204" pitchFamily="34" charset="0"/>
                <a:hlinkClick r:id="rId4"/>
              </a:rPr>
              <a:t>https://stiftungsgymnasium.de/</a:t>
            </a:r>
            <a:endParaRPr lang="fi-FI" sz="12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333333"/>
                </a:solidFill>
                <a:latin typeface="Arial" panose="020B0604020202020204" pitchFamily="34" charset="0"/>
              </a:rPr>
              <a:t>Eläintarha: </a:t>
            </a:r>
            <a:r>
              <a:rPr lang="fi-FI" sz="1200" dirty="0">
                <a:solidFill>
                  <a:srgbClr val="333333"/>
                </a:solidFill>
                <a:latin typeface="Arial" panose="020B0604020202020204" pitchFamily="34" charset="0"/>
                <a:hlinkClick r:id="rId5"/>
              </a:rPr>
              <a:t>https://www.zoo-magdeburg.de/</a:t>
            </a:r>
            <a:endParaRPr lang="fi-FI" sz="12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333333"/>
                </a:solidFill>
                <a:latin typeface="Arial" panose="020B0604020202020204" pitchFamily="34" charset="0"/>
              </a:rPr>
              <a:t>Puisto: </a:t>
            </a:r>
            <a:r>
              <a:rPr lang="fi-FI" sz="1200" dirty="0">
                <a:solidFill>
                  <a:srgbClr val="333333"/>
                </a:solidFill>
                <a:latin typeface="Arial" panose="020B0604020202020204" pitchFamily="34" charset="0"/>
                <a:hlinkClick r:id="rId6"/>
              </a:rPr>
              <a:t>https://www.elbauenpark.de/de/home/</a:t>
            </a:r>
            <a:endParaRPr lang="fi-FI" sz="12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sz="16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i-FI" sz="16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l"/>
            <a:endParaRPr lang="fi-FI" sz="16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i-FI" sz="16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l"/>
            <a:endParaRPr lang="fi-FI" sz="1600" dirty="0">
              <a:solidFill>
                <a:srgbClr val="333333"/>
              </a:solidFill>
              <a:latin typeface="Arial" panose="020B0604020202020204" pitchFamily="34" charset="0"/>
            </a:endParaRPr>
          </a:p>
        </p:txBody>
      </p:sp>
      <p:pic>
        <p:nvPicPr>
          <p:cNvPr id="3" name="Kuva 2" descr="Kuva, joka sisältää kohteen kuvakaappaus, symboli, Grafiikka, logo&#10;&#10;Tekoälyn generoima sisältö voi olla virheellistä.">
            <a:extLst>
              <a:ext uri="{FF2B5EF4-FFF2-40B4-BE49-F238E27FC236}">
                <a16:creationId xmlns:a16="http://schemas.microsoft.com/office/drawing/2014/main" id="{DD63FAF3-1F18-B14E-0314-5E2F9DAF51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51" y="5872708"/>
            <a:ext cx="856504" cy="86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764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</Words>
  <Application>Microsoft Office PowerPoint</Application>
  <PresentationFormat>Laajakuva</PresentationFormat>
  <Paragraphs>63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Courier New,monospace</vt:lpstr>
      <vt:lpstr>MS Shell Dlg 2</vt:lpstr>
      <vt:lpstr>Wingdings</vt:lpstr>
      <vt:lpstr>Wingdings 3</vt:lpstr>
      <vt:lpstr>Madison</vt:lpstr>
      <vt:lpstr>Erasmus+ 2025-26  Lapunmäen yhtenäiskoulu  ISG Magdeburg</vt:lpstr>
      <vt:lpstr> </vt:lpstr>
      <vt:lpstr>Magdeburgissa</vt:lpstr>
      <vt:lpstr>Mahdollisuus</vt:lpstr>
      <vt:lpstr>Oppilaan tavoitteet</vt:lpstr>
      <vt:lpstr>Opintomatka sisältää  esimerkiksi</vt:lpstr>
      <vt:lpstr> Huomioitavaa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>Elina Pasanen</cp:lastModifiedBy>
  <cp:revision>2</cp:revision>
  <dcterms:created xsi:type="dcterms:W3CDTF">2023-11-06T10:06:03Z</dcterms:created>
  <dcterms:modified xsi:type="dcterms:W3CDTF">2025-10-29T14:21:28Z</dcterms:modified>
</cp:coreProperties>
</file>