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5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a Pasanen" userId="c18766d8-51c3-467c-9755-2bad2d456104" providerId="ADAL" clId="{029FC3D4-46DC-4C7C-BF2D-9EBBFB01D976}"/>
    <pc:docChg chg="custSel delSld modSld">
      <pc:chgData name="Elina Pasanen" userId="c18766d8-51c3-467c-9755-2bad2d456104" providerId="ADAL" clId="{029FC3D4-46DC-4C7C-BF2D-9EBBFB01D976}" dt="2025-01-13T13:41:03.129" v="120" actId="27636"/>
      <pc:docMkLst>
        <pc:docMk/>
      </pc:docMkLst>
      <pc:sldChg chg="modSp mod">
        <pc:chgData name="Elina Pasanen" userId="c18766d8-51c3-467c-9755-2bad2d456104" providerId="ADAL" clId="{029FC3D4-46DC-4C7C-BF2D-9EBBFB01D976}" dt="2025-01-13T13:41:03.129" v="120" actId="27636"/>
        <pc:sldMkLst>
          <pc:docMk/>
          <pc:sldMk cId="782385677" sldId="256"/>
        </pc:sldMkLst>
        <pc:spChg chg="mod">
          <ac:chgData name="Elina Pasanen" userId="c18766d8-51c3-467c-9755-2bad2d456104" providerId="ADAL" clId="{029FC3D4-46DC-4C7C-BF2D-9EBBFB01D976}" dt="2025-01-13T13:31:58.782" v="12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Elina Pasanen" userId="c18766d8-51c3-467c-9755-2bad2d456104" providerId="ADAL" clId="{029FC3D4-46DC-4C7C-BF2D-9EBBFB01D976}" dt="2025-01-13T13:41:03.129" v="120" actId="27636"/>
          <ac:spMkLst>
            <pc:docMk/>
            <pc:sldMk cId="782385677" sldId="256"/>
            <ac:spMk id="3" creationId="{00000000-0000-0000-0000-000000000000}"/>
          </ac:spMkLst>
        </pc:spChg>
        <pc:spChg chg="mod">
          <ac:chgData name="Elina Pasanen" userId="c18766d8-51c3-467c-9755-2bad2d456104" providerId="ADAL" clId="{029FC3D4-46DC-4C7C-BF2D-9EBBFB01D976}" dt="2025-01-13T13:40:14.084" v="50" actId="20577"/>
          <ac:spMkLst>
            <pc:docMk/>
            <pc:sldMk cId="782385677" sldId="256"/>
            <ac:spMk id="4" creationId="{A845B905-04D4-5BBA-658A-7BD7CEE99451}"/>
          </ac:spMkLst>
        </pc:spChg>
      </pc:sldChg>
      <pc:sldChg chg="del">
        <pc:chgData name="Elina Pasanen" userId="c18766d8-51c3-467c-9755-2bad2d456104" providerId="ADAL" clId="{029FC3D4-46DC-4C7C-BF2D-9EBBFB01D976}" dt="2025-01-13T13:35:58.673" v="47" actId="47"/>
        <pc:sldMkLst>
          <pc:docMk/>
          <pc:sldMk cId="1601428097" sldId="260"/>
        </pc:sldMkLst>
      </pc:sldChg>
      <pc:sldChg chg="del">
        <pc:chgData name="Elina Pasanen" userId="c18766d8-51c3-467c-9755-2bad2d456104" providerId="ADAL" clId="{029FC3D4-46DC-4C7C-BF2D-9EBBFB01D976}" dt="2025-01-13T13:35:46.032" v="46" actId="47"/>
        <pc:sldMkLst>
          <pc:docMk/>
          <pc:sldMk cId="3376099602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9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68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7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8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2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6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0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2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5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4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9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it.wiktionary.org/wiki/file:flag_of_germany.sv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5" descr="J.y.n.t.k.: Ai nou">
            <a:extLst>
              <a:ext uri="{FF2B5EF4-FFF2-40B4-BE49-F238E27FC236}">
                <a16:creationId xmlns:a16="http://schemas.microsoft.com/office/drawing/2014/main" id="{57E436BB-FD93-ACC9-BD54-F80E724183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55" r="33195"/>
          <a:stretch/>
        </p:blipFill>
        <p:spPr>
          <a:xfrm>
            <a:off x="991027" y="956945"/>
            <a:ext cx="4944107" cy="4944110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2" name="Kuva 2">
            <a:extLst>
              <a:ext uri="{FF2B5EF4-FFF2-40B4-BE49-F238E27FC236}">
                <a16:creationId xmlns:a16="http://schemas.microsoft.com/office/drawing/2014/main" id="{5EC7B89D-BD2F-8CC3-94AB-BA0CFEA17CB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9500" r="20498" b="-2"/>
          <a:stretch/>
        </p:blipFill>
        <p:spPr>
          <a:xfrm>
            <a:off x="6256867" y="956945"/>
            <a:ext cx="4944107" cy="4944110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30730BBE-B1B0-215E-97A2-FAFD65C0CADF}"/>
              </a:ext>
            </a:extLst>
          </p:cNvPr>
          <p:cNvSpPr txBox="1"/>
          <p:nvPr/>
        </p:nvSpPr>
        <p:spPr>
          <a:xfrm>
            <a:off x="11200975" y="6479459"/>
            <a:ext cx="991026" cy="3785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endParaRPr lang="en-US" sz="700" dirty="0">
              <a:solidFill>
                <a:srgbClr val="FFFFFF"/>
              </a:solidFill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56ECA285-77F9-5BAE-6889-973D0C58FB43}"/>
              </a:ext>
            </a:extLst>
          </p:cNvPr>
          <p:cNvSpPr txBox="1"/>
          <p:nvPr/>
        </p:nvSpPr>
        <p:spPr>
          <a:xfrm>
            <a:off x="2701019" y="5735410"/>
            <a:ext cx="751930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6000" b="1" dirty="0" err="1">
                <a:cs typeface="Calibri"/>
              </a:rPr>
              <a:t>Herzlich</a:t>
            </a:r>
            <a:r>
              <a:rPr lang="fi-FI" sz="6000" b="1" dirty="0">
                <a:cs typeface="Calibri"/>
              </a:rPr>
              <a:t> </a:t>
            </a:r>
            <a:r>
              <a:rPr lang="fi-FI" sz="6000" b="1" dirty="0" err="1">
                <a:cs typeface="Calibri"/>
              </a:rPr>
              <a:t>willkommen</a:t>
            </a:r>
            <a:r>
              <a:rPr lang="fi-FI" sz="6000" b="1" dirty="0">
                <a:cs typeface="Calibri"/>
              </a:rPr>
              <a:t>!</a:t>
            </a:r>
            <a:endParaRPr lang="fi-FI" sz="6000" b="1" dirty="0"/>
          </a:p>
        </p:txBody>
      </p:sp>
    </p:spTree>
    <p:extLst>
      <p:ext uri="{BB962C8B-B14F-4D97-AF65-F5344CB8AC3E}">
        <p14:creationId xmlns:p14="http://schemas.microsoft.com/office/powerpoint/2010/main" val="331818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600860" cy="23518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Tasks for Tuesday:</a:t>
            </a:r>
          </a:p>
        </p:txBody>
      </p:sp>
      <p:sp>
        <p:nvSpPr>
          <p:cNvPr id="4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969143" y="1076740"/>
            <a:ext cx="6641555" cy="5255234"/>
          </a:xfr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685800" indent="-457200" algn="l">
              <a:buFont typeface="+mj-lt"/>
              <a:buAutoNum type="arabicParenR"/>
            </a:pPr>
            <a:r>
              <a:rPr lang="en-US" dirty="0"/>
              <a:t>Let's introduce ourselves</a:t>
            </a:r>
          </a:p>
          <a:p>
            <a:pPr marL="685800" indent="-457200" algn="l">
              <a:buFont typeface="+mj-lt"/>
              <a:buAutoNum type="arabicParenR"/>
            </a:pPr>
            <a:r>
              <a:rPr lang="en-US" dirty="0"/>
              <a:t>Get to know your groupmates with a </a:t>
            </a:r>
            <a:r>
              <a:rPr lang="en-US" dirty="0" err="1"/>
              <a:t>Baamboozle</a:t>
            </a:r>
            <a:r>
              <a:rPr lang="en-US" dirty="0"/>
              <a:t> game</a:t>
            </a:r>
          </a:p>
          <a:p>
            <a:pPr marL="685800" indent="-457200" algn="l">
              <a:buFont typeface="+mj-lt"/>
              <a:buAutoNum type="arabicParenR"/>
            </a:pPr>
            <a:r>
              <a:rPr lang="en-US" dirty="0"/>
              <a:t>Make a PowerPoint presentation about </a:t>
            </a:r>
          </a:p>
          <a:p>
            <a:pPr marL="228600" algn="l"/>
            <a:r>
              <a:rPr lang="en-US" sz="2400" dirty="0"/>
              <a:t>	Finland, </a:t>
            </a:r>
            <a:r>
              <a:rPr lang="en-US" sz="2400" dirty="0" err="1"/>
              <a:t>Konnevesi</a:t>
            </a:r>
            <a:r>
              <a:rPr lang="en-US" sz="2400" dirty="0"/>
              <a:t> / Germany, Magdeburg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Basic information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Attractions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Food and Drinks 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Sports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School life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Hobbies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Animals and Nature 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Music</a:t>
            </a:r>
          </a:p>
          <a:p>
            <a:pPr marL="3200400" lvl="6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Famous people</a:t>
            </a:r>
          </a:p>
          <a:p>
            <a:pPr marL="685800" indent="-457200" algn="l">
              <a:buAutoNum type="arabicParenR" startAt="4"/>
            </a:pPr>
            <a:r>
              <a:rPr lang="en-US" dirty="0"/>
              <a:t>Present your group work to others</a:t>
            </a:r>
          </a:p>
          <a:p>
            <a:pPr marL="228600" algn="l"/>
            <a:endParaRPr lang="en-US" dirty="0"/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/>
              <a:t>Group work 9–11 (morning) / 12.35–14.35 (afternoon)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/>
              <a:t>Lunch break 11–11.45 (morning)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/>
              <a:t>Skiing / Normal school day schedule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A845B905-04D4-5BBA-658A-7BD7CEE99451}"/>
              </a:ext>
            </a:extLst>
          </p:cNvPr>
          <p:cNvSpPr/>
          <p:nvPr/>
        </p:nvSpPr>
        <p:spPr>
          <a:xfrm>
            <a:off x="500991" y="4306529"/>
            <a:ext cx="4029153" cy="1858493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</a:rPr>
              <a:t>Log</a:t>
            </a:r>
            <a:r>
              <a:rPr lang="fi-FI" dirty="0">
                <a:solidFill>
                  <a:schemeClr val="tx1"/>
                </a:solidFill>
              </a:rPr>
              <a:t> in </a:t>
            </a:r>
            <a:r>
              <a:rPr lang="fi-FI" dirty="0" err="1">
                <a:solidFill>
                  <a:schemeClr val="tx1"/>
                </a:solidFill>
              </a:rPr>
              <a:t>with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Finnish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’ </a:t>
            </a:r>
            <a:r>
              <a:rPr lang="fi-FI" dirty="0" err="1">
                <a:solidFill>
                  <a:schemeClr val="tx1"/>
                </a:solidFill>
              </a:rPr>
              <a:t>accounts</a:t>
            </a:r>
            <a:endParaRPr lang="fi-FI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</a:rPr>
              <a:t>Create</a:t>
            </a:r>
            <a:r>
              <a:rPr lang="fi-FI" dirty="0">
                <a:solidFill>
                  <a:schemeClr val="tx1"/>
                </a:solidFill>
              </a:rPr>
              <a:t> a </a:t>
            </a:r>
            <a:r>
              <a:rPr lang="fi-FI" dirty="0" err="1">
                <a:solidFill>
                  <a:schemeClr val="tx1"/>
                </a:solidFill>
              </a:rPr>
              <a:t>shared</a:t>
            </a:r>
            <a:r>
              <a:rPr lang="fi-FI" dirty="0">
                <a:solidFill>
                  <a:schemeClr val="tx1"/>
                </a:solidFill>
              </a:rPr>
              <a:t> PP </a:t>
            </a:r>
            <a:r>
              <a:rPr lang="fi-FI" dirty="0" err="1">
                <a:solidFill>
                  <a:schemeClr val="tx1"/>
                </a:solidFill>
              </a:rPr>
              <a:t>document</a:t>
            </a:r>
            <a:endParaRPr lang="fi-FI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Make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presentation</a:t>
            </a:r>
            <a:endParaRPr lang="fi-FI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</a:rPr>
              <a:t>Save</a:t>
            </a:r>
            <a:r>
              <a:rPr lang="fi-FI" dirty="0">
                <a:solidFill>
                  <a:schemeClr val="tx1"/>
                </a:solidFill>
              </a:rPr>
              <a:t> to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folder</a:t>
            </a:r>
            <a:r>
              <a:rPr lang="fi-FI" dirty="0">
                <a:solidFill>
                  <a:schemeClr val="tx1"/>
                </a:solidFill>
              </a:rPr>
              <a:t> in Peda.net</a:t>
            </a:r>
          </a:p>
        </p:txBody>
      </p:sp>
      <p:cxnSp>
        <p:nvCxnSpPr>
          <p:cNvPr id="6" name="Yhdistin: Kaareva 5">
            <a:extLst>
              <a:ext uri="{FF2B5EF4-FFF2-40B4-BE49-F238E27FC236}">
                <a16:creationId xmlns:a16="http://schemas.microsoft.com/office/drawing/2014/main" id="{7A53ABA9-E3AB-168F-FAD0-EF7C512CC9B4}"/>
              </a:ext>
            </a:extLst>
          </p:cNvPr>
          <p:cNvCxnSpPr>
            <a:cxnSpLocks/>
          </p:cNvCxnSpPr>
          <p:nvPr/>
        </p:nvCxnSpPr>
        <p:spPr>
          <a:xfrm rot="5400000">
            <a:off x="3362635" y="2231921"/>
            <a:ext cx="2290916" cy="2172933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C463B99A-73EE-4FBB-B7C4-F9F9BCC25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1">
            <a:extLst>
              <a:ext uri="{FF2B5EF4-FFF2-40B4-BE49-F238E27FC236}">
                <a16:creationId xmlns:a16="http://schemas.microsoft.com/office/drawing/2014/main" id="{A5D2A5D1-BA0D-47D3-B051-DA7743C46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219825"/>
          </a:xfrm>
          <a:custGeom>
            <a:avLst/>
            <a:gdLst>
              <a:gd name="connsiteX0" fmla="*/ 6789701 w 12192000"/>
              <a:gd name="connsiteY0" fmla="*/ 6151588 h 6219825"/>
              <a:gd name="connsiteX1" fmla="*/ 6788702 w 12192000"/>
              <a:gd name="connsiteY1" fmla="*/ 6151666 h 6219825"/>
              <a:gd name="connsiteX2" fmla="*/ 6788476 w 12192000"/>
              <a:gd name="connsiteY2" fmla="*/ 6152200 h 6219825"/>
              <a:gd name="connsiteX3" fmla="*/ 9834 w 12192000"/>
              <a:gd name="connsiteY3" fmla="*/ 0 h 6219825"/>
              <a:gd name="connsiteX4" fmla="*/ 12357 w 12192000"/>
              <a:gd name="connsiteY4" fmla="*/ 1 h 6219825"/>
              <a:gd name="connsiteX5" fmla="*/ 12192000 w 12192000"/>
              <a:gd name="connsiteY5" fmla="*/ 1 h 6219825"/>
              <a:gd name="connsiteX6" fmla="*/ 12192000 w 12192000"/>
              <a:gd name="connsiteY6" fmla="*/ 5105401 h 6219825"/>
              <a:gd name="connsiteX7" fmla="*/ 12191716 w 12192000"/>
              <a:gd name="connsiteY7" fmla="*/ 5105401 h 6219825"/>
              <a:gd name="connsiteX8" fmla="*/ 12192000 w 12192000"/>
              <a:gd name="connsiteY8" fmla="*/ 5256977 h 6219825"/>
              <a:gd name="connsiteX9" fmla="*/ 12061096 w 12192000"/>
              <a:gd name="connsiteY9" fmla="*/ 5296034 h 6219825"/>
              <a:gd name="connsiteX10" fmla="*/ 11676800 w 12192000"/>
              <a:gd name="connsiteY10" fmla="*/ 5399652 h 6219825"/>
              <a:gd name="connsiteX11" fmla="*/ 10425355 w 12192000"/>
              <a:gd name="connsiteY11" fmla="*/ 5683310 h 6219825"/>
              <a:gd name="connsiteX12" fmla="*/ 9424022 w 12192000"/>
              <a:gd name="connsiteY12" fmla="*/ 5858546 h 6219825"/>
              <a:gd name="connsiteX13" fmla="*/ 8458419 w 12192000"/>
              <a:gd name="connsiteY13" fmla="*/ 5992303 h 6219825"/>
              <a:gd name="connsiteX14" fmla="*/ 7715970 w 12192000"/>
              <a:gd name="connsiteY14" fmla="*/ 6072283 h 6219825"/>
              <a:gd name="connsiteX15" fmla="*/ 6951716 w 12192000"/>
              <a:gd name="connsiteY15" fmla="*/ 6138091 h 6219825"/>
              <a:gd name="connsiteX16" fmla="*/ 6936303 w 12192000"/>
              <a:gd name="connsiteY16" fmla="*/ 6140163 h 6219825"/>
              <a:gd name="connsiteX17" fmla="*/ 6790448 w 12192000"/>
              <a:gd name="connsiteY17" fmla="*/ 6151529 h 6219825"/>
              <a:gd name="connsiteX18" fmla="*/ 6799941 w 12192000"/>
              <a:gd name="connsiteY18" fmla="*/ 6153349 h 6219825"/>
              <a:gd name="connsiteX19" fmla="*/ 6835432 w 12192000"/>
              <a:gd name="connsiteY19" fmla="*/ 6151642 h 6219825"/>
              <a:gd name="connsiteX20" fmla="*/ 6884003 w 12192000"/>
              <a:gd name="connsiteY20" fmla="*/ 6148662 h 6219825"/>
              <a:gd name="connsiteX21" fmla="*/ 7578771 w 12192000"/>
              <a:gd name="connsiteY21" fmla="*/ 6116122 h 6219825"/>
              <a:gd name="connsiteX22" fmla="*/ 8623845 w 12192000"/>
              <a:gd name="connsiteY22" fmla="*/ 6029188 h 6219825"/>
              <a:gd name="connsiteX23" fmla="*/ 9479970 w 12192000"/>
              <a:gd name="connsiteY23" fmla="*/ 5925239 h 6219825"/>
              <a:gd name="connsiteX24" fmla="*/ 10629308 w 12192000"/>
              <a:gd name="connsiteY24" fmla="*/ 5731000 h 6219825"/>
              <a:gd name="connsiteX25" fmla="*/ 11998498 w 12192000"/>
              <a:gd name="connsiteY25" fmla="*/ 5404869 h 6219825"/>
              <a:gd name="connsiteX26" fmla="*/ 12192000 w 12192000"/>
              <a:gd name="connsiteY26" fmla="*/ 5347846 h 6219825"/>
              <a:gd name="connsiteX27" fmla="*/ 12192000 w 12192000"/>
              <a:gd name="connsiteY27" fmla="*/ 5402606 h 6219825"/>
              <a:gd name="connsiteX28" fmla="*/ 11829257 w 12192000"/>
              <a:gd name="connsiteY28" fmla="*/ 5507950 h 6219825"/>
              <a:gd name="connsiteX29" fmla="*/ 10939183 w 12192000"/>
              <a:gd name="connsiteY29" fmla="*/ 5722555 h 6219825"/>
              <a:gd name="connsiteX30" fmla="*/ 9985530 w 12192000"/>
              <a:gd name="connsiteY30" fmla="*/ 5902635 h 6219825"/>
              <a:gd name="connsiteX31" fmla="*/ 9186882 w 12192000"/>
              <a:gd name="connsiteY31" fmla="*/ 6018631 h 6219825"/>
              <a:gd name="connsiteX32" fmla="*/ 8578198 w 12192000"/>
              <a:gd name="connsiteY32" fmla="*/ 6088179 h 6219825"/>
              <a:gd name="connsiteX33" fmla="*/ 7864358 w 12192000"/>
              <a:gd name="connsiteY33" fmla="*/ 6149656 h 6219825"/>
              <a:gd name="connsiteX34" fmla="*/ 6935502 w 12192000"/>
              <a:gd name="connsiteY34" fmla="*/ 6201071 h 6219825"/>
              <a:gd name="connsiteX35" fmla="*/ 6477750 w 12192000"/>
              <a:gd name="connsiteY35" fmla="*/ 6214980 h 6219825"/>
              <a:gd name="connsiteX36" fmla="*/ 6362294 w 12192000"/>
              <a:gd name="connsiteY36" fmla="*/ 6219825 h 6219825"/>
              <a:gd name="connsiteX37" fmla="*/ 6057129 w 12192000"/>
              <a:gd name="connsiteY37" fmla="*/ 6219825 h 6219825"/>
              <a:gd name="connsiteX38" fmla="*/ 5977784 w 12192000"/>
              <a:gd name="connsiteY38" fmla="*/ 6215229 h 6219825"/>
              <a:gd name="connsiteX39" fmla="*/ 5265087 w 12192000"/>
              <a:gd name="connsiteY39" fmla="*/ 6178965 h 6219825"/>
              <a:gd name="connsiteX40" fmla="*/ 4346277 w 12192000"/>
              <a:gd name="connsiteY40" fmla="*/ 6116869 h 6219825"/>
              <a:gd name="connsiteX41" fmla="*/ 3373045 w 12192000"/>
              <a:gd name="connsiteY41" fmla="*/ 6018259 h 6219825"/>
              <a:gd name="connsiteX42" fmla="*/ 2362173 w 12192000"/>
              <a:gd name="connsiteY42" fmla="*/ 5899282 h 6219825"/>
              <a:gd name="connsiteX43" fmla="*/ 1233178 w 12192000"/>
              <a:gd name="connsiteY43" fmla="*/ 5726033 h 6219825"/>
              <a:gd name="connsiteX44" fmla="*/ 68500 w 12192000"/>
              <a:gd name="connsiteY44" fmla="*/ 5486226 h 6219825"/>
              <a:gd name="connsiteX45" fmla="*/ 0 w 12192000"/>
              <a:gd name="connsiteY45" fmla="*/ 5468863 h 6219825"/>
              <a:gd name="connsiteX46" fmla="*/ 0 w 12192000"/>
              <a:gd name="connsiteY46" fmla="*/ 5412351 h 6219825"/>
              <a:gd name="connsiteX47" fmla="*/ 72441 w 12192000"/>
              <a:gd name="connsiteY47" fmla="*/ 5431135 h 6219825"/>
              <a:gd name="connsiteX48" fmla="*/ 600716 w 12192000"/>
              <a:gd name="connsiteY48" fmla="*/ 5549555 h 6219825"/>
              <a:gd name="connsiteX49" fmla="*/ 1769512 w 12192000"/>
              <a:gd name="connsiteY49" fmla="*/ 5759811 h 6219825"/>
              <a:gd name="connsiteX50" fmla="*/ 2613554 w 12192000"/>
              <a:gd name="connsiteY50" fmla="*/ 5876802 h 6219825"/>
              <a:gd name="connsiteX51" fmla="*/ 2581134 w 12192000"/>
              <a:gd name="connsiteY51" fmla="*/ 5866867 h 6219825"/>
              <a:gd name="connsiteX52" fmla="*/ 1112635 w 12192000"/>
              <a:gd name="connsiteY52" fmla="*/ 5534031 h 6219825"/>
              <a:gd name="connsiteX53" fmla="*/ 420412 w 12192000"/>
              <a:gd name="connsiteY53" fmla="*/ 5334514 h 6219825"/>
              <a:gd name="connsiteX54" fmla="*/ 0 w 12192000"/>
              <a:gd name="connsiteY54" fmla="*/ 5195539 h 6219825"/>
              <a:gd name="connsiteX55" fmla="*/ 60 w 12192000"/>
              <a:gd name="connsiteY55" fmla="*/ 5105401 h 6219825"/>
              <a:gd name="connsiteX56" fmla="*/ 0 w 12192000"/>
              <a:gd name="connsiteY56" fmla="*/ 5105401 h 6219825"/>
              <a:gd name="connsiteX57" fmla="*/ 0 w 12192000"/>
              <a:gd name="connsiteY57" fmla="*/ 1 h 6219825"/>
              <a:gd name="connsiteX58" fmla="*/ 9834 w 12192000"/>
              <a:gd name="connsiteY58" fmla="*/ 1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2192000" h="6219825">
                <a:moveTo>
                  <a:pt x="6789701" y="6151588"/>
                </a:moveTo>
                <a:lnTo>
                  <a:pt x="6788702" y="6151666"/>
                </a:lnTo>
                <a:cubicBezTo>
                  <a:pt x="6788627" y="6151844"/>
                  <a:pt x="6788551" y="6152022"/>
                  <a:pt x="6788476" y="6152200"/>
                </a:cubicBezTo>
                <a:close/>
                <a:moveTo>
                  <a:pt x="9834" y="0"/>
                </a:moveTo>
                <a:lnTo>
                  <a:pt x="12357" y="1"/>
                </a:lnTo>
                <a:lnTo>
                  <a:pt x="12192000" y="1"/>
                </a:lnTo>
                <a:lnTo>
                  <a:pt x="12192000" y="5105401"/>
                </a:lnTo>
                <a:lnTo>
                  <a:pt x="12191716" y="5105401"/>
                </a:lnTo>
                <a:lnTo>
                  <a:pt x="12192000" y="5256977"/>
                </a:lnTo>
                <a:lnTo>
                  <a:pt x="12061096" y="5296034"/>
                </a:lnTo>
                <a:cubicBezTo>
                  <a:pt x="11933500" y="5332263"/>
                  <a:pt x="11805390" y="5366806"/>
                  <a:pt x="11676800" y="5399652"/>
                </a:cubicBezTo>
                <a:cubicBezTo>
                  <a:pt x="11262789" y="5507204"/>
                  <a:pt x="10845343" y="5600846"/>
                  <a:pt x="10425355" y="5683310"/>
                </a:cubicBezTo>
                <a:cubicBezTo>
                  <a:pt x="10092810" y="5748549"/>
                  <a:pt x="9759033" y="5806970"/>
                  <a:pt x="9424022" y="5858546"/>
                </a:cubicBezTo>
                <a:cubicBezTo>
                  <a:pt x="9102997" y="5908224"/>
                  <a:pt x="8781133" y="5952809"/>
                  <a:pt x="8458419" y="5992303"/>
                </a:cubicBezTo>
                <a:cubicBezTo>
                  <a:pt x="8211360" y="6022481"/>
                  <a:pt x="7963792" y="6048065"/>
                  <a:pt x="7715970" y="6072283"/>
                </a:cubicBezTo>
                <a:lnTo>
                  <a:pt x="6951716" y="6138091"/>
                </a:lnTo>
                <a:lnTo>
                  <a:pt x="6936303" y="6140163"/>
                </a:lnTo>
                <a:lnTo>
                  <a:pt x="6790448" y="6151529"/>
                </a:lnTo>
                <a:lnTo>
                  <a:pt x="6799941" y="6153349"/>
                </a:lnTo>
                <a:cubicBezTo>
                  <a:pt x="6811623" y="6153816"/>
                  <a:pt x="6823734" y="6151642"/>
                  <a:pt x="6835432" y="6151642"/>
                </a:cubicBezTo>
                <a:cubicBezTo>
                  <a:pt x="6851580" y="6151642"/>
                  <a:pt x="6867729" y="6149034"/>
                  <a:pt x="6884003" y="6148662"/>
                </a:cubicBezTo>
                <a:cubicBezTo>
                  <a:pt x="7115805" y="6143198"/>
                  <a:pt x="7347351" y="6131026"/>
                  <a:pt x="7578771" y="6116122"/>
                </a:cubicBezTo>
                <a:cubicBezTo>
                  <a:pt x="7927552" y="6093644"/>
                  <a:pt x="8276080" y="6065453"/>
                  <a:pt x="8623845" y="6029188"/>
                </a:cubicBezTo>
                <a:cubicBezTo>
                  <a:pt x="8909939" y="5999878"/>
                  <a:pt x="9195310" y="5965228"/>
                  <a:pt x="9479970" y="5925239"/>
                </a:cubicBezTo>
                <a:cubicBezTo>
                  <a:pt x="9864901" y="5870842"/>
                  <a:pt x="10248014" y="5806101"/>
                  <a:pt x="10629308" y="5731000"/>
                </a:cubicBezTo>
                <a:cubicBezTo>
                  <a:pt x="11090114" y="5639842"/>
                  <a:pt x="11546975" y="5532291"/>
                  <a:pt x="11998498" y="5404869"/>
                </a:cubicBezTo>
                <a:lnTo>
                  <a:pt x="12192000" y="5347846"/>
                </a:lnTo>
                <a:lnTo>
                  <a:pt x="12192000" y="5402606"/>
                </a:lnTo>
                <a:lnTo>
                  <a:pt x="11829257" y="5507950"/>
                </a:lnTo>
                <a:cubicBezTo>
                  <a:pt x="11534769" y="5587680"/>
                  <a:pt x="11238120" y="5658596"/>
                  <a:pt x="10939183" y="5722555"/>
                </a:cubicBezTo>
                <a:cubicBezTo>
                  <a:pt x="10622824" y="5790365"/>
                  <a:pt x="10304941" y="5850387"/>
                  <a:pt x="9985530" y="5902635"/>
                </a:cubicBezTo>
                <a:cubicBezTo>
                  <a:pt x="9720036" y="5946102"/>
                  <a:pt x="9453814" y="5984764"/>
                  <a:pt x="9186882" y="6018631"/>
                </a:cubicBezTo>
                <a:cubicBezTo>
                  <a:pt x="8984197" y="6044216"/>
                  <a:pt x="8781514" y="6068309"/>
                  <a:pt x="8578198" y="6088179"/>
                </a:cubicBezTo>
                <a:lnTo>
                  <a:pt x="7864358" y="6149656"/>
                </a:lnTo>
                <a:cubicBezTo>
                  <a:pt x="7554994" y="6172009"/>
                  <a:pt x="7245502" y="6189895"/>
                  <a:pt x="6935502" y="6201071"/>
                </a:cubicBezTo>
                <a:lnTo>
                  <a:pt x="6477750" y="6214980"/>
                </a:lnTo>
                <a:cubicBezTo>
                  <a:pt x="6439195" y="6212895"/>
                  <a:pt x="6400529" y="6214521"/>
                  <a:pt x="6362294" y="6219825"/>
                </a:cubicBezTo>
                <a:lnTo>
                  <a:pt x="6057129" y="6219825"/>
                </a:lnTo>
                <a:lnTo>
                  <a:pt x="5977784" y="6215229"/>
                </a:lnTo>
                <a:lnTo>
                  <a:pt x="5265087" y="6178965"/>
                </a:lnTo>
                <a:cubicBezTo>
                  <a:pt x="4958267" y="6166544"/>
                  <a:pt x="4651826" y="6146055"/>
                  <a:pt x="4346277" y="6116869"/>
                </a:cubicBezTo>
                <a:lnTo>
                  <a:pt x="3373045" y="6018259"/>
                </a:lnTo>
                <a:cubicBezTo>
                  <a:pt x="3035412" y="5983982"/>
                  <a:pt x="2698456" y="5944327"/>
                  <a:pt x="2362173" y="5899282"/>
                </a:cubicBezTo>
                <a:cubicBezTo>
                  <a:pt x="1984692" y="5849108"/>
                  <a:pt x="1608364" y="5791358"/>
                  <a:pt x="1233178" y="5726033"/>
                </a:cubicBezTo>
                <a:cubicBezTo>
                  <a:pt x="842181" y="5657291"/>
                  <a:pt x="453758" y="5578770"/>
                  <a:pt x="68500" y="5486226"/>
                </a:cubicBezTo>
                <a:lnTo>
                  <a:pt x="0" y="5468863"/>
                </a:lnTo>
                <a:lnTo>
                  <a:pt x="0" y="5412351"/>
                </a:lnTo>
                <a:lnTo>
                  <a:pt x="72441" y="5431135"/>
                </a:lnTo>
                <a:cubicBezTo>
                  <a:pt x="247961" y="5473331"/>
                  <a:pt x="424164" y="5512608"/>
                  <a:pt x="600716" y="5549555"/>
                </a:cubicBezTo>
                <a:cubicBezTo>
                  <a:pt x="988279" y="5630403"/>
                  <a:pt x="1378133" y="5699330"/>
                  <a:pt x="1769512" y="5759811"/>
                </a:cubicBezTo>
                <a:cubicBezTo>
                  <a:pt x="2052426" y="5803406"/>
                  <a:pt x="2335725" y="5843519"/>
                  <a:pt x="2613554" y="5876802"/>
                </a:cubicBezTo>
                <a:cubicBezTo>
                  <a:pt x="2605544" y="5879410"/>
                  <a:pt x="2594611" y="5869350"/>
                  <a:pt x="2581134" y="5866867"/>
                </a:cubicBezTo>
                <a:cubicBezTo>
                  <a:pt x="2087178" y="5774877"/>
                  <a:pt x="1597684" y="5663937"/>
                  <a:pt x="1112635" y="5534031"/>
                </a:cubicBezTo>
                <a:cubicBezTo>
                  <a:pt x="880453" y="5471934"/>
                  <a:pt x="649713" y="5405428"/>
                  <a:pt x="420412" y="5334514"/>
                </a:cubicBezTo>
                <a:lnTo>
                  <a:pt x="0" y="5195539"/>
                </a:lnTo>
                <a:lnTo>
                  <a:pt x="60" y="5105401"/>
                </a:lnTo>
                <a:lnTo>
                  <a:pt x="0" y="5105401"/>
                </a:lnTo>
                <a:lnTo>
                  <a:pt x="0" y="1"/>
                </a:lnTo>
                <a:lnTo>
                  <a:pt x="9834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36BC47C-B887-349A-141D-F2C6B22A1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0032" y="164465"/>
            <a:ext cx="8628888" cy="605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31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100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PowerPoint-esitys</vt:lpstr>
      <vt:lpstr>Tasks for Tuesday: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Elina Pasanen</cp:lastModifiedBy>
  <cp:revision>35</cp:revision>
  <dcterms:created xsi:type="dcterms:W3CDTF">2023-01-18T06:34:13Z</dcterms:created>
  <dcterms:modified xsi:type="dcterms:W3CDTF">2025-01-13T13:41:09Z</dcterms:modified>
</cp:coreProperties>
</file>