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07BE44-D1D3-775D-0445-26348237FE21}" v="253" dt="2025-04-10T12:53:46.512"/>
    <p1510:client id="{2F78AF31-8C82-5565-6549-8BFBBC30F03E}" v="85" dt="2025-04-11T06:53:50.162"/>
    <p1510:client id="{7ED51A62-20AA-C0F4-858E-4364CA23D2D4}" v="924" dt="2025-04-10T13:20:25.998"/>
    <p1510:client id="{BEAAFC45-8B3F-F6FE-0361-8B6959774861}" v="97" dt="2025-04-10T13:30:02.9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na Pasanen" userId="S::elina.pasanen@konnevesi.fi::c18766d8-51c3-467c-9755-2bad2d456104" providerId="AD" clId="Web-{2F78AF31-8C82-5565-6549-8BFBBC30F03E}"/>
    <pc:docChg chg="modSld">
      <pc:chgData name="Elina Pasanen" userId="S::elina.pasanen@konnevesi.fi::c18766d8-51c3-467c-9755-2bad2d456104" providerId="AD" clId="Web-{2F78AF31-8C82-5565-6549-8BFBBC30F03E}" dt="2025-04-11T06:53:45.193" v="89" actId="20577"/>
      <pc:docMkLst>
        <pc:docMk/>
      </pc:docMkLst>
      <pc:sldChg chg="modSp">
        <pc:chgData name="Elina Pasanen" userId="S::elina.pasanen@konnevesi.fi::c18766d8-51c3-467c-9755-2bad2d456104" providerId="AD" clId="Web-{2F78AF31-8C82-5565-6549-8BFBBC30F03E}" dt="2025-04-11T06:50:29.174" v="41" actId="20577"/>
        <pc:sldMkLst>
          <pc:docMk/>
          <pc:sldMk cId="782385677" sldId="256"/>
        </pc:sldMkLst>
        <pc:spChg chg="mod">
          <ac:chgData name="Elina Pasanen" userId="S::elina.pasanen@konnevesi.fi::c18766d8-51c3-467c-9755-2bad2d456104" providerId="AD" clId="Web-{2F78AF31-8C82-5565-6549-8BFBBC30F03E}" dt="2025-04-11T06:50:29.174" v="41" actId="20577"/>
          <ac:spMkLst>
            <pc:docMk/>
            <pc:sldMk cId="782385677" sldId="256"/>
            <ac:spMk id="3" creationId="{00000000-0000-0000-0000-000000000000}"/>
          </ac:spMkLst>
        </pc:spChg>
      </pc:sldChg>
      <pc:sldChg chg="modSp">
        <pc:chgData name="Elina Pasanen" userId="S::elina.pasanen@konnevesi.fi::c18766d8-51c3-467c-9755-2bad2d456104" providerId="AD" clId="Web-{2F78AF31-8C82-5565-6549-8BFBBC30F03E}" dt="2025-04-11T06:53:45.193" v="89" actId="20577"/>
        <pc:sldMkLst>
          <pc:docMk/>
          <pc:sldMk cId="1371441590" sldId="258"/>
        </pc:sldMkLst>
        <pc:spChg chg="mod">
          <ac:chgData name="Elina Pasanen" userId="S::elina.pasanen@konnevesi.fi::c18766d8-51c3-467c-9755-2bad2d456104" providerId="AD" clId="Web-{2F78AF31-8C82-5565-6549-8BFBBC30F03E}" dt="2025-04-11T06:53:45.193" v="89" actId="20577"/>
          <ac:spMkLst>
            <pc:docMk/>
            <pc:sldMk cId="1371441590" sldId="258"/>
            <ac:spMk id="3" creationId="{B29D3E1E-453B-5FEC-AC6A-8579ACA65344}"/>
          </ac:spMkLst>
        </pc:spChg>
      </pc:sldChg>
      <pc:sldChg chg="modSp">
        <pc:chgData name="Elina Pasanen" userId="S::elina.pasanen@konnevesi.fi::c18766d8-51c3-467c-9755-2bad2d456104" providerId="AD" clId="Web-{2F78AF31-8C82-5565-6549-8BFBBC30F03E}" dt="2025-04-11T06:52:31.864" v="61" actId="20577"/>
        <pc:sldMkLst>
          <pc:docMk/>
          <pc:sldMk cId="1014470294" sldId="259"/>
        </pc:sldMkLst>
        <pc:spChg chg="mod">
          <ac:chgData name="Elina Pasanen" userId="S::elina.pasanen@konnevesi.fi::c18766d8-51c3-467c-9755-2bad2d456104" providerId="AD" clId="Web-{2F78AF31-8C82-5565-6549-8BFBBC30F03E}" dt="2025-04-11T06:52:31.864" v="61" actId="20577"/>
          <ac:spMkLst>
            <pc:docMk/>
            <pc:sldMk cId="1014470294" sldId="259"/>
            <ac:spMk id="3" creationId="{C5244389-42F7-E523-3110-7C521746B50F}"/>
          </ac:spMkLst>
        </pc:spChg>
      </pc:sldChg>
      <pc:sldChg chg="modSp">
        <pc:chgData name="Elina Pasanen" userId="S::elina.pasanen@konnevesi.fi::c18766d8-51c3-467c-9755-2bad2d456104" providerId="AD" clId="Web-{2F78AF31-8C82-5565-6549-8BFBBC30F03E}" dt="2025-04-11T06:50:55.971" v="53" actId="20577"/>
        <pc:sldMkLst>
          <pc:docMk/>
          <pc:sldMk cId="1995460949" sldId="261"/>
        </pc:sldMkLst>
        <pc:spChg chg="mod">
          <ac:chgData name="Elina Pasanen" userId="S::elina.pasanen@konnevesi.fi::c18766d8-51c3-467c-9755-2bad2d456104" providerId="AD" clId="Web-{2F78AF31-8C82-5565-6549-8BFBBC30F03E}" dt="2025-04-11T06:50:55.971" v="53" actId="20577"/>
          <ac:spMkLst>
            <pc:docMk/>
            <pc:sldMk cId="1995460949" sldId="261"/>
            <ac:spMk id="3" creationId="{D91EFAE5-EFC2-93AA-430D-17BF20B64D19}"/>
          </ac:spMkLst>
        </pc:spChg>
      </pc:sldChg>
    </pc:docChg>
  </pc:docChgLst>
  <pc:docChgLst>
    <pc:chgData name="Elina Pasanen" userId="S::elina.pasanen@konnevesi.fi::c18766d8-51c3-467c-9755-2bad2d456104" providerId="AD" clId="Web-{1E07BE44-D1D3-775D-0445-26348237FE21}"/>
    <pc:docChg chg="addSld modSld">
      <pc:chgData name="Elina Pasanen" userId="S::elina.pasanen@konnevesi.fi::c18766d8-51c3-467c-9755-2bad2d456104" providerId="AD" clId="Web-{1E07BE44-D1D3-775D-0445-26348237FE21}" dt="2025-04-10T12:53:46.512" v="254"/>
      <pc:docMkLst>
        <pc:docMk/>
      </pc:docMkLst>
      <pc:sldChg chg="addSp modSp mod setBg">
        <pc:chgData name="Elina Pasanen" userId="S::elina.pasanen@konnevesi.fi::c18766d8-51c3-467c-9755-2bad2d456104" providerId="AD" clId="Web-{1E07BE44-D1D3-775D-0445-26348237FE21}" dt="2025-04-10T12:43:59.129" v="38"/>
        <pc:sldMkLst>
          <pc:docMk/>
          <pc:sldMk cId="782385677" sldId="256"/>
        </pc:sldMkLst>
        <pc:spChg chg="mod">
          <ac:chgData name="Elina Pasanen" userId="S::elina.pasanen@konnevesi.fi::c18766d8-51c3-467c-9755-2bad2d456104" providerId="AD" clId="Web-{1E07BE44-D1D3-775D-0445-26348237FE21}" dt="2025-04-10T12:43:59.129" v="38"/>
          <ac:spMkLst>
            <pc:docMk/>
            <pc:sldMk cId="782385677" sldId="256"/>
            <ac:spMk id="2" creationId="{00000000-0000-0000-0000-000000000000}"/>
          </ac:spMkLst>
        </pc:spChg>
        <pc:spChg chg="mod">
          <ac:chgData name="Elina Pasanen" userId="S::elina.pasanen@konnevesi.fi::c18766d8-51c3-467c-9755-2bad2d456104" providerId="AD" clId="Web-{1E07BE44-D1D3-775D-0445-26348237FE21}" dt="2025-04-10T12:43:59.129" v="38"/>
          <ac:spMkLst>
            <pc:docMk/>
            <pc:sldMk cId="782385677" sldId="256"/>
            <ac:spMk id="3" creationId="{00000000-0000-0000-0000-000000000000}"/>
          </ac:spMkLst>
        </pc:spChg>
        <pc:spChg chg="add">
          <ac:chgData name="Elina Pasanen" userId="S::elina.pasanen@konnevesi.fi::c18766d8-51c3-467c-9755-2bad2d456104" providerId="AD" clId="Web-{1E07BE44-D1D3-775D-0445-26348237FE21}" dt="2025-04-10T12:43:59.129" v="38"/>
          <ac:spMkLst>
            <pc:docMk/>
            <pc:sldMk cId="782385677" sldId="256"/>
            <ac:spMk id="9" creationId="{9B7AD9F6-8CE7-4299-8FC6-328F4DCD3FF9}"/>
          </ac:spMkLst>
        </pc:spChg>
        <pc:spChg chg="add">
          <ac:chgData name="Elina Pasanen" userId="S::elina.pasanen@konnevesi.fi::c18766d8-51c3-467c-9755-2bad2d456104" providerId="AD" clId="Web-{1E07BE44-D1D3-775D-0445-26348237FE21}" dt="2025-04-10T12:43:59.129" v="38"/>
          <ac:spMkLst>
            <pc:docMk/>
            <pc:sldMk cId="782385677" sldId="256"/>
            <ac:spMk id="11" creationId="{3F9B0603-37C5-4312-AE4D-A3D015475403}"/>
          </ac:spMkLst>
        </pc:spChg>
        <pc:picChg chg="add mod">
          <ac:chgData name="Elina Pasanen" userId="S::elina.pasanen@konnevesi.fi::c18766d8-51c3-467c-9755-2bad2d456104" providerId="AD" clId="Web-{1E07BE44-D1D3-775D-0445-26348237FE21}" dt="2025-04-10T12:43:59.129" v="38"/>
          <ac:picMkLst>
            <pc:docMk/>
            <pc:sldMk cId="782385677" sldId="256"/>
            <ac:picMk id="4" creationId="{5900520E-0DEF-3E30-77E5-0E57C41E86BD}"/>
          </ac:picMkLst>
        </pc:picChg>
      </pc:sldChg>
      <pc:sldChg chg="addSp delSp modSp new mod setBg">
        <pc:chgData name="Elina Pasanen" userId="S::elina.pasanen@konnevesi.fi::c18766d8-51c3-467c-9755-2bad2d456104" providerId="AD" clId="Web-{1E07BE44-D1D3-775D-0445-26348237FE21}" dt="2025-04-10T12:53:17.933" v="253"/>
        <pc:sldMkLst>
          <pc:docMk/>
          <pc:sldMk cId="1685830791" sldId="257"/>
        </pc:sldMkLst>
        <pc:spChg chg="mod">
          <ac:chgData name="Elina Pasanen" userId="S::elina.pasanen@konnevesi.fi::c18766d8-51c3-467c-9755-2bad2d456104" providerId="AD" clId="Web-{1E07BE44-D1D3-775D-0445-26348237FE21}" dt="2025-04-10T12:53:17.917" v="252"/>
          <ac:spMkLst>
            <pc:docMk/>
            <pc:sldMk cId="1685830791" sldId="257"/>
            <ac:spMk id="2" creationId="{59B63FC4-A155-24DF-06AF-1EBBD45A957E}"/>
          </ac:spMkLst>
        </pc:spChg>
        <pc:spChg chg="mod ord">
          <ac:chgData name="Elina Pasanen" userId="S::elina.pasanen@konnevesi.fi::c18766d8-51c3-467c-9755-2bad2d456104" providerId="AD" clId="Web-{1E07BE44-D1D3-775D-0445-26348237FE21}" dt="2025-04-10T12:53:17.933" v="253"/>
          <ac:spMkLst>
            <pc:docMk/>
            <pc:sldMk cId="1685830791" sldId="257"/>
            <ac:spMk id="3" creationId="{9AB2D3D1-3D73-34FD-6D2C-16E168C59268}"/>
          </ac:spMkLst>
        </pc:spChg>
        <pc:spChg chg="add del">
          <ac:chgData name="Elina Pasanen" userId="S::elina.pasanen@konnevesi.fi::c18766d8-51c3-467c-9755-2bad2d456104" providerId="AD" clId="Web-{1E07BE44-D1D3-775D-0445-26348237FE21}" dt="2025-04-10T12:53:17.933" v="253"/>
          <ac:spMkLst>
            <pc:docMk/>
            <pc:sldMk cId="1685830791" sldId="257"/>
            <ac:spMk id="9" creationId="{45D37F4E-DDB4-456B-97E0-9937730A039F}"/>
          </ac:spMkLst>
        </pc:spChg>
        <pc:spChg chg="add del">
          <ac:chgData name="Elina Pasanen" userId="S::elina.pasanen@konnevesi.fi::c18766d8-51c3-467c-9755-2bad2d456104" providerId="AD" clId="Web-{1E07BE44-D1D3-775D-0445-26348237FE21}" dt="2025-04-10T12:53:17.933" v="253"/>
          <ac:spMkLst>
            <pc:docMk/>
            <pc:sldMk cId="1685830791" sldId="257"/>
            <ac:spMk id="11" creationId="{B2DD41CD-8F47-4F56-AD12-4E2FF7696987}"/>
          </ac:spMkLst>
        </pc:spChg>
        <pc:spChg chg="add del">
          <ac:chgData name="Elina Pasanen" userId="S::elina.pasanen@konnevesi.fi::c18766d8-51c3-467c-9755-2bad2d456104" providerId="AD" clId="Web-{1E07BE44-D1D3-775D-0445-26348237FE21}" dt="2025-04-10T12:53:17.917" v="252"/>
          <ac:spMkLst>
            <pc:docMk/>
            <pc:sldMk cId="1685830791" sldId="257"/>
            <ac:spMk id="16" creationId="{2EB492CD-616E-47F8-933B-5E2D952A0593}"/>
          </ac:spMkLst>
        </pc:spChg>
        <pc:spChg chg="add del">
          <ac:chgData name="Elina Pasanen" userId="S::elina.pasanen@konnevesi.fi::c18766d8-51c3-467c-9755-2bad2d456104" providerId="AD" clId="Web-{1E07BE44-D1D3-775D-0445-26348237FE21}" dt="2025-04-10T12:53:17.917" v="252"/>
          <ac:spMkLst>
            <pc:docMk/>
            <pc:sldMk cId="1685830791" sldId="257"/>
            <ac:spMk id="18" creationId="{59383CF9-23B5-4335-9B21-1791C4CF1C75}"/>
          </ac:spMkLst>
        </pc:spChg>
        <pc:spChg chg="add del">
          <ac:chgData name="Elina Pasanen" userId="S::elina.pasanen@konnevesi.fi::c18766d8-51c3-467c-9755-2bad2d456104" providerId="AD" clId="Web-{1E07BE44-D1D3-775D-0445-26348237FE21}" dt="2025-04-10T12:53:17.917" v="252"/>
          <ac:spMkLst>
            <pc:docMk/>
            <pc:sldMk cId="1685830791" sldId="257"/>
            <ac:spMk id="20" creationId="{0007FE00-9498-4706-B255-6437B0252C02}"/>
          </ac:spMkLst>
        </pc:spChg>
        <pc:spChg chg="add">
          <ac:chgData name="Elina Pasanen" userId="S::elina.pasanen@konnevesi.fi::c18766d8-51c3-467c-9755-2bad2d456104" providerId="AD" clId="Web-{1E07BE44-D1D3-775D-0445-26348237FE21}" dt="2025-04-10T12:53:17.933" v="253"/>
          <ac:spMkLst>
            <pc:docMk/>
            <pc:sldMk cId="1685830791" sldId="257"/>
            <ac:spMk id="22" creationId="{45D37F4E-DDB4-456B-97E0-9937730A039F}"/>
          </ac:spMkLst>
        </pc:spChg>
        <pc:spChg chg="add">
          <ac:chgData name="Elina Pasanen" userId="S::elina.pasanen@konnevesi.fi::c18766d8-51c3-467c-9755-2bad2d456104" providerId="AD" clId="Web-{1E07BE44-D1D3-775D-0445-26348237FE21}" dt="2025-04-10T12:53:17.933" v="253"/>
          <ac:spMkLst>
            <pc:docMk/>
            <pc:sldMk cId="1685830791" sldId="257"/>
            <ac:spMk id="23" creationId="{B2DD41CD-8F47-4F56-AD12-4E2FF7696987}"/>
          </ac:spMkLst>
        </pc:spChg>
        <pc:picChg chg="add mod">
          <ac:chgData name="Elina Pasanen" userId="S::elina.pasanen@konnevesi.fi::c18766d8-51c3-467c-9755-2bad2d456104" providerId="AD" clId="Web-{1E07BE44-D1D3-775D-0445-26348237FE21}" dt="2025-04-10T12:53:17.917" v="252"/>
          <ac:picMkLst>
            <pc:docMk/>
            <pc:sldMk cId="1685830791" sldId="257"/>
            <ac:picMk id="4" creationId="{B5E9593C-125C-99A7-6893-D62463B7416F}"/>
          </ac:picMkLst>
        </pc:picChg>
      </pc:sldChg>
      <pc:sldChg chg="new">
        <pc:chgData name="Elina Pasanen" userId="S::elina.pasanen@konnevesi.fi::c18766d8-51c3-467c-9755-2bad2d456104" providerId="AD" clId="Web-{1E07BE44-D1D3-775D-0445-26348237FE21}" dt="2025-04-10T12:53:46.512" v="254"/>
        <pc:sldMkLst>
          <pc:docMk/>
          <pc:sldMk cId="1371441590" sldId="258"/>
        </pc:sldMkLst>
      </pc:sldChg>
    </pc:docChg>
  </pc:docChgLst>
  <pc:docChgLst>
    <pc:chgData name="Elina Pasanen" userId="S::elina.pasanen@konnevesi.fi::c18766d8-51c3-467c-9755-2bad2d456104" providerId="AD" clId="Web-{7ED51A62-20AA-C0F4-858E-4364CA23D2D4}"/>
    <pc:docChg chg="addSld modSld">
      <pc:chgData name="Elina Pasanen" userId="S::elina.pasanen@konnevesi.fi::c18766d8-51c3-467c-9755-2bad2d456104" providerId="AD" clId="Web-{7ED51A62-20AA-C0F4-858E-4364CA23D2D4}" dt="2025-04-10T13:20:25.998" v="930" actId="20577"/>
      <pc:docMkLst>
        <pc:docMk/>
      </pc:docMkLst>
      <pc:sldChg chg="addSp modSp mod setBg">
        <pc:chgData name="Elina Pasanen" userId="S::elina.pasanen@konnevesi.fi::c18766d8-51c3-467c-9755-2bad2d456104" providerId="AD" clId="Web-{7ED51A62-20AA-C0F4-858E-4364CA23D2D4}" dt="2025-04-10T13:02:11.132" v="279" actId="20577"/>
        <pc:sldMkLst>
          <pc:docMk/>
          <pc:sldMk cId="1371441590" sldId="258"/>
        </pc:sldMkLst>
        <pc:spChg chg="mod">
          <ac:chgData name="Elina Pasanen" userId="S::elina.pasanen@konnevesi.fi::c18766d8-51c3-467c-9755-2bad2d456104" providerId="AD" clId="Web-{7ED51A62-20AA-C0F4-858E-4364CA23D2D4}" dt="2025-04-10T13:01:35.350" v="254"/>
          <ac:spMkLst>
            <pc:docMk/>
            <pc:sldMk cId="1371441590" sldId="258"/>
            <ac:spMk id="2" creationId="{B6C08DD4-6D89-873B-3B2C-B48BB7B02EE6}"/>
          </ac:spMkLst>
        </pc:spChg>
        <pc:spChg chg="mod">
          <ac:chgData name="Elina Pasanen" userId="S::elina.pasanen@konnevesi.fi::c18766d8-51c3-467c-9755-2bad2d456104" providerId="AD" clId="Web-{7ED51A62-20AA-C0F4-858E-4364CA23D2D4}" dt="2025-04-10T13:02:11.132" v="279" actId="20577"/>
          <ac:spMkLst>
            <pc:docMk/>
            <pc:sldMk cId="1371441590" sldId="258"/>
            <ac:spMk id="3" creationId="{B29D3E1E-453B-5FEC-AC6A-8579ACA65344}"/>
          </ac:spMkLst>
        </pc:spChg>
        <pc:spChg chg="add">
          <ac:chgData name="Elina Pasanen" userId="S::elina.pasanen@konnevesi.fi::c18766d8-51c3-467c-9755-2bad2d456104" providerId="AD" clId="Web-{7ED51A62-20AA-C0F4-858E-4364CA23D2D4}" dt="2025-04-10T13:01:35.350" v="254"/>
          <ac:spMkLst>
            <pc:docMk/>
            <pc:sldMk cId="1371441590" sldId="258"/>
            <ac:spMk id="9" creationId="{45D37F4E-DDB4-456B-97E0-9937730A039F}"/>
          </ac:spMkLst>
        </pc:spChg>
        <pc:spChg chg="add">
          <ac:chgData name="Elina Pasanen" userId="S::elina.pasanen@konnevesi.fi::c18766d8-51c3-467c-9755-2bad2d456104" providerId="AD" clId="Web-{7ED51A62-20AA-C0F4-858E-4364CA23D2D4}" dt="2025-04-10T13:01:35.350" v="254"/>
          <ac:spMkLst>
            <pc:docMk/>
            <pc:sldMk cId="1371441590" sldId="258"/>
            <ac:spMk id="11" creationId="{B2DD41CD-8F47-4F56-AD12-4E2FF7696987}"/>
          </ac:spMkLst>
        </pc:spChg>
        <pc:picChg chg="add mod">
          <ac:chgData name="Elina Pasanen" userId="S::elina.pasanen@konnevesi.fi::c18766d8-51c3-467c-9755-2bad2d456104" providerId="AD" clId="Web-{7ED51A62-20AA-C0F4-858E-4364CA23D2D4}" dt="2025-04-10T13:01:35.350" v="254"/>
          <ac:picMkLst>
            <pc:docMk/>
            <pc:sldMk cId="1371441590" sldId="258"/>
            <ac:picMk id="4" creationId="{51C3EE9D-100F-D466-2B24-159F23628DC8}"/>
          </ac:picMkLst>
        </pc:picChg>
      </pc:sldChg>
      <pc:sldChg chg="addSp modSp new mod setBg">
        <pc:chgData name="Elina Pasanen" userId="S::elina.pasanen@konnevesi.fi::c18766d8-51c3-467c-9755-2bad2d456104" providerId="AD" clId="Web-{7ED51A62-20AA-C0F4-858E-4364CA23D2D4}" dt="2025-04-10T13:04:52.901" v="349"/>
        <pc:sldMkLst>
          <pc:docMk/>
          <pc:sldMk cId="1014470294" sldId="259"/>
        </pc:sldMkLst>
        <pc:spChg chg="mod">
          <ac:chgData name="Elina Pasanen" userId="S::elina.pasanen@konnevesi.fi::c18766d8-51c3-467c-9755-2bad2d456104" providerId="AD" clId="Web-{7ED51A62-20AA-C0F4-858E-4364CA23D2D4}" dt="2025-04-10T13:04:52.901" v="349"/>
          <ac:spMkLst>
            <pc:docMk/>
            <pc:sldMk cId="1014470294" sldId="259"/>
            <ac:spMk id="2" creationId="{83DE6D1E-FF33-1B8E-14EC-B6EE1E327205}"/>
          </ac:spMkLst>
        </pc:spChg>
        <pc:spChg chg="mod">
          <ac:chgData name="Elina Pasanen" userId="S::elina.pasanen@konnevesi.fi::c18766d8-51c3-467c-9755-2bad2d456104" providerId="AD" clId="Web-{7ED51A62-20AA-C0F4-858E-4364CA23D2D4}" dt="2025-04-10T13:04:52.901" v="349"/>
          <ac:spMkLst>
            <pc:docMk/>
            <pc:sldMk cId="1014470294" sldId="259"/>
            <ac:spMk id="3" creationId="{C5244389-42F7-E523-3110-7C521746B50F}"/>
          </ac:spMkLst>
        </pc:spChg>
        <pc:spChg chg="add">
          <ac:chgData name="Elina Pasanen" userId="S::elina.pasanen@konnevesi.fi::c18766d8-51c3-467c-9755-2bad2d456104" providerId="AD" clId="Web-{7ED51A62-20AA-C0F4-858E-4364CA23D2D4}" dt="2025-04-10T13:04:52.901" v="349"/>
          <ac:spMkLst>
            <pc:docMk/>
            <pc:sldMk cId="1014470294" sldId="259"/>
            <ac:spMk id="9" creationId="{45D37F4E-DDB4-456B-97E0-9937730A039F}"/>
          </ac:spMkLst>
        </pc:spChg>
        <pc:spChg chg="add">
          <ac:chgData name="Elina Pasanen" userId="S::elina.pasanen@konnevesi.fi::c18766d8-51c3-467c-9755-2bad2d456104" providerId="AD" clId="Web-{7ED51A62-20AA-C0F4-858E-4364CA23D2D4}" dt="2025-04-10T13:04:52.901" v="349"/>
          <ac:spMkLst>
            <pc:docMk/>
            <pc:sldMk cId="1014470294" sldId="259"/>
            <ac:spMk id="11" creationId="{B2DD41CD-8F47-4F56-AD12-4E2FF7696987}"/>
          </ac:spMkLst>
        </pc:spChg>
        <pc:picChg chg="add mod">
          <ac:chgData name="Elina Pasanen" userId="S::elina.pasanen@konnevesi.fi::c18766d8-51c3-467c-9755-2bad2d456104" providerId="AD" clId="Web-{7ED51A62-20AA-C0F4-858E-4364CA23D2D4}" dt="2025-04-10T13:04:52.901" v="349"/>
          <ac:picMkLst>
            <pc:docMk/>
            <pc:sldMk cId="1014470294" sldId="259"/>
            <ac:picMk id="4" creationId="{A836D213-FB59-712A-9B1F-4824848C3A01}"/>
          </ac:picMkLst>
        </pc:picChg>
      </pc:sldChg>
      <pc:sldChg chg="addSp delSp modSp new mod setBg">
        <pc:chgData name="Elina Pasanen" userId="S::elina.pasanen@konnevesi.fi::c18766d8-51c3-467c-9755-2bad2d456104" providerId="AD" clId="Web-{7ED51A62-20AA-C0F4-858E-4364CA23D2D4}" dt="2025-04-10T13:10:11.126" v="499"/>
        <pc:sldMkLst>
          <pc:docMk/>
          <pc:sldMk cId="2779759901" sldId="260"/>
        </pc:sldMkLst>
        <pc:spChg chg="mod">
          <ac:chgData name="Elina Pasanen" userId="S::elina.pasanen@konnevesi.fi::c18766d8-51c3-467c-9755-2bad2d456104" providerId="AD" clId="Web-{7ED51A62-20AA-C0F4-858E-4364CA23D2D4}" dt="2025-04-10T13:10:11.126" v="499"/>
          <ac:spMkLst>
            <pc:docMk/>
            <pc:sldMk cId="2779759901" sldId="260"/>
            <ac:spMk id="2" creationId="{ABF3E0FB-84D1-6B97-9115-BE062B60D8A3}"/>
          </ac:spMkLst>
        </pc:spChg>
        <pc:spChg chg="mod ord">
          <ac:chgData name="Elina Pasanen" userId="S::elina.pasanen@konnevesi.fi::c18766d8-51c3-467c-9755-2bad2d456104" providerId="AD" clId="Web-{7ED51A62-20AA-C0F4-858E-4364CA23D2D4}" dt="2025-04-10T13:10:11.126" v="499"/>
          <ac:spMkLst>
            <pc:docMk/>
            <pc:sldMk cId="2779759901" sldId="260"/>
            <ac:spMk id="3" creationId="{874D188B-1881-A567-9494-BDBB5AC40286}"/>
          </ac:spMkLst>
        </pc:spChg>
        <pc:spChg chg="add del">
          <ac:chgData name="Elina Pasanen" userId="S::elina.pasanen@konnevesi.fi::c18766d8-51c3-467c-9755-2bad2d456104" providerId="AD" clId="Web-{7ED51A62-20AA-C0F4-858E-4364CA23D2D4}" dt="2025-04-10T13:10:11.110" v="498"/>
          <ac:spMkLst>
            <pc:docMk/>
            <pc:sldMk cId="2779759901" sldId="260"/>
            <ac:spMk id="9" creationId="{2C61293E-6EBE-43EF-A52C-9BEBFD7679D4}"/>
          </ac:spMkLst>
        </pc:spChg>
        <pc:spChg chg="add del">
          <ac:chgData name="Elina Pasanen" userId="S::elina.pasanen@konnevesi.fi::c18766d8-51c3-467c-9755-2bad2d456104" providerId="AD" clId="Web-{7ED51A62-20AA-C0F4-858E-4364CA23D2D4}" dt="2025-04-10T13:10:11.110" v="498"/>
          <ac:spMkLst>
            <pc:docMk/>
            <pc:sldMk cId="2779759901" sldId="260"/>
            <ac:spMk id="11" creationId="{21540236-BFD5-4A9D-8840-4703E7F76825}"/>
          </ac:spMkLst>
        </pc:spChg>
        <pc:spChg chg="add">
          <ac:chgData name="Elina Pasanen" userId="S::elina.pasanen@konnevesi.fi::c18766d8-51c3-467c-9755-2bad2d456104" providerId="AD" clId="Web-{7ED51A62-20AA-C0F4-858E-4364CA23D2D4}" dt="2025-04-10T13:10:11.126" v="499"/>
          <ac:spMkLst>
            <pc:docMk/>
            <pc:sldMk cId="2779759901" sldId="260"/>
            <ac:spMk id="13" creationId="{45D37F4E-DDB4-456B-97E0-9937730A039F}"/>
          </ac:spMkLst>
        </pc:spChg>
        <pc:spChg chg="add">
          <ac:chgData name="Elina Pasanen" userId="S::elina.pasanen@konnevesi.fi::c18766d8-51c3-467c-9755-2bad2d456104" providerId="AD" clId="Web-{7ED51A62-20AA-C0F4-858E-4364CA23D2D4}" dt="2025-04-10T13:10:11.126" v="499"/>
          <ac:spMkLst>
            <pc:docMk/>
            <pc:sldMk cId="2779759901" sldId="260"/>
            <ac:spMk id="14" creationId="{B2DD41CD-8F47-4F56-AD12-4E2FF7696987}"/>
          </ac:spMkLst>
        </pc:spChg>
        <pc:picChg chg="add mod">
          <ac:chgData name="Elina Pasanen" userId="S::elina.pasanen@konnevesi.fi::c18766d8-51c3-467c-9755-2bad2d456104" providerId="AD" clId="Web-{7ED51A62-20AA-C0F4-858E-4364CA23D2D4}" dt="2025-04-10T13:10:11.126" v="499"/>
          <ac:picMkLst>
            <pc:docMk/>
            <pc:sldMk cId="2779759901" sldId="260"/>
            <ac:picMk id="4" creationId="{FDF43C56-4123-15F6-E3DA-2C8AE2F9992C}"/>
          </ac:picMkLst>
        </pc:picChg>
      </pc:sldChg>
      <pc:sldChg chg="addSp modSp new mod setBg">
        <pc:chgData name="Elina Pasanen" userId="S::elina.pasanen@konnevesi.fi::c18766d8-51c3-467c-9755-2bad2d456104" providerId="AD" clId="Web-{7ED51A62-20AA-C0F4-858E-4364CA23D2D4}" dt="2025-04-10T13:16:01.695" v="647" actId="20577"/>
        <pc:sldMkLst>
          <pc:docMk/>
          <pc:sldMk cId="1995460949" sldId="261"/>
        </pc:sldMkLst>
        <pc:spChg chg="mod">
          <ac:chgData name="Elina Pasanen" userId="S::elina.pasanen@konnevesi.fi::c18766d8-51c3-467c-9755-2bad2d456104" providerId="AD" clId="Web-{7ED51A62-20AA-C0F4-858E-4364CA23D2D4}" dt="2025-04-10T13:13:41.849" v="543"/>
          <ac:spMkLst>
            <pc:docMk/>
            <pc:sldMk cId="1995460949" sldId="261"/>
            <ac:spMk id="2" creationId="{89DB05E2-665C-D599-A1DC-95C78A18B74A}"/>
          </ac:spMkLst>
        </pc:spChg>
        <pc:spChg chg="mod">
          <ac:chgData name="Elina Pasanen" userId="S::elina.pasanen@konnevesi.fi::c18766d8-51c3-467c-9755-2bad2d456104" providerId="AD" clId="Web-{7ED51A62-20AA-C0F4-858E-4364CA23D2D4}" dt="2025-04-10T13:16:01.695" v="647" actId="20577"/>
          <ac:spMkLst>
            <pc:docMk/>
            <pc:sldMk cId="1995460949" sldId="261"/>
            <ac:spMk id="3" creationId="{D91EFAE5-EFC2-93AA-430D-17BF20B64D19}"/>
          </ac:spMkLst>
        </pc:spChg>
        <pc:spChg chg="add">
          <ac:chgData name="Elina Pasanen" userId="S::elina.pasanen@konnevesi.fi::c18766d8-51c3-467c-9755-2bad2d456104" providerId="AD" clId="Web-{7ED51A62-20AA-C0F4-858E-4364CA23D2D4}" dt="2025-04-10T13:13:41.849" v="543"/>
          <ac:spMkLst>
            <pc:docMk/>
            <pc:sldMk cId="1995460949" sldId="261"/>
            <ac:spMk id="9" creationId="{45D37F4E-DDB4-456B-97E0-9937730A039F}"/>
          </ac:spMkLst>
        </pc:spChg>
        <pc:spChg chg="add">
          <ac:chgData name="Elina Pasanen" userId="S::elina.pasanen@konnevesi.fi::c18766d8-51c3-467c-9755-2bad2d456104" providerId="AD" clId="Web-{7ED51A62-20AA-C0F4-858E-4364CA23D2D4}" dt="2025-04-10T13:13:41.849" v="543"/>
          <ac:spMkLst>
            <pc:docMk/>
            <pc:sldMk cId="1995460949" sldId="261"/>
            <ac:spMk id="11" creationId="{B2DD41CD-8F47-4F56-AD12-4E2FF7696987}"/>
          </ac:spMkLst>
        </pc:spChg>
        <pc:picChg chg="add mod">
          <ac:chgData name="Elina Pasanen" userId="S::elina.pasanen@konnevesi.fi::c18766d8-51c3-467c-9755-2bad2d456104" providerId="AD" clId="Web-{7ED51A62-20AA-C0F4-858E-4364CA23D2D4}" dt="2025-04-10T13:13:41.849" v="543"/>
          <ac:picMkLst>
            <pc:docMk/>
            <pc:sldMk cId="1995460949" sldId="261"/>
            <ac:picMk id="4" creationId="{21B3E477-BE19-4DF5-15E3-6FC64C5920DE}"/>
          </ac:picMkLst>
        </pc:picChg>
      </pc:sldChg>
      <pc:sldChg chg="modSp new">
        <pc:chgData name="Elina Pasanen" userId="S::elina.pasanen@konnevesi.fi::c18766d8-51c3-467c-9755-2bad2d456104" providerId="AD" clId="Web-{7ED51A62-20AA-C0F4-858E-4364CA23D2D4}" dt="2025-04-10T13:20:25.998" v="930" actId="20577"/>
        <pc:sldMkLst>
          <pc:docMk/>
          <pc:sldMk cId="3681684667" sldId="262"/>
        </pc:sldMkLst>
        <pc:spChg chg="mod">
          <ac:chgData name="Elina Pasanen" userId="S::elina.pasanen@konnevesi.fi::c18766d8-51c3-467c-9755-2bad2d456104" providerId="AD" clId="Web-{7ED51A62-20AA-C0F4-858E-4364CA23D2D4}" dt="2025-04-10T13:16:11.743" v="660" actId="20577"/>
          <ac:spMkLst>
            <pc:docMk/>
            <pc:sldMk cId="3681684667" sldId="262"/>
            <ac:spMk id="2" creationId="{541C5B6C-554E-44B2-820C-12A47D8DEE69}"/>
          </ac:spMkLst>
        </pc:spChg>
        <pc:spChg chg="mod">
          <ac:chgData name="Elina Pasanen" userId="S::elina.pasanen@konnevesi.fi::c18766d8-51c3-467c-9755-2bad2d456104" providerId="AD" clId="Web-{7ED51A62-20AA-C0F4-858E-4364CA23D2D4}" dt="2025-04-10T13:20:25.998" v="930" actId="20577"/>
          <ac:spMkLst>
            <pc:docMk/>
            <pc:sldMk cId="3681684667" sldId="262"/>
            <ac:spMk id="3" creationId="{A9757756-09C0-2BE2-A50E-7F686E873F9E}"/>
          </ac:spMkLst>
        </pc:spChg>
      </pc:sldChg>
    </pc:docChg>
  </pc:docChgLst>
  <pc:docChgLst>
    <pc:chgData name="Elina Pasanen" userId="S::elina.pasanen@konnevesi.fi::c18766d8-51c3-467c-9755-2bad2d456104" providerId="AD" clId="Web-{BEAAFC45-8B3F-F6FE-0361-8B6959774861}"/>
    <pc:docChg chg="modSld">
      <pc:chgData name="Elina Pasanen" userId="S::elina.pasanen@konnevesi.fi::c18766d8-51c3-467c-9755-2bad2d456104" providerId="AD" clId="Web-{BEAAFC45-8B3F-F6FE-0361-8B6959774861}" dt="2025-04-10T13:30:02.703" v="96" actId="20577"/>
      <pc:docMkLst>
        <pc:docMk/>
      </pc:docMkLst>
      <pc:sldChg chg="modSp">
        <pc:chgData name="Elina Pasanen" userId="S::elina.pasanen@konnevesi.fi::c18766d8-51c3-467c-9755-2bad2d456104" providerId="AD" clId="Web-{BEAAFC45-8B3F-F6FE-0361-8B6959774861}" dt="2025-04-10T13:24:14.823" v="17" actId="14100"/>
        <pc:sldMkLst>
          <pc:docMk/>
          <pc:sldMk cId="1685830791" sldId="257"/>
        </pc:sldMkLst>
        <pc:spChg chg="mod">
          <ac:chgData name="Elina Pasanen" userId="S::elina.pasanen@konnevesi.fi::c18766d8-51c3-467c-9755-2bad2d456104" providerId="AD" clId="Web-{BEAAFC45-8B3F-F6FE-0361-8B6959774861}" dt="2025-04-10T13:24:14.823" v="17" actId="14100"/>
          <ac:spMkLst>
            <pc:docMk/>
            <pc:sldMk cId="1685830791" sldId="257"/>
            <ac:spMk id="3" creationId="{9AB2D3D1-3D73-34FD-6D2C-16E168C59268}"/>
          </ac:spMkLst>
        </pc:spChg>
      </pc:sldChg>
      <pc:sldChg chg="modSp">
        <pc:chgData name="Elina Pasanen" userId="S::elina.pasanen@konnevesi.fi::c18766d8-51c3-467c-9755-2bad2d456104" providerId="AD" clId="Web-{BEAAFC45-8B3F-F6FE-0361-8B6959774861}" dt="2025-04-10T13:25:28.684" v="19" actId="20577"/>
        <pc:sldMkLst>
          <pc:docMk/>
          <pc:sldMk cId="1014470294" sldId="259"/>
        </pc:sldMkLst>
        <pc:spChg chg="mod">
          <ac:chgData name="Elina Pasanen" userId="S::elina.pasanen@konnevesi.fi::c18766d8-51c3-467c-9755-2bad2d456104" providerId="AD" clId="Web-{BEAAFC45-8B3F-F6FE-0361-8B6959774861}" dt="2025-04-10T13:25:28.684" v="19" actId="20577"/>
          <ac:spMkLst>
            <pc:docMk/>
            <pc:sldMk cId="1014470294" sldId="259"/>
            <ac:spMk id="3" creationId="{C5244389-42F7-E523-3110-7C521746B50F}"/>
          </ac:spMkLst>
        </pc:spChg>
      </pc:sldChg>
      <pc:sldChg chg="modSp">
        <pc:chgData name="Elina Pasanen" userId="S::elina.pasanen@konnevesi.fi::c18766d8-51c3-467c-9755-2bad2d456104" providerId="AD" clId="Web-{BEAAFC45-8B3F-F6FE-0361-8B6959774861}" dt="2025-04-10T13:26:27.091" v="37" actId="20577"/>
        <pc:sldMkLst>
          <pc:docMk/>
          <pc:sldMk cId="2779759901" sldId="260"/>
        </pc:sldMkLst>
        <pc:spChg chg="mod">
          <ac:chgData name="Elina Pasanen" userId="S::elina.pasanen@konnevesi.fi::c18766d8-51c3-467c-9755-2bad2d456104" providerId="AD" clId="Web-{BEAAFC45-8B3F-F6FE-0361-8B6959774861}" dt="2025-04-10T13:26:27.091" v="37" actId="20577"/>
          <ac:spMkLst>
            <pc:docMk/>
            <pc:sldMk cId="2779759901" sldId="260"/>
            <ac:spMk id="3" creationId="{874D188B-1881-A567-9494-BDBB5AC40286}"/>
          </ac:spMkLst>
        </pc:spChg>
      </pc:sldChg>
      <pc:sldChg chg="modSp">
        <pc:chgData name="Elina Pasanen" userId="S::elina.pasanen@konnevesi.fi::c18766d8-51c3-467c-9755-2bad2d456104" providerId="AD" clId="Web-{BEAAFC45-8B3F-F6FE-0361-8B6959774861}" dt="2025-04-10T13:28:03.123" v="76" actId="20577"/>
        <pc:sldMkLst>
          <pc:docMk/>
          <pc:sldMk cId="1995460949" sldId="261"/>
        </pc:sldMkLst>
        <pc:spChg chg="mod">
          <ac:chgData name="Elina Pasanen" userId="S::elina.pasanen@konnevesi.fi::c18766d8-51c3-467c-9755-2bad2d456104" providerId="AD" clId="Web-{BEAAFC45-8B3F-F6FE-0361-8B6959774861}" dt="2025-04-10T13:28:03.123" v="76" actId="20577"/>
          <ac:spMkLst>
            <pc:docMk/>
            <pc:sldMk cId="1995460949" sldId="261"/>
            <ac:spMk id="3" creationId="{D91EFAE5-EFC2-93AA-430D-17BF20B64D19}"/>
          </ac:spMkLst>
        </pc:spChg>
      </pc:sldChg>
      <pc:sldChg chg="addSp delSp modSp mod setBg">
        <pc:chgData name="Elina Pasanen" userId="S::elina.pasanen@konnevesi.fi::c18766d8-51c3-467c-9755-2bad2d456104" providerId="AD" clId="Web-{BEAAFC45-8B3F-F6FE-0361-8B6959774861}" dt="2025-04-10T13:30:02.703" v="96" actId="20577"/>
        <pc:sldMkLst>
          <pc:docMk/>
          <pc:sldMk cId="3681684667" sldId="262"/>
        </pc:sldMkLst>
        <pc:spChg chg="mod">
          <ac:chgData name="Elina Pasanen" userId="S::elina.pasanen@konnevesi.fi::c18766d8-51c3-467c-9755-2bad2d456104" providerId="AD" clId="Web-{BEAAFC45-8B3F-F6FE-0361-8B6959774861}" dt="2025-04-10T13:21:56.697" v="1"/>
          <ac:spMkLst>
            <pc:docMk/>
            <pc:sldMk cId="3681684667" sldId="262"/>
            <ac:spMk id="2" creationId="{541C5B6C-554E-44B2-820C-12A47D8DEE69}"/>
          </ac:spMkLst>
        </pc:spChg>
        <pc:spChg chg="mod">
          <ac:chgData name="Elina Pasanen" userId="S::elina.pasanen@konnevesi.fi::c18766d8-51c3-467c-9755-2bad2d456104" providerId="AD" clId="Web-{BEAAFC45-8B3F-F6FE-0361-8B6959774861}" dt="2025-04-10T13:30:02.703" v="96" actId="20577"/>
          <ac:spMkLst>
            <pc:docMk/>
            <pc:sldMk cId="3681684667" sldId="262"/>
            <ac:spMk id="3" creationId="{A9757756-09C0-2BE2-A50E-7F686E873F9E}"/>
          </ac:spMkLst>
        </pc:spChg>
        <pc:spChg chg="add del">
          <ac:chgData name="Elina Pasanen" userId="S::elina.pasanen@konnevesi.fi::c18766d8-51c3-467c-9755-2bad2d456104" providerId="AD" clId="Web-{BEAAFC45-8B3F-F6FE-0361-8B6959774861}" dt="2025-04-10T13:22:30.228" v="4"/>
          <ac:spMkLst>
            <pc:docMk/>
            <pc:sldMk cId="3681684667" sldId="262"/>
            <ac:spMk id="9" creationId="{45D37F4E-DDB4-456B-97E0-9937730A039F}"/>
          </ac:spMkLst>
        </pc:spChg>
        <pc:spChg chg="add del">
          <ac:chgData name="Elina Pasanen" userId="S::elina.pasanen@konnevesi.fi::c18766d8-51c3-467c-9755-2bad2d456104" providerId="AD" clId="Web-{BEAAFC45-8B3F-F6FE-0361-8B6959774861}" dt="2025-04-10T13:22:30.228" v="4"/>
          <ac:spMkLst>
            <pc:docMk/>
            <pc:sldMk cId="3681684667" sldId="262"/>
            <ac:spMk id="11" creationId="{B2DD41CD-8F47-4F56-AD12-4E2FF7696987}"/>
          </ac:spMkLst>
        </pc:spChg>
        <pc:spChg chg="add del">
          <ac:chgData name="Elina Pasanen" userId="S::elina.pasanen@konnevesi.fi::c18766d8-51c3-467c-9755-2bad2d456104" providerId="AD" clId="Web-{BEAAFC45-8B3F-F6FE-0361-8B6959774861}" dt="2025-04-10T13:23:06.776" v="7"/>
          <ac:spMkLst>
            <pc:docMk/>
            <pc:sldMk cId="3681684667" sldId="262"/>
            <ac:spMk id="16" creationId="{45D37F4E-DDB4-456B-97E0-9937730A039F}"/>
          </ac:spMkLst>
        </pc:spChg>
        <pc:spChg chg="add del">
          <ac:chgData name="Elina Pasanen" userId="S::elina.pasanen@konnevesi.fi::c18766d8-51c3-467c-9755-2bad2d456104" providerId="AD" clId="Web-{BEAAFC45-8B3F-F6FE-0361-8B6959774861}" dt="2025-04-10T13:23:06.776" v="7"/>
          <ac:spMkLst>
            <pc:docMk/>
            <pc:sldMk cId="3681684667" sldId="262"/>
            <ac:spMk id="18" creationId="{B2DD41CD-8F47-4F56-AD12-4E2FF7696987}"/>
          </ac:spMkLst>
        </pc:spChg>
        <pc:spChg chg="add">
          <ac:chgData name="Elina Pasanen" userId="S::elina.pasanen@konnevesi.fi::c18766d8-51c3-467c-9755-2bad2d456104" providerId="AD" clId="Web-{BEAAFC45-8B3F-F6FE-0361-8B6959774861}" dt="2025-04-10T13:23:06.776" v="7"/>
          <ac:spMkLst>
            <pc:docMk/>
            <pc:sldMk cId="3681684667" sldId="262"/>
            <ac:spMk id="23" creationId="{45D37F4E-DDB4-456B-97E0-9937730A039F}"/>
          </ac:spMkLst>
        </pc:spChg>
        <pc:spChg chg="add">
          <ac:chgData name="Elina Pasanen" userId="S::elina.pasanen@konnevesi.fi::c18766d8-51c3-467c-9755-2bad2d456104" providerId="AD" clId="Web-{BEAAFC45-8B3F-F6FE-0361-8B6959774861}" dt="2025-04-10T13:23:06.776" v="7"/>
          <ac:spMkLst>
            <pc:docMk/>
            <pc:sldMk cId="3681684667" sldId="262"/>
            <ac:spMk id="25" creationId="{B2DD41CD-8F47-4F56-AD12-4E2FF7696987}"/>
          </ac:spMkLst>
        </pc:spChg>
        <pc:picChg chg="add del mod">
          <ac:chgData name="Elina Pasanen" userId="S::elina.pasanen@konnevesi.fi::c18766d8-51c3-467c-9755-2bad2d456104" providerId="AD" clId="Web-{BEAAFC45-8B3F-F6FE-0361-8B6959774861}" dt="2025-04-10T13:22:25.400" v="2"/>
          <ac:picMkLst>
            <pc:docMk/>
            <pc:sldMk cId="3681684667" sldId="262"/>
            <ac:picMk id="4" creationId="{9E2D0359-CE3D-7534-5EDF-4C2C73F15512}"/>
          </ac:picMkLst>
        </pc:picChg>
        <pc:picChg chg="add del mod">
          <ac:chgData name="Elina Pasanen" userId="S::elina.pasanen@konnevesi.fi::c18766d8-51c3-467c-9755-2bad2d456104" providerId="AD" clId="Web-{BEAAFC45-8B3F-F6FE-0361-8B6959774861}" dt="2025-04-10T13:23:00.869" v="5"/>
          <ac:picMkLst>
            <pc:docMk/>
            <pc:sldMk cId="3681684667" sldId="262"/>
            <ac:picMk id="5" creationId="{C22A814B-E019-B780-3BC8-4FA2943C09B7}"/>
          </ac:picMkLst>
        </pc:picChg>
        <pc:picChg chg="add mod">
          <ac:chgData name="Elina Pasanen" userId="S::elina.pasanen@konnevesi.fi::c18766d8-51c3-467c-9755-2bad2d456104" providerId="AD" clId="Web-{BEAAFC45-8B3F-F6FE-0361-8B6959774861}" dt="2025-04-10T13:23:06.776" v="7"/>
          <ac:picMkLst>
            <pc:docMk/>
            <pc:sldMk cId="3681684667" sldId="262"/>
            <ac:picMk id="6" creationId="{A1D09691-6911-3128-173A-9EB4C00365BC}"/>
          </ac:picMkLst>
        </pc:picChg>
      </pc:sldChg>
    </pc:docChg>
  </pc:docChgLst>
  <pc:docChgLst>
    <pc:chgData clId="Web-{1E07BE44-D1D3-775D-0445-26348237FE21}"/>
    <pc:docChg chg="modSld">
      <pc:chgData name="" userId="" providerId="" clId="Web-{1E07BE44-D1D3-775D-0445-26348237FE21}" dt="2025-04-10T12:42:28.675" v="3" actId="20577"/>
      <pc:docMkLst>
        <pc:docMk/>
      </pc:docMkLst>
      <pc:sldChg chg="modSp">
        <pc:chgData name="" userId="" providerId="" clId="Web-{1E07BE44-D1D3-775D-0445-26348237FE21}" dt="2025-04-10T12:42:28.675" v="3" actId="20577"/>
        <pc:sldMkLst>
          <pc:docMk/>
          <pc:sldMk cId="782385677" sldId="256"/>
        </pc:sldMkLst>
        <pc:spChg chg="mod">
          <ac:chgData name="" userId="" providerId="" clId="Web-{1E07BE44-D1D3-775D-0445-26348237FE21}" dt="2025-04-10T12:42:28.675" v="3" actId="20577"/>
          <ac:spMkLst>
            <pc:docMk/>
            <pc:sldMk cId="782385677" sldId="256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10.4.2025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10.4.2025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10.4.2025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10.4.2025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10.4.2025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10.4.2025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10.4.2025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7085532" y="640080"/>
            <a:ext cx="4196932" cy="3566160"/>
          </a:xfrm>
        </p:spPr>
        <p:txBody>
          <a:bodyPr anchor="b">
            <a:normAutofit/>
          </a:bodyPr>
          <a:lstStyle/>
          <a:p>
            <a:pPr algn="l"/>
            <a:r>
              <a:rPr lang="fi-FI" sz="5400"/>
              <a:t>Magdeburg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7083831" y="4848920"/>
            <a:ext cx="4198634" cy="157276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fi-FI" dirty="0"/>
              <a:t>Opintomatka 5.-10.5.2025</a:t>
            </a:r>
            <a:endParaRPr lang="fi-FI"/>
          </a:p>
          <a:p>
            <a:pPr algn="l"/>
            <a:r>
              <a:rPr lang="fi-FI" dirty="0"/>
              <a:t>Lapunmäen yhtenäiskoulu</a:t>
            </a:r>
            <a:endParaRPr lang="fi-FI"/>
          </a:p>
          <a:p>
            <a:pPr algn="l"/>
            <a:r>
              <a:rPr lang="fi-FI" dirty="0"/>
              <a:t>Erasmus+</a:t>
            </a:r>
          </a:p>
          <a:p>
            <a:pPr algn="l"/>
            <a:endParaRPr lang="fi-FI" dirty="0"/>
          </a:p>
        </p:txBody>
      </p:sp>
      <p:pic>
        <p:nvPicPr>
          <p:cNvPr id="4" name="Kuva 3" descr="File:ViewOfMagdeburg.jpg - Wikimedia Commons">
            <a:extLst>
              <a:ext uri="{FF2B5EF4-FFF2-40B4-BE49-F238E27FC236}">
                <a16:creationId xmlns:a16="http://schemas.microsoft.com/office/drawing/2014/main" id="{5900520E-0DEF-3E30-77E5-0E57C41E86B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8298" r="-2" b="-2"/>
          <a:stretch/>
        </p:blipFill>
        <p:spPr>
          <a:xfrm>
            <a:off x="866691" y="1216968"/>
            <a:ext cx="5416261" cy="4424065"/>
          </a:xfrm>
          <a:custGeom>
            <a:avLst/>
            <a:gdLst/>
            <a:ahLst/>
            <a:cxnLst/>
            <a:rect l="l" t="t" r="r" b="b"/>
            <a:pathLst>
              <a:path w="5531320" h="4424065">
                <a:moveTo>
                  <a:pt x="4292328" y="3931444"/>
                </a:moveTo>
                <a:cubicBezTo>
                  <a:pt x="3830135" y="4131325"/>
                  <a:pt x="3346708" y="4259111"/>
                  <a:pt x="2855653" y="4364392"/>
                </a:cubicBezTo>
                <a:lnTo>
                  <a:pt x="2855525" y="4364392"/>
                </a:lnTo>
                <a:cubicBezTo>
                  <a:pt x="3386634" y="4394018"/>
                  <a:pt x="3853531" y="4210158"/>
                  <a:pt x="4292328" y="3931444"/>
                </a:cubicBezTo>
                <a:close/>
                <a:moveTo>
                  <a:pt x="4302118" y="3923561"/>
                </a:moveTo>
                <a:lnTo>
                  <a:pt x="4301102" y="3924959"/>
                </a:lnTo>
                <a:lnTo>
                  <a:pt x="4302881" y="3924959"/>
                </a:lnTo>
                <a:close/>
                <a:moveTo>
                  <a:pt x="3885572" y="334733"/>
                </a:moveTo>
                <a:cubicBezTo>
                  <a:pt x="4046889" y="406840"/>
                  <a:pt x="4203653" y="488713"/>
                  <a:pt x="4355013" y="579880"/>
                </a:cubicBezTo>
                <a:cubicBezTo>
                  <a:pt x="4662082" y="768063"/>
                  <a:pt x="4933803" y="995790"/>
                  <a:pt x="5144619" y="1290779"/>
                </a:cubicBezTo>
                <a:cubicBezTo>
                  <a:pt x="5314365" y="1528042"/>
                  <a:pt x="5426258" y="1789591"/>
                  <a:pt x="5468598" y="2088522"/>
                </a:cubicBezTo>
                <a:cubicBezTo>
                  <a:pt x="5479330" y="2001424"/>
                  <a:pt x="5480182" y="1913385"/>
                  <a:pt x="5471141" y="1826083"/>
                </a:cubicBezTo>
                <a:cubicBezTo>
                  <a:pt x="5455337" y="1662962"/>
                  <a:pt x="5406307" y="1504799"/>
                  <a:pt x="5327080" y="1361348"/>
                </a:cubicBezTo>
                <a:cubicBezTo>
                  <a:pt x="5206160" y="1140233"/>
                  <a:pt x="5033362" y="965782"/>
                  <a:pt x="4833354" y="816507"/>
                </a:cubicBezTo>
                <a:cubicBezTo>
                  <a:pt x="4597235" y="640276"/>
                  <a:pt x="4336322" y="509438"/>
                  <a:pt x="4063457" y="400724"/>
                </a:cubicBezTo>
                <a:cubicBezTo>
                  <a:pt x="4033360" y="388607"/>
                  <a:pt x="4003060" y="376909"/>
                  <a:pt x="3972544" y="365631"/>
                </a:cubicBezTo>
                <a:cubicBezTo>
                  <a:pt x="3943680" y="354950"/>
                  <a:pt x="3914563" y="345033"/>
                  <a:pt x="3885572" y="334733"/>
                </a:cubicBezTo>
                <a:close/>
                <a:moveTo>
                  <a:pt x="3865737" y="329520"/>
                </a:moveTo>
                <a:cubicBezTo>
                  <a:pt x="3865737" y="329520"/>
                  <a:pt x="3865737" y="330410"/>
                  <a:pt x="3866500" y="330537"/>
                </a:cubicBezTo>
                <a:lnTo>
                  <a:pt x="3869806" y="330156"/>
                </a:lnTo>
                <a:close/>
                <a:moveTo>
                  <a:pt x="2219772" y="85645"/>
                </a:moveTo>
                <a:cubicBezTo>
                  <a:pt x="2206943" y="84005"/>
                  <a:pt x="2193910" y="85264"/>
                  <a:pt x="2181627" y="89333"/>
                </a:cubicBezTo>
                <a:cubicBezTo>
                  <a:pt x="1932920" y="125113"/>
                  <a:pt x="1690800" y="197118"/>
                  <a:pt x="1462972" y="303073"/>
                </a:cubicBezTo>
                <a:cubicBezTo>
                  <a:pt x="971789" y="529528"/>
                  <a:pt x="578130" y="865460"/>
                  <a:pt x="308698" y="1338461"/>
                </a:cubicBezTo>
                <a:cubicBezTo>
                  <a:pt x="180225" y="1561852"/>
                  <a:pt x="97653" y="1808638"/>
                  <a:pt x="65840" y="2064364"/>
                </a:cubicBezTo>
                <a:cubicBezTo>
                  <a:pt x="71943" y="2050505"/>
                  <a:pt x="77284" y="2036391"/>
                  <a:pt x="82115" y="2022150"/>
                </a:cubicBezTo>
                <a:cubicBezTo>
                  <a:pt x="170104" y="1763653"/>
                  <a:pt x="279580" y="1515073"/>
                  <a:pt x="423261" y="1282260"/>
                </a:cubicBezTo>
                <a:cubicBezTo>
                  <a:pt x="630770" y="945565"/>
                  <a:pt x="895371" y="664944"/>
                  <a:pt x="1231812" y="454001"/>
                </a:cubicBezTo>
                <a:cubicBezTo>
                  <a:pt x="1535193" y="263783"/>
                  <a:pt x="1866802" y="149729"/>
                  <a:pt x="2219772" y="85645"/>
                </a:cubicBezTo>
                <a:close/>
                <a:moveTo>
                  <a:pt x="2612541" y="836"/>
                </a:moveTo>
                <a:cubicBezTo>
                  <a:pt x="2715914" y="-4250"/>
                  <a:pt x="2831240" y="14695"/>
                  <a:pt x="2946311" y="35548"/>
                </a:cubicBezTo>
                <a:cubicBezTo>
                  <a:pt x="3291652" y="98106"/>
                  <a:pt x="3631144" y="182915"/>
                  <a:pt x="3961100" y="303581"/>
                </a:cubicBezTo>
                <a:cubicBezTo>
                  <a:pt x="4278341" y="419543"/>
                  <a:pt x="4581341" y="563350"/>
                  <a:pt x="4854588" y="764502"/>
                </a:cubicBezTo>
                <a:cubicBezTo>
                  <a:pt x="5067438" y="921152"/>
                  <a:pt x="5250408" y="1105521"/>
                  <a:pt x="5377813" y="1339732"/>
                </a:cubicBezTo>
                <a:cubicBezTo>
                  <a:pt x="5459812" y="1489986"/>
                  <a:pt x="5510304" y="1655396"/>
                  <a:pt x="5526198" y="1825829"/>
                </a:cubicBezTo>
                <a:cubicBezTo>
                  <a:pt x="5538277" y="1951327"/>
                  <a:pt x="5527342" y="2074917"/>
                  <a:pt x="5510558" y="2199398"/>
                </a:cubicBezTo>
                <a:cubicBezTo>
                  <a:pt x="5502967" y="2266991"/>
                  <a:pt x="5502713" y="2335195"/>
                  <a:pt x="5509796" y="2402839"/>
                </a:cubicBezTo>
                <a:cubicBezTo>
                  <a:pt x="5534208" y="2664197"/>
                  <a:pt x="5468472" y="2926051"/>
                  <a:pt x="5323520" y="3144890"/>
                </a:cubicBezTo>
                <a:cubicBezTo>
                  <a:pt x="5201340" y="3332234"/>
                  <a:pt x="5041042" y="3491719"/>
                  <a:pt x="4853062" y="3612932"/>
                </a:cubicBezTo>
                <a:cubicBezTo>
                  <a:pt x="4671110" y="3732072"/>
                  <a:pt x="4498566" y="3864563"/>
                  <a:pt x="4316359" y="3982940"/>
                </a:cubicBezTo>
                <a:cubicBezTo>
                  <a:pt x="4019717" y="4175573"/>
                  <a:pt x="3701077" y="4317347"/>
                  <a:pt x="3352557" y="4386771"/>
                </a:cubicBezTo>
                <a:cubicBezTo>
                  <a:pt x="3160954" y="4425590"/>
                  <a:pt x="2964456" y="4434173"/>
                  <a:pt x="2770207" y="4412201"/>
                </a:cubicBezTo>
                <a:cubicBezTo>
                  <a:pt x="2685525" y="4402537"/>
                  <a:pt x="2599953" y="4402410"/>
                  <a:pt x="2514889" y="4393637"/>
                </a:cubicBezTo>
                <a:cubicBezTo>
                  <a:pt x="2307137" y="4370851"/>
                  <a:pt x="2102209" y="4327277"/>
                  <a:pt x="1903167" y="4263562"/>
                </a:cubicBezTo>
                <a:cubicBezTo>
                  <a:pt x="1560623" y="4156119"/>
                  <a:pt x="1238932" y="4006972"/>
                  <a:pt x="948393" y="3794249"/>
                </a:cubicBezTo>
                <a:cubicBezTo>
                  <a:pt x="647554" y="3573897"/>
                  <a:pt x="396813" y="3308660"/>
                  <a:pt x="223634" y="2975526"/>
                </a:cubicBezTo>
                <a:cubicBezTo>
                  <a:pt x="129454" y="2796370"/>
                  <a:pt x="67150" y="2602198"/>
                  <a:pt x="39520" y="2401695"/>
                </a:cubicBezTo>
                <a:cubicBezTo>
                  <a:pt x="34510" y="2367555"/>
                  <a:pt x="26729" y="2333872"/>
                  <a:pt x="16252" y="2300991"/>
                </a:cubicBezTo>
                <a:cubicBezTo>
                  <a:pt x="-9179" y="2218598"/>
                  <a:pt x="-24" y="2135695"/>
                  <a:pt x="11801" y="2053556"/>
                </a:cubicBezTo>
                <a:cubicBezTo>
                  <a:pt x="93686" y="1480615"/>
                  <a:pt x="377868" y="1021983"/>
                  <a:pt x="812850" y="651084"/>
                </a:cubicBezTo>
                <a:cubicBezTo>
                  <a:pt x="1176755" y="340201"/>
                  <a:pt x="1598260" y="146042"/>
                  <a:pt x="2066810" y="52586"/>
                </a:cubicBezTo>
                <a:cubicBezTo>
                  <a:pt x="2154544" y="35039"/>
                  <a:pt x="2243041" y="23087"/>
                  <a:pt x="2332046" y="14441"/>
                </a:cubicBezTo>
                <a:cubicBezTo>
                  <a:pt x="2421052" y="5794"/>
                  <a:pt x="2508913" y="2107"/>
                  <a:pt x="2612541" y="836"/>
                </a:cubicBez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3F9B0603-37C5-4312-AE4D-A3D0154754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85532" y="4409267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15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9B63FC4-A155-24DF-06AF-1EBBD45A9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fi-FI" sz="5400"/>
              <a:t>Maanantai 5.5. / matkustuspäivä</a:t>
            </a:r>
          </a:p>
        </p:txBody>
      </p:sp>
      <p:sp>
        <p:nvSpPr>
          <p:cNvPr id="23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AB2D3D1-3D73-34FD-6D2C-16E168C59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91910"/>
            <a:ext cx="6713552" cy="454136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z="1600" dirty="0"/>
              <a:t>Lähtö tilausbussilla aamulla koululta klo 8-9. Tarkka aika ilmoitetaan myöhemmin.</a:t>
            </a:r>
          </a:p>
          <a:p>
            <a:r>
              <a:rPr lang="fi-FI" sz="1600" dirty="0"/>
              <a:t>Koululta eväät omaan reppuun. Säästetään syötäväksi myöhemmin iltapäivällä.</a:t>
            </a:r>
          </a:p>
          <a:p>
            <a:r>
              <a:rPr lang="fi-FI" sz="1600" dirty="0"/>
              <a:t>Ruokailu Lahdessa noin klo 12, ABC </a:t>
            </a:r>
            <a:r>
              <a:rPr lang="fi-FI" sz="1600" err="1"/>
              <a:t>Renkomäki</a:t>
            </a:r>
            <a:endParaRPr lang="fi-FI" sz="1600"/>
          </a:p>
          <a:p>
            <a:r>
              <a:rPr lang="fi-FI" sz="1600" dirty="0"/>
              <a:t>Lentokentällä noin klo 14.15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sz="1600" dirty="0" err="1"/>
              <a:t>check</a:t>
            </a:r>
            <a:r>
              <a:rPr lang="fi-FI" sz="1600" dirty="0"/>
              <a:t>-in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sz="1600" dirty="0"/>
              <a:t>turvatarkastus</a:t>
            </a:r>
          </a:p>
          <a:p>
            <a:r>
              <a:rPr lang="fi-FI" sz="1600" dirty="0"/>
              <a:t>Lento lähtee klo 16.20</a:t>
            </a:r>
          </a:p>
          <a:p>
            <a:r>
              <a:rPr lang="fi-FI" sz="1600" dirty="0"/>
              <a:t>Lento on perillä Berliinissä klo 17.20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sz="1600" dirty="0"/>
              <a:t>Saksassa kello on tunnin Suomen aikaa jäljessä</a:t>
            </a:r>
          </a:p>
          <a:p>
            <a:r>
              <a:rPr lang="fi-FI" sz="1600" dirty="0"/>
              <a:t>Tilausbussilla hotellille. Matka kestää noin 1,5 tuntia.</a:t>
            </a:r>
          </a:p>
          <a:p>
            <a:r>
              <a:rPr lang="fi-FI" sz="1600" dirty="0"/>
              <a:t>Majoittuminen</a:t>
            </a:r>
          </a:p>
          <a:p>
            <a:r>
              <a:rPr lang="fi-FI" sz="1600" dirty="0"/>
              <a:t>Iltapala</a:t>
            </a:r>
          </a:p>
        </p:txBody>
      </p:sp>
      <p:pic>
        <p:nvPicPr>
          <p:cNvPr id="4" name="Kuva 3" descr="Kuva, joka sisältää kohteen kartta, teksti, atlas&#10;&#10;Tekoälyn luoma sisältö voi olla virheellistä.">
            <a:extLst>
              <a:ext uri="{FF2B5EF4-FFF2-40B4-BE49-F238E27FC236}">
                <a16:creationId xmlns:a16="http://schemas.microsoft.com/office/drawing/2014/main" id="{B5E9593C-125C-99A7-6893-D62463B7416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756" r="21101" b="-3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830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6C08DD4-6D89-873B-3B2C-B48BB7B02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fi-FI" sz="5400"/>
              <a:t>Tiistai 6.5. / koululla + kaupungilla</a:t>
            </a:r>
          </a:p>
        </p:txBody>
      </p:sp>
      <p:sp>
        <p:nvSpPr>
          <p:cNvPr id="11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29D3E1E-453B-5FEC-AC6A-8579ACA653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200" dirty="0"/>
              <a:t>Aamupala hotellilla</a:t>
            </a:r>
          </a:p>
          <a:p>
            <a:r>
              <a:rPr lang="fi-FI" sz="2200" dirty="0"/>
              <a:t>Ohjelmaa koululla klo 8–14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sz="2200" dirty="0"/>
              <a:t>Koululle kävellään hotellilta noin 15 min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sz="2200" dirty="0"/>
              <a:t>"Oppilaskummeihin" tutustuminen, aamupala, välitunteja, juttelua ja oppitunneilla vierailua, ruokailu</a:t>
            </a:r>
          </a:p>
          <a:p>
            <a:r>
              <a:rPr lang="fi-FI" sz="2200" dirty="0"/>
              <a:t>Kaupungilla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sz="2200" dirty="0"/>
              <a:t>Mennään kävellen tai raitiovaunulla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sz="2200" dirty="0"/>
              <a:t>Nähtävyyksiin tutustumista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sz="2200" dirty="0"/>
              <a:t>Ruokailu. Saa ehdottaa ruokapaikkoja!</a:t>
            </a:r>
          </a:p>
          <a:p>
            <a:r>
              <a:rPr lang="fi-FI" sz="2200" dirty="0"/>
              <a:t>Iltapala hotellilla</a:t>
            </a:r>
          </a:p>
        </p:txBody>
      </p:sp>
      <p:pic>
        <p:nvPicPr>
          <p:cNvPr id="4" name="Kuva 3" descr="Internationales Stiftungsgymnasium Magdeburg - Stiftung Evangelische  Jugendhilfe">
            <a:extLst>
              <a:ext uri="{FF2B5EF4-FFF2-40B4-BE49-F238E27FC236}">
                <a16:creationId xmlns:a16="http://schemas.microsoft.com/office/drawing/2014/main" id="{51C3EE9D-100F-D466-2B24-159F23628DC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5274" r="20851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441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3DE6D1E-FF33-1B8E-14EC-B6EE1E327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fi-FI" sz="5400"/>
              <a:t>Keskiviikko 7.5. / koululla ja kaupungilla</a:t>
            </a:r>
          </a:p>
        </p:txBody>
      </p:sp>
      <p:sp>
        <p:nvSpPr>
          <p:cNvPr id="11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5244389-42F7-E523-3110-7C521746B5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200" dirty="0"/>
              <a:t>Aamupala hotellilla</a:t>
            </a:r>
            <a:endParaRPr lang="en-US" sz="2200"/>
          </a:p>
          <a:p>
            <a:r>
              <a:rPr lang="fi-FI" sz="2200" dirty="0"/>
              <a:t>Ohjelmaa koululla klo 8–14</a:t>
            </a:r>
            <a:endParaRPr lang="en-US" sz="2200" dirty="0"/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fi-FI" sz="2200" dirty="0"/>
              <a:t>Koululle kävellään hotellilta noin 15 min</a:t>
            </a:r>
            <a:endParaRPr lang="en-US" sz="2200" dirty="0"/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fi-FI" sz="2200" dirty="0"/>
              <a:t>Taidetta, aamupala, välitunteja, yhteisiä tehtäviä, liikuntaa ja oppitunneilla vierailua, ruokailu</a:t>
            </a:r>
            <a:endParaRPr lang="en-US" sz="2200" dirty="0"/>
          </a:p>
          <a:p>
            <a:pPr>
              <a:buFont typeface="Courier New,monospace" panose="020B0604020202020204" pitchFamily="34" charset="0"/>
              <a:buChar char="o"/>
            </a:pPr>
            <a:r>
              <a:rPr lang="fi-FI" sz="2200" dirty="0"/>
              <a:t>Kaupungilla</a:t>
            </a:r>
            <a:endParaRPr lang="en-US" sz="2200" dirty="0"/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fi-FI" sz="2200" dirty="0"/>
              <a:t>Mennään kävellen tai raitiovaunulla</a:t>
            </a:r>
            <a:endParaRPr lang="en-US" sz="2200" dirty="0"/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fi-FI" sz="2200" dirty="0"/>
              <a:t>Lisää nähtävyyksiä? ja mahdollisuus ostoksille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fi-FI" sz="2200" dirty="0"/>
              <a:t>Ruokailu. </a:t>
            </a:r>
            <a:endParaRPr lang="en-US" sz="2200"/>
          </a:p>
          <a:p>
            <a:pPr>
              <a:buFont typeface="Courier New,monospace" panose="020B0604020202020204" pitchFamily="34" charset="0"/>
              <a:buChar char="o"/>
            </a:pPr>
            <a:r>
              <a:rPr lang="fi-FI" sz="2200" dirty="0"/>
              <a:t>Iltapala hotellilla</a:t>
            </a:r>
            <a:endParaRPr lang="en-US" sz="2200" dirty="0"/>
          </a:p>
          <a:p>
            <a:endParaRPr lang="fi-FI" sz="2200"/>
          </a:p>
        </p:txBody>
      </p:sp>
      <p:pic>
        <p:nvPicPr>
          <p:cNvPr id="4" name="Kuva 3" descr="File:.00 1547 Magdeburg - Grüne Zitadelle.jpg - Wikimedia Commons">
            <a:extLst>
              <a:ext uri="{FF2B5EF4-FFF2-40B4-BE49-F238E27FC236}">
                <a16:creationId xmlns:a16="http://schemas.microsoft.com/office/drawing/2014/main" id="{A836D213-FB59-712A-9B1F-4824848C3A0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1936" r="14043" b="-1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470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8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BF3E0FB-84D1-6B97-9115-BE062B60D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fi-FI" sz="5400"/>
              <a:t>Torstai 8.5. / Retki Wolfsburgiin</a:t>
            </a:r>
          </a:p>
        </p:txBody>
      </p:sp>
      <p:sp>
        <p:nvSpPr>
          <p:cNvPr id="14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74D188B-1881-A567-9494-BDBB5AC402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200" dirty="0"/>
              <a:t>Aamupala hotellilla</a:t>
            </a:r>
          </a:p>
          <a:p>
            <a:r>
              <a:rPr lang="fi-FI" sz="2200" dirty="0"/>
              <a:t>Wolfsburgiin matkustetaan junalla noin 1,5 tuntia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sz="2200" dirty="0"/>
              <a:t>Tiedekeskus </a:t>
            </a:r>
            <a:r>
              <a:rPr lang="fi-FI" sz="2200" dirty="0" err="1"/>
              <a:t>Phaeno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sz="2200" dirty="0"/>
              <a:t>Mahdollisuus käydä ostoksilla tai kierrellä kaupunkia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sz="2200" dirty="0"/>
              <a:t>Ruokailut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sz="2200" dirty="0"/>
              <a:t>Muita Wolfsburgin nähtävyyksiä?</a:t>
            </a:r>
          </a:p>
          <a:p>
            <a:r>
              <a:rPr lang="fi-FI" sz="2200" dirty="0"/>
              <a:t>Iltapala hotellilla</a:t>
            </a:r>
          </a:p>
          <a:p>
            <a:pPr marL="0" indent="0">
              <a:buNone/>
            </a:pPr>
            <a:endParaRPr lang="fi-FI" sz="2200"/>
          </a:p>
          <a:p>
            <a:pPr lvl="1">
              <a:buFont typeface="Courier New" panose="020B0604020202020204" pitchFamily="34" charset="0"/>
              <a:buChar char="o"/>
            </a:pPr>
            <a:endParaRPr lang="fi-FI" sz="2200"/>
          </a:p>
        </p:txBody>
      </p:sp>
      <p:pic>
        <p:nvPicPr>
          <p:cNvPr id="4" name="Kuva 3" descr="Phaeno: Heute schon die Welt entdeckt? – Hermann-Vöchting-Gymnasium">
            <a:extLst>
              <a:ext uri="{FF2B5EF4-FFF2-40B4-BE49-F238E27FC236}">
                <a16:creationId xmlns:a16="http://schemas.microsoft.com/office/drawing/2014/main" id="{FDF43C56-4123-15F6-E3DA-2C8AE2F999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854" r="1" b="17289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759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9DB05E2-665C-D599-A1DC-95C78A18B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fi-FI" sz="5400"/>
              <a:t>Perjantai 9.5. / Elbauenpark</a:t>
            </a:r>
          </a:p>
        </p:txBody>
      </p:sp>
      <p:sp>
        <p:nvSpPr>
          <p:cNvPr id="11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91EFAE5-EFC2-93AA-430D-17BF20B64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 sz="2200" dirty="0"/>
              <a:t>Aamupala hotellilla</a:t>
            </a:r>
          </a:p>
          <a:p>
            <a:r>
              <a:rPr lang="fi-FI" sz="2200" dirty="0"/>
              <a:t>Retki </a:t>
            </a:r>
            <a:r>
              <a:rPr lang="fi-FI" sz="2200" err="1"/>
              <a:t>Elbauenparkiin</a:t>
            </a:r>
            <a:r>
              <a:rPr lang="fi-FI" sz="2200" dirty="0"/>
              <a:t> (puisto Elbe-joen toisella puolella hotellilta katsottuna)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sz="2200" dirty="0"/>
              <a:t>Kävellen tai raitiovaunulla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sz="2200" dirty="0"/>
              <a:t>Puiston nähtävyyksiin tutustuminen, eväiden syönti...</a:t>
            </a:r>
          </a:p>
          <a:p>
            <a:r>
              <a:rPr lang="fi-FI" sz="2200" dirty="0"/>
              <a:t>?</a:t>
            </a:r>
          </a:p>
          <a:p>
            <a:r>
              <a:rPr lang="fi-FI" sz="2200" dirty="0"/>
              <a:t>Iltapala hotellilla</a:t>
            </a:r>
          </a:p>
          <a:p>
            <a:r>
              <a:rPr lang="fi-FI" sz="2200" dirty="0"/>
              <a:t>Pakkaaminen</a:t>
            </a:r>
          </a:p>
          <a:p>
            <a:endParaRPr lang="fi-FI" sz="2200" dirty="0"/>
          </a:p>
          <a:p>
            <a:r>
              <a:rPr lang="fi-FI" sz="2000" dirty="0" err="1"/>
              <a:t>Huom</a:t>
            </a:r>
            <a:r>
              <a:rPr lang="fi-FI" sz="2000" dirty="0"/>
              <a:t>! Viikon ohjelmaan saattaa tulla vielä muutoksia.</a:t>
            </a:r>
          </a:p>
          <a:p>
            <a:endParaRPr lang="fi-FI" sz="2200" dirty="0"/>
          </a:p>
        </p:txBody>
      </p:sp>
      <p:pic>
        <p:nvPicPr>
          <p:cNvPr id="4" name="Kuva 3" descr="Elbauenpark Magdeburg – der Erlebnispark für die ganze Familie">
            <a:extLst>
              <a:ext uri="{FF2B5EF4-FFF2-40B4-BE49-F238E27FC236}">
                <a16:creationId xmlns:a16="http://schemas.microsoft.com/office/drawing/2014/main" id="{21B3E477-BE19-4DF5-15E3-6FC64C5920D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" b="24798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460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41C5B6C-554E-44B2-820C-12A47D8DE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fi-FI" sz="5400"/>
              <a:t>Lauantai 10.5. / matkustuspäivä</a:t>
            </a:r>
          </a:p>
        </p:txBody>
      </p:sp>
      <p:sp>
        <p:nvSpPr>
          <p:cNvPr id="25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9757756-09C0-2BE2-A50E-7F686E873F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200" dirty="0"/>
              <a:t>Aamupala hotellilla</a:t>
            </a:r>
            <a:endParaRPr lang="en-US" sz="2200" dirty="0"/>
          </a:p>
          <a:p>
            <a:r>
              <a:rPr lang="fi-FI" sz="2200" dirty="0"/>
              <a:t>Tilausbussilla lentokentälle. Lähtö noin klo 9 aamulla.</a:t>
            </a:r>
            <a:endParaRPr lang="en-US" sz="2200" dirty="0"/>
          </a:p>
          <a:p>
            <a:r>
              <a:rPr lang="fi-FI" sz="2200" dirty="0"/>
              <a:t>Lentokentällä klo 11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fi-FI" sz="2200" dirty="0" err="1"/>
              <a:t>check</a:t>
            </a:r>
            <a:r>
              <a:rPr lang="fi-FI" sz="2200" dirty="0"/>
              <a:t>-in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fi-FI" sz="2200" dirty="0"/>
              <a:t>turvatarkastus</a:t>
            </a:r>
          </a:p>
          <a:p>
            <a:r>
              <a:rPr lang="fi-FI" sz="2200" dirty="0"/>
              <a:t>Lento lähtee klo 13.10</a:t>
            </a:r>
          </a:p>
          <a:p>
            <a:r>
              <a:rPr lang="fi-FI" sz="2200" dirty="0"/>
              <a:t>Lento on perillä Helsingissä klo 16.05</a:t>
            </a:r>
          </a:p>
          <a:p>
            <a:r>
              <a:rPr lang="fi-FI" sz="2200" dirty="0"/>
              <a:t>Tilausbussilla koululle, perillä klo 21-22</a:t>
            </a:r>
          </a:p>
          <a:p>
            <a:r>
              <a:rPr lang="fi-FI" sz="2200" dirty="0"/>
              <a:t>Ruokailu Lahdessa, ABC </a:t>
            </a:r>
            <a:r>
              <a:rPr lang="fi-FI" sz="2200" dirty="0" err="1"/>
              <a:t>Renkomäki</a:t>
            </a:r>
          </a:p>
          <a:p>
            <a:endParaRPr lang="fi-FI" sz="2200"/>
          </a:p>
        </p:txBody>
      </p:sp>
      <p:pic>
        <p:nvPicPr>
          <p:cNvPr id="6" name="Kuva 5" descr="Finnair palkkaa uusia työntekijöitä – mutta mistä? | Yle">
            <a:extLst>
              <a:ext uri="{FF2B5EF4-FFF2-40B4-BE49-F238E27FC236}">
                <a16:creationId xmlns:a16="http://schemas.microsoft.com/office/drawing/2014/main" id="{A1D09691-6911-3128-173A-9EB4C00365B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0818" r="5307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1684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Office-teema</vt:lpstr>
      <vt:lpstr>Magdeburg</vt:lpstr>
      <vt:lpstr>Maanantai 5.5. / matkustuspäivä</vt:lpstr>
      <vt:lpstr>Tiistai 6.5. / koululla + kaupungilla</vt:lpstr>
      <vt:lpstr>Keskiviikko 7.5. / koululla ja kaupungilla</vt:lpstr>
      <vt:lpstr>Torstai 8.5. / Retki Wolfsburgiin</vt:lpstr>
      <vt:lpstr>Perjantai 9.5. / Elbauenpark</vt:lpstr>
      <vt:lpstr>Lauantai 10.5. / matkustuspäivä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260</cp:revision>
  <dcterms:created xsi:type="dcterms:W3CDTF">2025-04-10T12:42:21Z</dcterms:created>
  <dcterms:modified xsi:type="dcterms:W3CDTF">2025-04-11T06:54:27Z</dcterms:modified>
</cp:coreProperties>
</file>