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69B421-527A-4816-BDEC-492A283941EF}" v="3" dt="2024-11-26T16:33:08.2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na Pasanen" userId="c18766d8-51c3-467c-9755-2bad2d456104" providerId="ADAL" clId="{6A69B421-527A-4816-BDEC-492A283941EF}"/>
    <pc:docChg chg="undo custSel delSld modSld">
      <pc:chgData name="Elina Pasanen" userId="c18766d8-51c3-467c-9755-2bad2d456104" providerId="ADAL" clId="{6A69B421-527A-4816-BDEC-492A283941EF}" dt="2024-11-27T11:49:30.845" v="3085" actId="20577"/>
      <pc:docMkLst>
        <pc:docMk/>
      </pc:docMkLst>
      <pc:sldChg chg="addSp delSp modSp mod">
        <pc:chgData name="Elina Pasanen" userId="c18766d8-51c3-467c-9755-2bad2d456104" providerId="ADAL" clId="{6A69B421-527A-4816-BDEC-492A283941EF}" dt="2024-11-25T13:09:24.996" v="2344" actId="1076"/>
        <pc:sldMkLst>
          <pc:docMk/>
          <pc:sldMk cId="3674629419" sldId="256"/>
        </pc:sldMkLst>
        <pc:spChg chg="mod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2" creationId="{E43674E2-88B9-A60C-7D3F-8F65E46D94F1}"/>
          </ac:spMkLst>
        </pc:spChg>
        <pc:spChg chg="mod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3" creationId="{F92339EC-DB22-D2AB-7DE9-48F03D649929}"/>
          </ac:spMkLst>
        </pc:spChg>
        <pc:spChg chg="del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46" creationId="{54451559-81F2-4775-ACF4-DF3065AA0C73}"/>
          </ac:spMkLst>
        </pc:spChg>
        <pc:spChg chg="del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48" creationId="{FB27F9D7-BBC0-437E-8255-BA784A415025}"/>
          </ac:spMkLst>
        </pc:spChg>
        <pc:spChg chg="del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50" creationId="{4338F18C-1ACE-40BD-BA86-BC5FB14B1527}"/>
          </ac:spMkLst>
        </pc:spChg>
        <pc:spChg chg="del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52" creationId="{D6D3FFDA-09F9-434B-A54C-3BA968CC5CB6}"/>
          </ac:spMkLst>
        </pc:spChg>
        <pc:spChg chg="del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54" creationId="{9E2F2EF4-82B2-4140-908D-6A19E22988E6}"/>
          </ac:spMkLst>
        </pc:spChg>
        <pc:spChg chg="del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56" creationId="{E85DD554-C440-40CC-98C8-539C1CC5B81F}"/>
          </ac:spMkLst>
        </pc:spChg>
        <pc:spChg chg="del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58" creationId="{92CC5FBB-C05B-4004-8615-9F83F22B8C25}"/>
          </ac:spMkLst>
        </pc:spChg>
        <pc:spChg chg="del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60" creationId="{47E04A9E-7A77-4C68-B7EC-5222AFF535BD}"/>
          </ac:spMkLst>
        </pc:spChg>
        <pc:spChg chg="del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74" creationId="{8A2FC649-5933-4BB1-9BDC-A70DADE319C6}"/>
          </ac:spMkLst>
        </pc:spChg>
        <pc:spChg chg="del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76" creationId="{89EFC1E9-BB97-4B2D-A3D6-D288EAB67848}"/>
          </ac:spMkLst>
        </pc:spChg>
        <pc:spChg chg="add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81" creationId="{FB1D5CC7-31D1-4E22-A813-58A58E0DD12D}"/>
          </ac:spMkLst>
        </pc:spChg>
        <pc:spChg chg="add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83" creationId="{B567997C-1F1F-4881-B5BA-DD2B0C3E0777}"/>
          </ac:spMkLst>
        </pc:spChg>
        <pc:spChg chg="add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85" creationId="{C970F45A-B7CD-4B32-95EF-849531E69B19}"/>
          </ac:spMkLst>
        </pc:spChg>
        <pc:spChg chg="add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87" creationId="{4F8484A2-9B2C-4822-B096-6718E6CE4163}"/>
          </ac:spMkLst>
        </pc:spChg>
        <pc:spChg chg="add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89" creationId="{58D39B85-7449-406D-9486-2E01E9362A20}"/>
          </ac:spMkLst>
        </pc:spChg>
        <pc:spChg chg="add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91" creationId="{12638833-5608-4FD5-A4EB-58F1A95D99BB}"/>
          </ac:spMkLst>
        </pc:spChg>
        <pc:spChg chg="add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93" creationId="{20896541-5597-4AC1-A368-BD8251506ABB}"/>
          </ac:spMkLst>
        </pc:spChg>
        <pc:spChg chg="add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95" creationId="{525295DF-CC03-4EFE-BCB0-908091ACCB5B}"/>
          </ac:spMkLst>
        </pc:spChg>
        <pc:spChg chg="add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97" creationId="{BEF0CF7B-B7C5-4388-80C3-83B1D2759D70}"/>
          </ac:spMkLst>
        </pc:spChg>
        <pc:spChg chg="add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99" creationId="{1E46289A-A61F-440B-9FDE-5ECDF9DD7B66}"/>
          </ac:spMkLst>
        </pc:spChg>
        <pc:spChg chg="add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101" creationId="{DD8EBB1F-14FA-4F51-A5D2-56C3EFB370A1}"/>
          </ac:spMkLst>
        </pc:spChg>
        <pc:spChg chg="add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103" creationId="{808A01CC-0F77-401A-8A7C-C9811B109CDF}"/>
          </ac:spMkLst>
        </pc:spChg>
        <pc:spChg chg="add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105" creationId="{6D1BD83D-C3F0-438D-A050-E5C5E0AE9C0D}"/>
          </ac:spMkLst>
        </pc:spChg>
        <pc:spChg chg="add">
          <ac:chgData name="Elina Pasanen" userId="c18766d8-51c3-467c-9755-2bad2d456104" providerId="ADAL" clId="{6A69B421-527A-4816-BDEC-492A283941EF}" dt="2024-11-25T13:09:17.026" v="2342" actId="26606"/>
          <ac:spMkLst>
            <pc:docMk/>
            <pc:sldMk cId="3674629419" sldId="256"/>
            <ac:spMk id="107" creationId="{54AFCA83-2AFA-4A6A-B027-FD819DB0E7AA}"/>
          </ac:spMkLst>
        </pc:spChg>
        <pc:grpChg chg="del">
          <ac:chgData name="Elina Pasanen" userId="c18766d8-51c3-467c-9755-2bad2d456104" providerId="ADAL" clId="{6A69B421-527A-4816-BDEC-492A283941EF}" dt="2024-11-25T13:09:17.026" v="2342" actId="26606"/>
          <ac:grpSpMkLst>
            <pc:docMk/>
            <pc:sldMk cId="3674629419" sldId="256"/>
            <ac:grpSpMk id="62" creationId="{6E3EFB73-C567-4B4D-A260-4245C3B77D20}"/>
          </ac:grpSpMkLst>
        </pc:grpChg>
        <pc:grpChg chg="add">
          <ac:chgData name="Elina Pasanen" userId="c18766d8-51c3-467c-9755-2bad2d456104" providerId="ADAL" clId="{6A69B421-527A-4816-BDEC-492A283941EF}" dt="2024-11-25T13:09:17.026" v="2342" actId="26606"/>
          <ac:grpSpMkLst>
            <pc:docMk/>
            <pc:sldMk cId="3674629419" sldId="256"/>
            <ac:grpSpMk id="109" creationId="{071E3174-0472-4CE6-861A-9A6178A62899}"/>
          </ac:grpSpMkLst>
        </pc:grpChg>
        <pc:picChg chg="del">
          <ac:chgData name="Elina Pasanen" userId="c18766d8-51c3-467c-9755-2bad2d456104" providerId="ADAL" clId="{6A69B421-527A-4816-BDEC-492A283941EF}" dt="2024-11-25T13:09:13.131" v="2341" actId="478"/>
          <ac:picMkLst>
            <pc:docMk/>
            <pc:sldMk cId="3674629419" sldId="256"/>
            <ac:picMk id="4" creationId="{4AB46766-28FF-2B9B-0849-EC8248E24AFB}"/>
          </ac:picMkLst>
        </pc:picChg>
        <pc:picChg chg="del">
          <ac:chgData name="Elina Pasanen" userId="c18766d8-51c3-467c-9755-2bad2d456104" providerId="ADAL" clId="{6A69B421-527A-4816-BDEC-492A283941EF}" dt="2024-11-25T13:08:56.696" v="2339" actId="478"/>
          <ac:picMkLst>
            <pc:docMk/>
            <pc:sldMk cId="3674629419" sldId="256"/>
            <ac:picMk id="5" creationId="{9A037890-650A-7F56-A625-34359E2E2500}"/>
          </ac:picMkLst>
        </pc:picChg>
        <pc:picChg chg="mod ord">
          <ac:chgData name="Elina Pasanen" userId="c18766d8-51c3-467c-9755-2bad2d456104" providerId="ADAL" clId="{6A69B421-527A-4816-BDEC-492A283941EF}" dt="2024-11-25T13:09:17.026" v="2342" actId="26606"/>
          <ac:picMkLst>
            <pc:docMk/>
            <pc:sldMk cId="3674629419" sldId="256"/>
            <ac:picMk id="6" creationId="{A0FE1003-D992-1821-129F-B8D07013D611}"/>
          </ac:picMkLst>
        </pc:picChg>
        <pc:picChg chg="add mod">
          <ac:chgData name="Elina Pasanen" userId="c18766d8-51c3-467c-9755-2bad2d456104" providerId="ADAL" clId="{6A69B421-527A-4816-BDEC-492A283941EF}" dt="2024-11-25T13:09:24.996" v="2344" actId="1076"/>
          <ac:picMkLst>
            <pc:docMk/>
            <pc:sldMk cId="3674629419" sldId="256"/>
            <ac:picMk id="8" creationId="{F45EEC1E-5AED-BD8F-072D-AA7DC276A568}"/>
          </ac:picMkLst>
        </pc:picChg>
      </pc:sldChg>
      <pc:sldChg chg="modSp mod">
        <pc:chgData name="Elina Pasanen" userId="c18766d8-51c3-467c-9755-2bad2d456104" providerId="ADAL" clId="{6A69B421-527A-4816-BDEC-492A283941EF}" dt="2024-11-25T12:42:00.980" v="619" actId="20577"/>
        <pc:sldMkLst>
          <pc:docMk/>
          <pc:sldMk cId="1295409506" sldId="257"/>
        </pc:sldMkLst>
        <pc:spChg chg="mod">
          <ac:chgData name="Elina Pasanen" userId="c18766d8-51c3-467c-9755-2bad2d456104" providerId="ADAL" clId="{6A69B421-527A-4816-BDEC-492A283941EF}" dt="2024-11-25T12:42:00.980" v="619" actId="20577"/>
          <ac:spMkLst>
            <pc:docMk/>
            <pc:sldMk cId="1295409506" sldId="257"/>
            <ac:spMk id="3" creationId="{F5504B57-6C6D-81E7-56E9-750EC2E4F737}"/>
          </ac:spMkLst>
        </pc:spChg>
      </pc:sldChg>
      <pc:sldChg chg="modSp mod">
        <pc:chgData name="Elina Pasanen" userId="c18766d8-51c3-467c-9755-2bad2d456104" providerId="ADAL" clId="{6A69B421-527A-4816-BDEC-492A283941EF}" dt="2024-11-26T16:32:06.988" v="2487" actId="20577"/>
        <pc:sldMkLst>
          <pc:docMk/>
          <pc:sldMk cId="409581218" sldId="258"/>
        </pc:sldMkLst>
        <pc:spChg chg="mod">
          <ac:chgData name="Elina Pasanen" userId="c18766d8-51c3-467c-9755-2bad2d456104" providerId="ADAL" clId="{6A69B421-527A-4816-BDEC-492A283941EF}" dt="2024-11-25T12:45:08.281" v="1157" actId="20577"/>
          <ac:spMkLst>
            <pc:docMk/>
            <pc:sldMk cId="409581218" sldId="258"/>
            <ac:spMk id="2" creationId="{82C17B6B-0B64-8082-883A-16DF3847F551}"/>
          </ac:spMkLst>
        </pc:spChg>
        <pc:spChg chg="mod">
          <ac:chgData name="Elina Pasanen" userId="c18766d8-51c3-467c-9755-2bad2d456104" providerId="ADAL" clId="{6A69B421-527A-4816-BDEC-492A283941EF}" dt="2024-11-26T16:32:06.988" v="2487" actId="20577"/>
          <ac:spMkLst>
            <pc:docMk/>
            <pc:sldMk cId="409581218" sldId="258"/>
            <ac:spMk id="3" creationId="{0B73AD01-3B6A-92A8-7427-E9EA907B51EC}"/>
          </ac:spMkLst>
        </pc:spChg>
      </pc:sldChg>
      <pc:sldChg chg="modSp mod">
        <pc:chgData name="Elina Pasanen" userId="c18766d8-51c3-467c-9755-2bad2d456104" providerId="ADAL" clId="{6A69B421-527A-4816-BDEC-492A283941EF}" dt="2024-11-27T11:49:30.845" v="3085" actId="20577"/>
        <pc:sldMkLst>
          <pc:docMk/>
          <pc:sldMk cId="4090023614" sldId="259"/>
        </pc:sldMkLst>
        <pc:spChg chg="mod">
          <ac:chgData name="Elina Pasanen" userId="c18766d8-51c3-467c-9755-2bad2d456104" providerId="ADAL" clId="{6A69B421-527A-4816-BDEC-492A283941EF}" dt="2024-11-27T11:49:30.845" v="3085" actId="20577"/>
          <ac:spMkLst>
            <pc:docMk/>
            <pc:sldMk cId="4090023614" sldId="259"/>
            <ac:spMk id="3" creationId="{75B58512-A6E5-4C83-BBA7-537A33614D91}"/>
          </ac:spMkLst>
        </pc:spChg>
      </pc:sldChg>
      <pc:sldChg chg="modSp mod">
        <pc:chgData name="Elina Pasanen" userId="c18766d8-51c3-467c-9755-2bad2d456104" providerId="ADAL" clId="{6A69B421-527A-4816-BDEC-492A283941EF}" dt="2024-11-27T11:47:03.608" v="2972" actId="20577"/>
        <pc:sldMkLst>
          <pc:docMk/>
          <pc:sldMk cId="1043160756" sldId="260"/>
        </pc:sldMkLst>
        <pc:spChg chg="mod">
          <ac:chgData name="Elina Pasanen" userId="c18766d8-51c3-467c-9755-2bad2d456104" providerId="ADAL" clId="{6A69B421-527A-4816-BDEC-492A283941EF}" dt="2024-11-27T11:47:03.608" v="2972" actId="20577"/>
          <ac:spMkLst>
            <pc:docMk/>
            <pc:sldMk cId="1043160756" sldId="260"/>
            <ac:spMk id="3" creationId="{EB8488A5-8AAD-7072-D71E-75F45940C879}"/>
          </ac:spMkLst>
        </pc:spChg>
      </pc:sldChg>
      <pc:sldChg chg="modSp mod">
        <pc:chgData name="Elina Pasanen" userId="c18766d8-51c3-467c-9755-2bad2d456104" providerId="ADAL" clId="{6A69B421-527A-4816-BDEC-492A283941EF}" dt="2024-11-25T12:56:37.199" v="2336" actId="20577"/>
        <pc:sldMkLst>
          <pc:docMk/>
          <pc:sldMk cId="2703307566" sldId="261"/>
        </pc:sldMkLst>
        <pc:spChg chg="mod">
          <ac:chgData name="Elina Pasanen" userId="c18766d8-51c3-467c-9755-2bad2d456104" providerId="ADAL" clId="{6A69B421-527A-4816-BDEC-492A283941EF}" dt="2024-11-25T12:56:37.199" v="2336" actId="20577"/>
          <ac:spMkLst>
            <pc:docMk/>
            <pc:sldMk cId="2703307566" sldId="261"/>
            <ac:spMk id="3" creationId="{C054F3CB-A24E-6176-942C-2A07416BDB7A}"/>
          </ac:spMkLst>
        </pc:spChg>
      </pc:sldChg>
      <pc:sldChg chg="modSp del mod">
        <pc:chgData name="Elina Pasanen" userId="c18766d8-51c3-467c-9755-2bad2d456104" providerId="ADAL" clId="{6A69B421-527A-4816-BDEC-492A283941EF}" dt="2024-11-25T12:42:06.072" v="620" actId="2696"/>
        <pc:sldMkLst>
          <pc:docMk/>
          <pc:sldMk cId="914301523" sldId="262"/>
        </pc:sldMkLst>
        <pc:spChg chg="mod">
          <ac:chgData name="Elina Pasanen" userId="c18766d8-51c3-467c-9755-2bad2d456104" providerId="ADAL" clId="{6A69B421-527A-4816-BDEC-492A283941EF}" dt="2024-11-25T12:39:51.432" v="338" actId="21"/>
          <ac:spMkLst>
            <pc:docMk/>
            <pc:sldMk cId="914301523" sldId="262"/>
            <ac:spMk id="3" creationId="{B18CDF24-E23B-0486-78D5-2B934A47D812}"/>
          </ac:spMkLst>
        </pc:spChg>
      </pc:sldChg>
      <pc:sldChg chg="del">
        <pc:chgData name="Elina Pasanen" userId="c18766d8-51c3-467c-9755-2bad2d456104" providerId="ADAL" clId="{6A69B421-527A-4816-BDEC-492A283941EF}" dt="2024-11-25T12:54:40.156" v="2285" actId="2696"/>
        <pc:sldMkLst>
          <pc:docMk/>
          <pc:sldMk cId="1775040648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6847D-1CF6-46BA-B46B-48BED0604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cap="all" spc="1500" baseline="0">
                <a:latin typeface="+mj-lt"/>
                <a:ea typeface="Source Sans Pro SemiBold" panose="020B06030304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4F5A5-C931-4A4C-B6B1-EF4C95965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cap="all" spc="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8A351602-3772-4279-B0D3-A523F6F6EAB3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5AAAA75-5FFB-4C07-AD4A-3146773E6CDD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479895E-3847-44BB-8404-28F14219FB7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0E02F68-8149-4236-8D9F-6B550F78B93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56FCAAB-F073-4561-A484-42C7DD10DC26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CF8DB94-87A3-43E9-9BBB-301CFF0FB05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E4AEC-B6E4-439C-B716-EBE3D4D1D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F81C-1FCB-4DBA-8044-F1A0FCFD45A6}" type="datetime1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8BC18-102E-45BF-8FEA-801E9C59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8BF5F-B1F8-461F-9B3D-7D50D0242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D6BF779-0B8C-4CC2-9268-9506AD0C5331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900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A871-D377-4EC0-9ACF-86842F01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53202-92A9-45A3-B812-777DB957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7196FB0C-3A9D-4892-90C9-21F3459AAD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938C96-CF0F-4B69-A695-913F11BFC6F0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CA7E6BB-6B60-4BF5-9D3E-A3FE782EF5B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F693EDA-57B3-4AEB-863B-B198C2A5A8E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3A04A96-045F-4B6E-AEEE-11A2FA01B4F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FB357DC-5AD3-44F4-879B-5AD6B18AC36F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CA47F-83AD-4BE3-AC2F-6C17883F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92B3-2D87-4CDF-B84B-C46E5F5D31F7}" type="datetime1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8A72-3200-4597-A9C5-0D9ECFF3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0055A-71D4-49B4-8A8F-19AFDB84E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B0E5D27-C447-432F-982D-B60FDD6F34A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846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59DBB-9256-464D-8A6A-8BDA71541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5E310-E6CB-4838-8E9B-B288DA552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BCF412A8-E798-47AD-ABD9-98D76A55D30B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70160C5-475D-401A-AEE2-2C04E99A1518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7CC7CE9-9C7F-49C2-8609-47BF523390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26FD5F1-978C-45AF-9086-D5DBE1F01681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873AB1C-723A-4FB4-9B23-65BAF507483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1DE5510-5094-4FA4-96E5-AD4841D1C38A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E2202-679F-48B0-B2DD-F6F54711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69E57-47B1-47B0-B526-3153E4B1E729}" type="datetime1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BC83D-E4C0-49E1-ADA1-1AF403984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F211E-B2EA-4CDC-9E84-B68983949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FE2F5FD-5D31-4C1D-82F8-93624C7B0A3C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021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8500-1605-41EA-A15F-9B79DF7E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4AC8-25A5-4D7F-BF23-CB20AA2EC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8997F1B7-1EE7-4EA5-A5A4-866F9A810C9F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5E13483-2FB6-4753-8402-06FDC3498E0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8F0DF22-F640-4002-B783-DF1C6A9473F6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C2787B8-7984-4332-B611-D3D3DE898FE0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AF3646C-B3D7-4F57-8FD2-CD93CEB39214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65FA7DA-93A0-43A4-834C-0F1BB9806A8C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95D22-0146-4DE2-9E78-4C00333D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773D-8987-489A-A650-3D6F7D5C7C38}" type="datetime1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9717A-A1FE-485D-AFFF-2C7026C7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DB88B-64CF-4100-8F07-D191DD79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4332FF-8349-42A5-B5C8-5EE3825CE25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88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FE6C-EBF1-47DE-8468-E7125172B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04992-D139-48DC-BCCE-D71EA23CA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A8C5E768-0E62-4DE7-A0AF-93121DA843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02845F-9E8A-41E1-B051-1AAA46C997A2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A45C410-5FD0-4339-A3BC-A865DE4190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7B0B703-8BA8-483C-A433-C44C809687DE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CCFA03D-B879-419B-88B9-F4F3645C8AF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6B0260A-6B2D-4F54-8614-60BC3103E166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AB8F6-0796-47E9-B1D4-760B7CCF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50C1-1D78-4D80-810D-E9E86F6E88AB}" type="datetime1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86FC0-7327-44D9-B689-0AE73FD25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9D265-BFBA-4C93-9B1A-B9483AE6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4F5FEB-DE92-47DA-8C46-DC088E8960A4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941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637BE-B22F-40EE-94F0-04549BC56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71582-4BAF-4211-AD4A-476ED6EB1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DCF6B-C800-4345-BAE9-EE9FA659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E6190A1E-5381-43C4-B058-7758339984D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7E35469-0BEA-4E5E-955F-1AA300A62DE5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F650BE-565E-4A52-8143-7A87700FC5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86A3F89-AA2A-44E5-915E-C47A069EB68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C57F514-AB27-4489-8D3C-01DD1025DDAD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141169F-1C39-4D04-AF32-D0D14D004B05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87465-759F-4895-8FC6-DD464FB9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CBD8-1588-4B6B-B74D-87480DDE94C0}" type="datetime1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1AA18-D8A5-44D9-881C-522258ED5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BA574-A76A-4F4C-8CBD-768278B6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793E083-ADC4-4391-83DD-781529A6611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4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B666-D6BE-4FA8-9CF1-F15FD58B0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E4B4A-DE64-4563-83CD-C40B1D681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A0314-0202-4E6D-8352-C28376A9C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56083-87B4-4603-B6FF-A9EB68E3E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708CF-F028-4917-A9CB-59BF5248A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aphic 185">
            <a:extLst>
              <a:ext uri="{FF2B5EF4-FFF2-40B4-BE49-F238E27FC236}">
                <a16:creationId xmlns:a16="http://schemas.microsoft.com/office/drawing/2014/main" id="{81B934BF-E239-47E1-93E9-EA3182162D21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3BBF177-5044-426A-93ED-64BDC84BF184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4270648-77F5-4D28-B691-DA57AA28FD73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86B770-2F70-4B7B-9525-286BBD63AD7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7DDC14D-7AE3-41CD-ADFC-A3601D4F9DF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2181834-8401-4B66-85EE-1CBF57807DA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33C091-3B62-4087-9A97-63BBE28C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4440-721C-4D75-BD4F-4CFB3D51CDCA}" type="datetime1">
              <a:rPr lang="en-US" smtClean="0"/>
              <a:t>11/27/2024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0710C3-2723-4847-BCAF-96D9FAE5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618B2C-95AC-4438-97FD-07ACF297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B0F5A7-6E8A-4BCD-8F1F-233ECD21B26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219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CF7F-748D-4598-983E-96A2BE26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6" name="Graphic 185">
            <a:extLst>
              <a:ext uri="{FF2B5EF4-FFF2-40B4-BE49-F238E27FC236}">
                <a16:creationId xmlns:a16="http://schemas.microsoft.com/office/drawing/2014/main" id="{DFD4D3BE-80D4-4E69-9C76-F0D8517DF690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0B6E97F-00E1-4372-8978-8BCBDC9026E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C7651B7-7A30-4AFA-A4D7-0B0C5D2DDA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D2FC5CA-556B-4409-B084-34753A1F04E6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E63FB41-EE1F-4889-9096-3A38936330D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D19F3B-7B3E-4861-8FDA-D0116C96C16E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0A2C46-C908-4010-AAE2-9FA41B145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1A64-483B-4532-94FB-D8F90CB6DEE0}" type="datetime1">
              <a:rPr lang="en-US" smtClean="0"/>
              <a:t>11/27/2024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F5279-7D37-4D98-9A70-987C84F6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6FAD0-59EF-49AA-BBC6-A0EC184D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76EB399-18D2-46D5-8757-35FCFF8EA80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99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aphic 185">
            <a:extLst>
              <a:ext uri="{FF2B5EF4-FFF2-40B4-BE49-F238E27FC236}">
                <a16:creationId xmlns:a16="http://schemas.microsoft.com/office/drawing/2014/main" id="{773CCE17-EE0F-40E0-B7AE-CF7677B64709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0AC6C4E-6EA5-454A-AB84-8B94D8B585EC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4329338-925B-4677-BA6E-4357D37DB54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34C0A08-043F-4818-BA1D-BCC9F811A87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CB185DD-ED0D-4633-8098-95C4A6F177C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D50526-B611-40B6-BB45-AE82F0EF5992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8C302-4224-4668-8CAC-3267172A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FB39-20FB-4E2E-B861-45B709B9C3C5}" type="datetime1">
              <a:rPr lang="en-US" smtClean="0"/>
              <a:t>11/27/2024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8FC22-AEB6-4BAF-BF93-41A2C757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CA88A-5462-4F17-AFA0-52721ADD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CCC791-94D7-4BB8-9EDF-423CEA1F6215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963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6AC37-C5B5-462A-BE4A-E55CEBF2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007F-32A8-4688-BBEF-4FCB99DF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2E2EB-BF8A-44A4-8AE0-BD6C31B1D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FC9E188F-54C8-4547-9F8C-525712AD7DB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99C4538-3939-47A9-A590-09FF21960653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541CA75-5D05-4996-A26D-CE0C909CD5F7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6305856-26BC-4BCC-BEF3-5E9CED94177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C69651C-AC37-4CD2-8367-19297D7E2389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E9031B-BA8D-4D9D-9BB3-A16F7A80F85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840A2-CF60-4C47-B955-E65BC451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AC19-8BD6-476C-9770-8884373BCF00}" type="datetime1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9DC6E-CC55-47AB-A405-5FB7EE2D1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D5E7D-EBA7-4DB0-8C78-7EB8A85F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5B051DE-636E-4B3C-9886-2055CE23E49A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43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D355-3146-41D1-B7DC-20B8ACE39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D4AAFB-E8F8-4FD1-8C6A-ED2C3FAD5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51AF1-B16F-43B9-95CC-C17B570DE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C8B77273-9FF7-4B93-8385-AD09A5F86AE5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117A673-3729-4EAD-9E8C-52BEBF74B857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E8DB752-94CD-4A94-BDE3-DD285EB89F3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2F8DDFC-E5CA-4F36-B2BE-BCE49D4F6C9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BB589AE-2F9C-4C83-8DC7-1205CB03752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AC9A2DE-3C9E-4CD0-8C7A-CC5F9F9942E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C8714-2467-4715-934E-6787C84F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8C53-8AD1-4F09-9486-FB3406B99CFA}" type="datetime1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F13D6-03EC-4D31-8BB1-9FFDE363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5D4DD-A2A4-4DF6-9527-E5F12FEB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D202F3A-9FDE-4E11-B865-FBAEC415F88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83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3F5C3-CD4B-4472-B59A-49D460CB1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236B-AB2C-4D6F-AE15-700992DA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0F509-07BE-4446-8772-F44E09936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BA543EDD-D0D2-447F-B24F-3717AF4B109D}" type="datetime1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927E-3833-4F85-99B5-56B5F1E54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8CB64-4E98-43DE-B543-7BE5B329D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F3450C42-9A0B-4425-92C2-70FCF7C457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5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tiftungsgymnasium.d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1" name="Rectangle 80">
            <a:extLst>
              <a:ext uri="{FF2B5EF4-FFF2-40B4-BE49-F238E27FC236}">
                <a16:creationId xmlns:a16="http://schemas.microsoft.com/office/drawing/2014/main" id="{FB1D5CC7-31D1-4E22-A813-58A58E0DD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B567997C-1F1F-4881-B5BA-DD2B0C3E0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6624" y="901769"/>
            <a:ext cx="4970256" cy="3855397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970F45A-B7CD-4B32-95EF-849531E69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6624" y="901769"/>
            <a:ext cx="4970256" cy="3855397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4F8484A2-9B2C-4822-B096-6718E6CE41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58D39B85-7449-406D-9486-2E01E9362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12638833-5608-4FD5-A4EB-58F1A95D9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9689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93" name="Freeform: Shape 92">
            <a:extLst>
              <a:ext uri="{FF2B5EF4-FFF2-40B4-BE49-F238E27FC236}">
                <a16:creationId xmlns:a16="http://schemas.microsoft.com/office/drawing/2014/main" id="{20896541-5597-4AC1-A368-BD8251506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3663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95" name="Rectangle 94">
            <a:extLst>
              <a:ext uri="{FF2B5EF4-FFF2-40B4-BE49-F238E27FC236}">
                <a16:creationId xmlns:a16="http://schemas.microsoft.com/office/drawing/2014/main" id="{525295DF-CC03-4EFE-BCB0-908091ACC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9229" y="798986"/>
            <a:ext cx="4970256" cy="3855397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43674E2-88B9-A60C-7D3F-8F65E46D94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9427" y="982020"/>
            <a:ext cx="4184101" cy="2577893"/>
          </a:xfrm>
        </p:spPr>
        <p:txBody>
          <a:bodyPr>
            <a:normAutofit/>
          </a:bodyPr>
          <a:lstStyle/>
          <a:p>
            <a:r>
              <a:rPr lang="fi-FI" sz="3800">
                <a:ea typeface="Source Sans Pro SemiBold"/>
              </a:rPr>
              <a:t>Erasmus+ -vaihto</a:t>
            </a:r>
            <a:endParaRPr lang="fi-FI" sz="380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92339EC-DB22-D2AB-7DE9-48F03D6499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9427" y="3651989"/>
            <a:ext cx="4184101" cy="80969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1100"/>
              <a:t>26.11.2024</a:t>
            </a:r>
          </a:p>
          <a:p>
            <a:r>
              <a:rPr lang="fi-FI" sz="1100"/>
              <a:t>Klo 18.00</a:t>
            </a:r>
            <a:endParaRPr lang="fi-FI" sz="1100">
              <a:ea typeface="Source Sans Pro"/>
            </a:endParaRPr>
          </a:p>
          <a:p>
            <a:r>
              <a:rPr lang="fi-FI" sz="1100">
                <a:ea typeface="Source Sans Pro"/>
              </a:rPr>
              <a:t>Lapunmäen yhtenäiskoulu </a:t>
            </a: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BEF0CF7B-B7C5-4388-80C3-83B1D2759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6115" y="3453761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1E46289A-A61F-440B-9FDE-5ECDF9DD7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6115" y="3453761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F45EEC1E-5AED-BD8F-072D-AA7DC276A5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3127" y="1391080"/>
            <a:ext cx="4148982" cy="2997640"/>
          </a:xfrm>
          <a:prstGeom prst="rect">
            <a:avLst/>
          </a:prstGeom>
        </p:spPr>
      </p:pic>
      <p:sp>
        <p:nvSpPr>
          <p:cNvPr id="101" name="Graphic 212">
            <a:extLst>
              <a:ext uri="{FF2B5EF4-FFF2-40B4-BE49-F238E27FC236}">
                <a16:creationId xmlns:a16="http://schemas.microsoft.com/office/drawing/2014/main" id="{DD8EBB1F-14FA-4F51-A5D2-56C3EFB370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8714" y="982020"/>
            <a:ext cx="622472" cy="622472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03" name="Graphic 212">
            <a:extLst>
              <a:ext uri="{FF2B5EF4-FFF2-40B4-BE49-F238E27FC236}">
                <a16:creationId xmlns:a16="http://schemas.microsoft.com/office/drawing/2014/main" id="{808A01CC-0F77-401A-8A7C-C9811B109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8714" y="982020"/>
            <a:ext cx="622472" cy="622472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05" name="Freeform: Shape 104">
            <a:extLst>
              <a:ext uri="{FF2B5EF4-FFF2-40B4-BE49-F238E27FC236}">
                <a16:creationId xmlns:a16="http://schemas.microsoft.com/office/drawing/2014/main" id="{6D1BD83D-C3F0-438D-A050-E5C5E0AE9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83019" y="4738591"/>
            <a:ext cx="2208981" cy="211940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7" name="Freeform: Shape 106">
            <a:extLst>
              <a:ext uri="{FF2B5EF4-FFF2-40B4-BE49-F238E27FC236}">
                <a16:creationId xmlns:a16="http://schemas.microsoft.com/office/drawing/2014/main" id="{54AFCA83-2AFA-4A6A-B027-FD819DB0E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83019" y="4738591"/>
            <a:ext cx="2208981" cy="211940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09" name="Graphic 185">
            <a:extLst>
              <a:ext uri="{FF2B5EF4-FFF2-40B4-BE49-F238E27FC236}">
                <a16:creationId xmlns:a16="http://schemas.microsoft.com/office/drawing/2014/main" id="{071E3174-0472-4CE6-861A-9A6178A62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43487" y="5662437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A4B388F6-08B6-454A-B322-B8DDFF18E4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18166392-5CEC-45E1-8E52-4BF9B33490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881E81D8-F936-48FA-8C92-771BA9ECA4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992716ED-E84A-43FF-90B5-11CA9E49C2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1E37CAB5-46A7-4FF2-8FA0-1152E9F708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6" name="Kuva 5" descr="Kuva, joka sisältää kohteen teksti, Fontti, logo, symboli&#10;&#10;Kuvaus luotu automaattisesti">
            <a:extLst>
              <a:ext uri="{FF2B5EF4-FFF2-40B4-BE49-F238E27FC236}">
                <a16:creationId xmlns:a16="http://schemas.microsoft.com/office/drawing/2014/main" id="{A0FE1003-D992-1821-129F-B8D07013D6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6471" y="5012164"/>
            <a:ext cx="3743478" cy="786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629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D670F6-0521-6BF0-5EBD-8BDE0873C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ea typeface="Source Sans Pro"/>
              </a:rPr>
              <a:t>Tietoa vaihdosta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504B57-6C6D-81E7-56E9-750EC2E4F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Saksalaisoppilaiden vierailu Lapunmäen yhtenäiskoululla 13.-16.1.2025</a:t>
            </a:r>
          </a:p>
          <a:p>
            <a:r>
              <a:rPr lang="fi-FI" dirty="0"/>
              <a:t>Konneveden oppilaiden vierailun Saksassa </a:t>
            </a:r>
            <a:r>
              <a:rPr lang="fi-FI" dirty="0" err="1"/>
              <a:t>Magdeburgissa</a:t>
            </a:r>
            <a:r>
              <a:rPr lang="fi-FI" dirty="0"/>
              <a:t> 5.-10.5.2025</a:t>
            </a:r>
          </a:p>
          <a:p>
            <a:r>
              <a:rPr lang="fi-FI" dirty="0"/>
              <a:t>Hankeavustusta on saatu 28 oppilaalle ja 4 opettajalle/ohjaajalle.</a:t>
            </a:r>
          </a:p>
          <a:p>
            <a:pPr lvl="1"/>
            <a:r>
              <a:rPr lang="fi-FI" dirty="0">
                <a:latin typeface="Arial"/>
                <a:cs typeface="Arial"/>
              </a:rPr>
              <a:t>Erasmus+ -hankeavustus kattaa </a:t>
            </a:r>
            <a:r>
              <a:rPr lang="fi-FI" b="1" dirty="0">
                <a:latin typeface="Arial"/>
                <a:cs typeface="Arial"/>
              </a:rPr>
              <a:t>matkat, ruokailut, majoituksen ja ohjelmaan sisältyvät maksulliset aktiviteetit.</a:t>
            </a:r>
            <a:endParaRPr lang="fi-FI" dirty="0">
              <a:latin typeface="Arial"/>
              <a:cs typeface="Arial"/>
            </a:endParaRPr>
          </a:p>
          <a:p>
            <a:pPr lvl="1"/>
            <a:r>
              <a:rPr lang="fi-FI" dirty="0">
                <a:latin typeface="Arial"/>
                <a:cs typeface="Arial"/>
              </a:rPr>
              <a:t>Huoltajat voivat halutessaan lähteä mukaan omakustanteisesti. </a:t>
            </a:r>
          </a:p>
          <a:p>
            <a:pPr lvl="1"/>
            <a:r>
              <a:rPr lang="fi-FI" dirty="0">
                <a:latin typeface="Arial"/>
                <a:cs typeface="Arial"/>
              </a:rPr>
              <a:t>Matkat ja majoitus maksoivat viime vuonna noin 500€/huoltaja.</a:t>
            </a:r>
          </a:p>
          <a:p>
            <a:pPr lvl="1"/>
            <a:endParaRPr lang="fi-FI" dirty="0">
              <a:ea typeface="Source Sans Pro"/>
            </a:endParaRPr>
          </a:p>
          <a:p>
            <a:pPr marL="457200" lvl="1" indent="0">
              <a:buNone/>
            </a:pPr>
            <a:endParaRPr lang="fi-FI" dirty="0">
              <a:ea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295409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C17B6B-0B64-8082-883A-16DF3847F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Oppilasvaihtoviikkojen sisältöä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73AD01-3B6A-92A8-7427-E9EA907B5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Konnevedellä:</a:t>
            </a:r>
          </a:p>
          <a:p>
            <a:pPr lvl="1"/>
            <a:r>
              <a:rPr lang="fi-FI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uusiin kavereihin tutustumista</a:t>
            </a:r>
          </a:p>
          <a:p>
            <a:pPr lvl="1"/>
            <a:r>
              <a:rPr lang="fi-FI" dirty="0">
                <a:solidFill>
                  <a:srgbClr val="333333"/>
                </a:solidFill>
                <a:latin typeface="Arial" panose="020B0604020202020204" pitchFamily="34" charset="0"/>
              </a:rPr>
              <a:t>o</a:t>
            </a:r>
            <a:r>
              <a:rPr lang="fi-FI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man koulun ja kunnan esittelyä</a:t>
            </a:r>
          </a:p>
          <a:p>
            <a:pPr lvl="1"/>
            <a:r>
              <a:rPr lang="fi-FI" dirty="0">
                <a:solidFill>
                  <a:srgbClr val="333333"/>
                </a:solidFill>
                <a:latin typeface="Arial" panose="020B0604020202020204" pitchFamily="34" charset="0"/>
              </a:rPr>
              <a:t>r</a:t>
            </a:r>
            <a:r>
              <a:rPr lang="fi-FI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yhmätöitä</a:t>
            </a:r>
          </a:p>
          <a:p>
            <a:pPr lvl="1"/>
            <a:r>
              <a:rPr lang="fi-FI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vr</a:t>
            </a:r>
            <a:r>
              <a:rPr lang="fi-FI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-laseja</a:t>
            </a:r>
          </a:p>
          <a:p>
            <a:pPr lvl="1"/>
            <a:r>
              <a:rPr lang="fi-FI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pilkkiretki (tai muuta ulkoilua)</a:t>
            </a:r>
          </a:p>
          <a:p>
            <a:pPr lvl="1"/>
            <a:r>
              <a:rPr lang="fi-FI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urheilua</a:t>
            </a:r>
          </a:p>
          <a:p>
            <a:pPr lvl="1"/>
            <a:r>
              <a:rPr lang="fi-FI" dirty="0">
                <a:solidFill>
                  <a:srgbClr val="333333"/>
                </a:solidFill>
                <a:latin typeface="Arial" panose="020B0604020202020204" pitchFamily="34" charset="0"/>
              </a:rPr>
              <a:t>s</a:t>
            </a:r>
            <a:r>
              <a:rPr lang="fi-FI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aksalaiset myös hiihtävät Lapunmäen laduilla</a:t>
            </a:r>
          </a:p>
          <a:p>
            <a:pPr marL="457200" lvl="1" indent="0">
              <a:buNone/>
            </a:pPr>
            <a:endParaRPr lang="fi-FI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r>
              <a:rPr lang="fi-FI" dirty="0" err="1">
                <a:solidFill>
                  <a:srgbClr val="333333"/>
                </a:solidFill>
                <a:latin typeface="Arial" panose="020B0604020202020204" pitchFamily="34" charset="0"/>
              </a:rPr>
              <a:t>Magdeburgissa</a:t>
            </a:r>
            <a:r>
              <a:rPr lang="fi-FI" dirty="0">
                <a:solidFill>
                  <a:srgbClr val="333333"/>
                </a:solidFill>
                <a:latin typeface="Arial" panose="020B0604020202020204" pitchFamily="34" charset="0"/>
              </a:rPr>
              <a:t>:</a:t>
            </a:r>
          </a:p>
          <a:p>
            <a:pPr lvl="1"/>
            <a:r>
              <a:rPr lang="fi-FI" dirty="0">
                <a:solidFill>
                  <a:srgbClr val="333333"/>
                </a:solidFill>
                <a:latin typeface="Arial" panose="020B0604020202020204" pitchFamily="34" charset="0"/>
              </a:rPr>
              <a:t>kavereihin, kouluun, kaupunkiin ja kulttuuriin tutustumista</a:t>
            </a:r>
          </a:p>
          <a:p>
            <a:pPr lvl="1"/>
            <a:r>
              <a:rPr lang="fi-FI" dirty="0">
                <a:solidFill>
                  <a:srgbClr val="333333"/>
                </a:solidFill>
                <a:latin typeface="Arial" panose="020B0604020202020204" pitchFamily="34" charset="0"/>
              </a:rPr>
              <a:t>ryhmätöitä</a:t>
            </a:r>
          </a:p>
          <a:p>
            <a:pPr lvl="1"/>
            <a:r>
              <a:rPr lang="fi-FI" dirty="0">
                <a:solidFill>
                  <a:srgbClr val="333333"/>
                </a:solidFill>
                <a:latin typeface="Arial" panose="020B0604020202020204" pitchFamily="34" charset="0"/>
              </a:rPr>
              <a:t>vierailukohteita</a:t>
            </a:r>
          </a:p>
          <a:p>
            <a:pPr lvl="1"/>
            <a:r>
              <a:rPr lang="fi-FI" dirty="0">
                <a:solidFill>
                  <a:srgbClr val="333333"/>
                </a:solidFill>
                <a:latin typeface="Arial" panose="020B0604020202020204" pitchFamily="34" charset="0"/>
              </a:rPr>
              <a:t>kielitaidon ja yhteistyötaitojen harjoittelemista</a:t>
            </a:r>
          </a:p>
          <a:p>
            <a:pPr lvl="1"/>
            <a:endParaRPr lang="fi-FI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9581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D56AC9-DD34-957C-67AB-B93E6FD79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Ilmoittautuminen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8488A5-8AAD-7072-D71E-75F45940C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b="1" u="sng" dirty="0"/>
              <a:t>Sitova</a:t>
            </a:r>
            <a:r>
              <a:rPr lang="fi-FI" dirty="0"/>
              <a:t> ilmoittautuminen viimeistään sunnuntaina 1.12.2024.</a:t>
            </a:r>
          </a:p>
          <a:p>
            <a:r>
              <a:rPr lang="fi-FI" dirty="0"/>
              <a:t>Wilma-viestillä Elina Pasaselle</a:t>
            </a:r>
          </a:p>
          <a:p>
            <a:r>
              <a:rPr lang="fi-FI" dirty="0"/>
              <a:t>Reissu on tarkoitettu ensisijaisesti niille oppilaille, jotka eivät osallistuneet oppilasvaihtoon viime lukuvuonna. </a:t>
            </a:r>
          </a:p>
          <a:p>
            <a:r>
              <a:rPr lang="fi-FI" dirty="0">
                <a:ea typeface="Source Sans Pro"/>
              </a:rPr>
              <a:t>Tällä hetkellä oppilaita on ilmoittautunut 11. Tilanteen mukaan täydennystä ryhmään otetaan yläkoulun saksan ryhmistä ja/tai viime vuonna jo osallistuneista seiskoista.</a:t>
            </a:r>
          </a:p>
        </p:txBody>
      </p:sp>
    </p:spTree>
    <p:extLst>
      <p:ext uri="{BB962C8B-B14F-4D97-AF65-F5344CB8AC3E}">
        <p14:creationId xmlns:p14="http://schemas.microsoft.com/office/powerpoint/2010/main" val="1043160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FF9CED-C394-5ABC-1E2B-4446D4E03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ea typeface="Source Sans Pro"/>
              </a:rPr>
              <a:t>Aikataulu ilmoittautumisen jälkeen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54F3CB-A24E-6176-942C-2A07416BD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26839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>
                <a:ea typeface="Source Sans Pro"/>
              </a:rPr>
              <a:t>Tammi-helmikuun aikana</a:t>
            </a:r>
          </a:p>
          <a:p>
            <a:pPr lvl="1"/>
            <a:r>
              <a:rPr lang="fi-FI" dirty="0">
                <a:ea typeface="Source Sans Pro"/>
              </a:rPr>
              <a:t>Matkustamisen aikataulu tarkentuu </a:t>
            </a:r>
          </a:p>
          <a:p>
            <a:pPr lvl="1"/>
            <a:r>
              <a:rPr lang="fi-FI" dirty="0">
                <a:ea typeface="Source Sans Pro"/>
              </a:rPr>
              <a:t>Majoitus varataan</a:t>
            </a:r>
          </a:p>
          <a:p>
            <a:pPr lvl="1"/>
            <a:r>
              <a:rPr lang="fi-FI" dirty="0">
                <a:ea typeface="Source Sans Pro"/>
              </a:rPr>
              <a:t>Ohjelma </a:t>
            </a:r>
            <a:r>
              <a:rPr lang="fi-FI" dirty="0" err="1">
                <a:ea typeface="Source Sans Pro"/>
              </a:rPr>
              <a:t>Magdeburgissa</a:t>
            </a:r>
            <a:r>
              <a:rPr lang="fi-FI" dirty="0">
                <a:ea typeface="Source Sans Pro"/>
              </a:rPr>
              <a:t> tarkentuu</a:t>
            </a:r>
          </a:p>
          <a:p>
            <a:pPr lvl="1"/>
            <a:r>
              <a:rPr lang="fi-FI" dirty="0">
                <a:ea typeface="Source Sans Pro"/>
              </a:rPr>
              <a:t>Passi tai henkilökortti ajan tasalle</a:t>
            </a:r>
          </a:p>
          <a:p>
            <a:endParaRPr lang="fi-FI" dirty="0">
              <a:ea typeface="Source Sans Pro"/>
            </a:endParaRPr>
          </a:p>
          <a:p>
            <a:r>
              <a:rPr lang="fi-FI" dirty="0">
                <a:ea typeface="Source Sans Pro"/>
              </a:rPr>
              <a:t>Maaliskuussa</a:t>
            </a:r>
          </a:p>
          <a:p>
            <a:pPr lvl="1"/>
            <a:r>
              <a:rPr lang="fi-FI" dirty="0">
                <a:ea typeface="Source Sans Pro"/>
              </a:rPr>
              <a:t>Vanhempainilta reissuun lähteville.</a:t>
            </a:r>
          </a:p>
          <a:p>
            <a:pPr marL="457200" lvl="1" indent="0">
              <a:buNone/>
            </a:pPr>
            <a:endParaRPr lang="fi-FI" dirty="0">
              <a:ea typeface="Source Sans Pro"/>
            </a:endParaRPr>
          </a:p>
          <a:p>
            <a:r>
              <a:rPr lang="fi-FI" dirty="0">
                <a:ea typeface="Source Sans Pro"/>
              </a:rPr>
              <a:t>Toukokuussa </a:t>
            </a:r>
          </a:p>
          <a:p>
            <a:pPr lvl="1"/>
            <a:r>
              <a:rPr lang="fi-FI" dirty="0">
                <a:ea typeface="Source Sans Pro"/>
              </a:rPr>
              <a:t>Tarpeen mukaan vielä vanhempainilta ennen reissua.</a:t>
            </a:r>
          </a:p>
        </p:txBody>
      </p:sp>
    </p:spTree>
    <p:extLst>
      <p:ext uri="{BB962C8B-B14F-4D97-AF65-F5344CB8AC3E}">
        <p14:creationId xmlns:p14="http://schemas.microsoft.com/office/powerpoint/2010/main" val="2703307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3C1D1FA3-6212-4B97-9B1E-C7F81247C2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2"/>
            <a:ext cx="2232251" cy="2361890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11C51958-04D4-4687-95A2-95DCDCF47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2"/>
            <a:ext cx="2232251" cy="2361890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9AFCB35-9C04-4524-A0B1-57FF6865D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2656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11AD2AD-0BA0-4DD3-8EEA-84686A0E71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2391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8CC18FB-25E6-6ECD-6112-A08BB8F86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1854" y="633046"/>
            <a:ext cx="4834021" cy="1314996"/>
          </a:xfrm>
        </p:spPr>
        <p:txBody>
          <a:bodyPr anchor="b">
            <a:normAutofit/>
          </a:bodyPr>
          <a:lstStyle/>
          <a:p>
            <a:r>
              <a:rPr lang="fi-FI">
                <a:ea typeface="Source Sans Pro"/>
              </a:rPr>
              <a:t>Kysymyksiä?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B58512-A6E5-4C83-BBA7-537A33614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1854" y="2125737"/>
            <a:ext cx="4834021" cy="40444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>
                <a:hlinkClick r:id="rId2"/>
              </a:rPr>
              <a:t>https://stiftungsgymnasium.de/</a:t>
            </a:r>
            <a:endParaRPr lang="fi-FI" dirty="0"/>
          </a:p>
          <a:p>
            <a:r>
              <a:rPr lang="fi-FI" dirty="0"/>
              <a:t>Koulun vakuutukset ovat voimassa myös oppilasvaihdossa. Reissuun lähtijöille tarkennetaan vielä vakuutuksen sisältöä.</a:t>
            </a:r>
          </a:p>
          <a:p>
            <a:r>
              <a:rPr lang="fi-FI" dirty="0"/>
              <a:t>Opettajista mukaan lähtee ainakin Elina sekä lisäksi </a:t>
            </a:r>
            <a:r>
              <a:rPr lang="fi-FI" dirty="0" err="1"/>
              <a:t>tod.näk</a:t>
            </a:r>
            <a:r>
              <a:rPr lang="fi-FI" dirty="0"/>
              <a:t>. 1-2 opettajaa/ohjaajaa</a:t>
            </a:r>
          </a:p>
          <a:p>
            <a:endParaRPr lang="fi-FI" dirty="0"/>
          </a:p>
        </p:txBody>
      </p:sp>
      <p:pic>
        <p:nvPicPr>
          <p:cNvPr id="4" name="Kuva 3" descr="Kuva, joka sisältää kohteen teksti, Fontti, logo, symboli&#10;&#10;Kuvaus luotu automaattisesti">
            <a:extLst>
              <a:ext uri="{FF2B5EF4-FFF2-40B4-BE49-F238E27FC236}">
                <a16:creationId xmlns:a16="http://schemas.microsoft.com/office/drawing/2014/main" id="{35EF08A8-507E-3117-93F3-CD08C51164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5473" y="4417747"/>
            <a:ext cx="4072815" cy="855291"/>
          </a:xfrm>
          <a:prstGeom prst="rect">
            <a:avLst/>
          </a:prstGeom>
        </p:spPr>
      </p:pic>
      <p:grpSp>
        <p:nvGrpSpPr>
          <p:cNvPr id="39" name="Graphic 185">
            <a:extLst>
              <a:ext uri="{FF2B5EF4-FFF2-40B4-BE49-F238E27FC236}">
                <a16:creationId xmlns:a16="http://schemas.microsoft.com/office/drawing/2014/main" id="{0C156BF8-7FF7-440F-BE2B-417DFFE8B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B7067280-C3E7-4DF6-A345-B9FEF6EF8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78365A8-666B-4417-9D3C-554E6E6B2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E71CAAFA-0A31-4308-AB9F-B1C84ABDF9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96AB1D25-144D-4BB4-A45C-60B8A094F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069F0FB4-779A-48FC-AC33-784F177C92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90023614"/>
      </p:ext>
    </p:extLst>
  </p:cSld>
  <p:clrMapOvr>
    <a:masterClrMapping/>
  </p:clrMapOvr>
</p:sld>
</file>

<file path=ppt/theme/theme1.xml><?xml version="1.0" encoding="utf-8"?>
<a:theme xmlns:a="http://schemas.openxmlformats.org/drawingml/2006/main" name="FunkyShapesVTI">
  <a:themeElements>
    <a:clrScheme name="Custom 15">
      <a:dk1>
        <a:sysClr val="windowText" lastClr="000000"/>
      </a:dk1>
      <a:lt1>
        <a:sysClr val="window" lastClr="FFFFFF"/>
      </a:lt1>
      <a:dk2>
        <a:srgbClr val="2D2D2D"/>
      </a:dk2>
      <a:lt2>
        <a:srgbClr val="F3FFF8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Source Sans Pro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kyShapesVTI" id="{A7F40C41-3FB2-45B0-B0D6-DFB7FDD9B7AD}" vid="{C49381A0-09CD-46EE-B141-E2CDD87ABF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230</Words>
  <Application>Microsoft Office PowerPoint</Application>
  <PresentationFormat>Laajakuva</PresentationFormat>
  <Paragraphs>48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Source Sans Pro</vt:lpstr>
      <vt:lpstr>Source Sans Pro SemiBold</vt:lpstr>
      <vt:lpstr>FunkyShapesVTI</vt:lpstr>
      <vt:lpstr>Erasmus+ -vaihto</vt:lpstr>
      <vt:lpstr>Tietoa vaihdosta</vt:lpstr>
      <vt:lpstr>Oppilasvaihtoviikkojen sisältöä</vt:lpstr>
      <vt:lpstr>Ilmoittautuminen</vt:lpstr>
      <vt:lpstr>Aikataulu ilmoittautumisen jälkeen</vt:lpstr>
      <vt:lpstr>Kysymyksiä?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Juho Salonen</dc:creator>
  <cp:lastModifiedBy>Elina Pasanen</cp:lastModifiedBy>
  <cp:revision>9</cp:revision>
  <dcterms:created xsi:type="dcterms:W3CDTF">2023-10-11T05:08:21Z</dcterms:created>
  <dcterms:modified xsi:type="dcterms:W3CDTF">2024-11-27T11:49:37Z</dcterms:modified>
</cp:coreProperties>
</file>