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59" r:id="rId3"/>
    <p:sldId id="260" r:id="rId4"/>
    <p:sldId id="264" r:id="rId5"/>
    <p:sldId id="268" r:id="rId6"/>
    <p:sldId id="267" r:id="rId7"/>
    <p:sldId id="265" r:id="rId8"/>
    <p:sldId id="266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83" d="100"/>
          <a:sy n="83" d="100"/>
        </p:scale>
        <p:origin x="45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2713F-B0FB-4961-9AF2-581707065524}" type="datetimeFigureOut">
              <a:rPr lang="fi-FI" smtClean="0"/>
              <a:t>30.3.2021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6B17D-5D13-49B8-BCEA-2D6E40793E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707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5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0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6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2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9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6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4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3/30/2021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6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3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55 itsehoidosta on apua</a:t>
            </a: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840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ITSEHOITO JA OMAHOITO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ITSEHOIDOLLA</a:t>
            </a:r>
            <a:r>
              <a:rPr lang="fi-FI" dirty="0"/>
              <a:t> TARKOITETAAN POTILAAN OMATOIMISTA LIEVIEN JA TILAPÄISTEN OIREIDEN HOITOA</a:t>
            </a:r>
          </a:p>
          <a:p>
            <a:pPr lvl="1"/>
            <a:r>
              <a:rPr lang="fi-FI" dirty="0"/>
              <a:t>Parasta itsehoitoa ovat terveet elämäntavat</a:t>
            </a:r>
          </a:p>
          <a:p>
            <a:endParaRPr lang="fi-FI" dirty="0"/>
          </a:p>
          <a:p>
            <a:r>
              <a:rPr lang="fi-FI" dirty="0">
                <a:solidFill>
                  <a:srgbClr val="FF0000"/>
                </a:solidFill>
              </a:rPr>
              <a:t>OMAHOITO</a:t>
            </a:r>
            <a:r>
              <a:rPr lang="fi-FI" dirty="0"/>
              <a:t> ON POTILAAN JA LÄÄKÄRIN YHTEISTYÖTÄ PITKÄAIKAISSAIRAUDEN HOIDOSSA</a:t>
            </a:r>
          </a:p>
          <a:p>
            <a:pPr lvl="1"/>
            <a:r>
              <a:rPr lang="fi-FI" dirty="0"/>
              <a:t>Diabeetikot, astmaatikot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989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600" dirty="0"/>
              <a:t>Listatkaa pienissä ryhmissä erilaisia keinoja</a:t>
            </a:r>
          </a:p>
          <a:p>
            <a:endParaRPr lang="fi-FI" sz="3600" dirty="0"/>
          </a:p>
          <a:p>
            <a:endParaRPr lang="fi-FI" sz="3600" dirty="0"/>
          </a:p>
          <a:p>
            <a:endParaRPr lang="fi-FI" sz="3600" dirty="0"/>
          </a:p>
          <a:p>
            <a:endParaRPr lang="fi-FI" sz="3600" dirty="0"/>
          </a:p>
          <a:p>
            <a:endParaRPr lang="fi-FI" sz="3600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hoidat itseäsi?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35825F8-4129-4A17-A117-A0D85BFC1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70" y="3478511"/>
            <a:ext cx="4515946" cy="1984885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017176-DC06-428D-AAB1-A4FD7BEF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kuvat</a:t>
            </a:r>
            <a:r>
              <a:rPr lang="en-US" dirty="0"/>
              <a:t>: terveyskyla.fi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16EA9AC-0349-4A68-BD37-EEDCFCCCC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455" y="2842403"/>
            <a:ext cx="2944251" cy="214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9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alias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OIRE	</a:t>
            </a:r>
          </a:p>
          <a:p>
            <a:r>
              <a:rPr lang="fi-FI" dirty="0"/>
              <a:t>OMAHOITO</a:t>
            </a:r>
          </a:p>
          <a:p>
            <a:r>
              <a:rPr lang="fi-FI" dirty="0"/>
              <a:t>DIAGNOOSI				</a:t>
            </a:r>
            <a:endParaRPr lang="fi-FI" sz="3600" dirty="0"/>
          </a:p>
          <a:p>
            <a:r>
              <a:rPr lang="fi-FI" dirty="0"/>
              <a:t>MIKROBI</a:t>
            </a:r>
          </a:p>
          <a:p>
            <a:r>
              <a:rPr lang="fi-FI" dirty="0"/>
              <a:t>JÄLKITAUTI</a:t>
            </a:r>
          </a:p>
          <a:p>
            <a:r>
              <a:rPr lang="fi-FI" dirty="0"/>
              <a:t>ANTIBIOOTTI</a:t>
            </a:r>
          </a:p>
          <a:p>
            <a:r>
              <a:rPr lang="fi-FI" dirty="0"/>
              <a:t>RESEPTILÄÄKE</a:t>
            </a:r>
          </a:p>
          <a:p>
            <a:r>
              <a:rPr lang="fi-FI" dirty="0"/>
              <a:t>LÄÄKEKUURI</a:t>
            </a:r>
          </a:p>
          <a:p>
            <a:r>
              <a:rPr lang="fi-FI" dirty="0"/>
              <a:t>KOLMIOLÄÄKE</a:t>
            </a:r>
          </a:p>
          <a:p>
            <a:r>
              <a:rPr lang="fi-FI" dirty="0"/>
              <a:t>HAITTAVAIKUTUS</a:t>
            </a:r>
          </a:p>
          <a:p>
            <a:r>
              <a:rPr lang="fi-FI" dirty="0"/>
              <a:t>YHTEISVAIKUTUS		</a:t>
            </a:r>
          </a:p>
        </p:txBody>
      </p:sp>
    </p:spTree>
    <p:extLst>
      <p:ext uri="{BB962C8B-B14F-4D97-AF65-F5344CB8AC3E}">
        <p14:creationId xmlns:p14="http://schemas.microsoft.com/office/powerpoint/2010/main" val="72267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EC976B-4432-4B18-9C11-64CC2E71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A7E9BAC-00B4-4B22-93E9-090274254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76" y="253041"/>
            <a:ext cx="9616295" cy="62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0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2141EE-1C40-4121-A1CF-9CBDFC2A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FB2EFA5-0084-453F-9DFD-F7710C624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530" y="408317"/>
            <a:ext cx="8584606" cy="576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3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4BEF0D-3C89-4287-852B-1527693D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9AB0E5E1-3A72-491E-B1F4-195A883A7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5827" y="21010"/>
            <a:ext cx="4645742" cy="706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1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A72A55-FDDD-4E99-B558-69280FEB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F8AD6302-587E-4032-91E5-E82E3AE7C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148" y="55581"/>
            <a:ext cx="4859594" cy="689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75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65</Words>
  <Application>Microsoft Office PowerPoint</Application>
  <PresentationFormat>Laajakuva</PresentationFormat>
  <Paragraphs>26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Calibri</vt:lpstr>
      <vt:lpstr>Rockwell</vt:lpstr>
      <vt:lpstr>Rockwell Condensed</vt:lpstr>
      <vt:lpstr>Wingdings</vt:lpstr>
      <vt:lpstr>Puutyyppi</vt:lpstr>
      <vt:lpstr>55 itsehoidosta on apua</vt:lpstr>
      <vt:lpstr>ITSEHOITO JA OMAHOITO</vt:lpstr>
      <vt:lpstr>Miten hoidat itseäsi?</vt:lpstr>
      <vt:lpstr>alias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55 itsehoidosta on apua</dc:title>
  <dc:creator>Petri Karjalainen</dc:creator>
  <cp:lastModifiedBy>Petri Karjalainen</cp:lastModifiedBy>
  <cp:revision>4</cp:revision>
  <dcterms:created xsi:type="dcterms:W3CDTF">2021-03-30T06:45:37Z</dcterms:created>
  <dcterms:modified xsi:type="dcterms:W3CDTF">2021-03-30T07:20:32Z</dcterms:modified>
</cp:coreProperties>
</file>