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62" r:id="rId3"/>
    <p:sldId id="263" r:id="rId4"/>
    <p:sldId id="265" r:id="rId5"/>
    <p:sldId id="257" r:id="rId6"/>
    <p:sldId id="259" r:id="rId7"/>
    <p:sldId id="260" r:id="rId8"/>
    <p:sldId id="264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7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FFAD9-1836-4892-B319-1A34EB850F6D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223EB-B223-4A60-A494-7146223A92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647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https://kampus.sanomapro.fi/content-assets/91HvJs9wa7X8F0W_K3uwim/index.html?page=taitto/aloituskuva/a48.html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223EB-B223-4A60-A494-7146223A92AF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693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KUUNNELLAAN KIUSAAMISTARINA JA POHDITAAN NÄIHIN KYSYMYKSIIN VASTAUKSIA RYHMISSÄ. SITTEN PURKU.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https://kampus.sanomapro.fi/content-assets/91HvJs9wa7X8F0W_K3uwim/index.html?page=taitto/aloituskuva/a48.html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223EB-B223-4A60-A494-7146223A92A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10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906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746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183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887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fi-FI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592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255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018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36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591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654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874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902E3B17-BE1E-46CE-8DF2-90F8D5B3D1B5}" type="datetimeFigureOut">
              <a:rPr lang="fi-FI" smtClean="0"/>
              <a:t>2.2.2023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596B282-6BCF-440E-9D6B-34BEA40118C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490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eli.fi/fi/tukea-ja-apua/kriisipuhelin-keskusteluapua-numerossa-09-2525-0111" TargetMode="External"/><Relationship Id="rId2" Type="http://schemas.openxmlformats.org/officeDocument/2006/relationships/hyperlink" Target="https://www.mll.fi/vanhemmille/toiminta-lapsiperheille/lasten-ja-nuorten-puhelin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F3BDB2-0586-430E-811A-74BAFDEE6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E305B-0351-4E03-8C1B-F23D3A346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152" y="928117"/>
            <a:ext cx="6629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848660-F9C2-4F86-A218-6AE0FB4CC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4638C5C-F6D9-4685-AB7C-36E31D020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1376" y="1432223"/>
            <a:ext cx="6057144" cy="3357976"/>
          </a:xfrm>
        </p:spPr>
        <p:txBody>
          <a:bodyPr>
            <a:normAutofit/>
          </a:bodyPr>
          <a:lstStyle/>
          <a:p>
            <a:r>
              <a:rPr lang="fi-FI" sz="8000"/>
              <a:t>48 Kiusaaminen ja yksinäisyys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ABD882-B7CE-4433-B509-99205DB70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152" y="5780565"/>
            <a:ext cx="6629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F6A645-6137-4F43-8E88-D91CC337D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2C783A-4EEE-481B-815A-A1BB14F4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186437-0053-4886-B612-804E4DC90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laotsikko 2">
            <a:extLst>
              <a:ext uri="{FF2B5EF4-FFF2-40B4-BE49-F238E27FC236}">
                <a16:creationId xmlns:a16="http://schemas.microsoft.com/office/drawing/2014/main" id="{930B6EC7-3291-45F1-B8A9-E4F953B67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8490" y="4790198"/>
            <a:ext cx="6080030" cy="687058"/>
          </a:xfrm>
        </p:spPr>
        <p:txBody>
          <a:bodyPr>
            <a:normAutofit/>
          </a:bodyPr>
          <a:lstStyle/>
          <a:p>
            <a:endParaRPr lang="fi-FI" sz="2000">
              <a:solidFill>
                <a:srgbClr val="000000"/>
              </a:solidFill>
            </a:endParaRPr>
          </a:p>
        </p:txBody>
      </p:sp>
      <p:pic>
        <p:nvPicPr>
          <p:cNvPr id="7" name="Graphic 6" descr="Crying Face with No Fill">
            <a:extLst>
              <a:ext uri="{FF2B5EF4-FFF2-40B4-BE49-F238E27FC236}">
                <a16:creationId xmlns:a16="http://schemas.microsoft.com/office/drawing/2014/main" id="{37AF978D-E4A6-473E-89E0-705DFB08E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3915" y="1686320"/>
            <a:ext cx="3416725" cy="34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23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67C55E-D88F-47D4-AFFD-0426E5AB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19A6DDA-AFDE-4972-BDA5-375342D31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018" y="92605"/>
            <a:ext cx="10214298" cy="675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5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AE0E0C-3E78-4CDA-BDEB-88AA893E2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5A800D09-D93E-4729-A216-832E906C2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787" y="89567"/>
            <a:ext cx="10191076" cy="66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6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914E5C-FA9B-C224-11D2-64D067A9F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EHKÄISISIT YKSINÄISYYTTÄ?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38365C-9202-8745-46A0-6C338F433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1 PÄIVÄKOTI-IKÄISILLÄ</a:t>
            </a:r>
          </a:p>
          <a:p>
            <a:r>
              <a:rPr lang="fi-FI" dirty="0"/>
              <a:t>2 KOULULAISILLA</a:t>
            </a:r>
          </a:p>
          <a:p>
            <a:r>
              <a:rPr lang="fi-FI"/>
              <a:t>3 AIKUISILLA</a:t>
            </a:r>
            <a:endParaRPr lang="fi-FI" dirty="0"/>
          </a:p>
          <a:p>
            <a:r>
              <a:rPr lang="fi-FI" dirty="0"/>
              <a:t>4 VANHUKSILLA</a:t>
            </a:r>
          </a:p>
        </p:txBody>
      </p:sp>
    </p:spTree>
    <p:extLst>
      <p:ext uri="{BB962C8B-B14F-4D97-AF65-F5344CB8AC3E}">
        <p14:creationId xmlns:p14="http://schemas.microsoft.com/office/powerpoint/2010/main" val="341481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09FA8B-3B04-4EB1-8F12-7258F7BD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KIUSAAMISTARINA – TINDE VAIN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1F5A442-245F-4F0B-ABE1-93BF94A0C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MIKSI JOTKUT OPPILAAT JOUTUVAT KOULUSSA KIUSAAMISEN KOHTEEKSI?</a:t>
            </a:r>
          </a:p>
          <a:p>
            <a:r>
              <a:rPr lang="fi-FI" dirty="0"/>
              <a:t>MIKSI JOKU KIUSAA?</a:t>
            </a:r>
          </a:p>
          <a:p>
            <a:r>
              <a:rPr lang="fi-FI" dirty="0"/>
              <a:t>MINKÄLAISEKSI KUVAILISIT KIUSAAJAN?</a:t>
            </a:r>
          </a:p>
          <a:p>
            <a:r>
              <a:rPr lang="fi-FI" dirty="0"/>
              <a:t>MITÄ KIUSAAJA ON SAATTANUT ITSE KOKEA?</a:t>
            </a:r>
          </a:p>
          <a:p>
            <a:r>
              <a:rPr lang="fi-FI" dirty="0"/>
              <a:t>MIKSI ERILAISUUTTA ON VAIKEA HYVÄKSYÄ?</a:t>
            </a:r>
          </a:p>
          <a:p>
            <a:r>
              <a:rPr lang="fi-FI" dirty="0"/>
              <a:t>MITEN PAHALTA SAATTAA TUNTUA, JOS JOUTUU KIUSATUKSI?</a:t>
            </a:r>
          </a:p>
        </p:txBody>
      </p:sp>
      <p:pic>
        <p:nvPicPr>
          <p:cNvPr id="4" name="Tinde vain">
            <a:hlinkClick r:id="" action="ppaction://media"/>
            <a:extLst>
              <a:ext uri="{FF2B5EF4-FFF2-40B4-BE49-F238E27FC236}">
                <a16:creationId xmlns:a16="http://schemas.microsoft.com/office/drawing/2014/main" id="{E04536D1-1F2E-4B48-B23A-927D667DE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192" y="26310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8C6D1F-48DD-4374-8639-330360C1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AD120FC2-A092-466C-9925-14EAFEE83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710" y="98320"/>
            <a:ext cx="6316200" cy="67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1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55C102-8AEA-45A3-9844-24BD19CEE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4EB0723-B584-42A4-85CF-519A3279B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7336" y="72857"/>
            <a:ext cx="5737122" cy="67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C56D09-D16A-47D6-8439-62404AD3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MIRKAN TARINA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FFDE0FC0-ABBA-4DB6-ABC3-172798370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41660" y="1655072"/>
            <a:ext cx="3760019" cy="5202927"/>
          </a:xfrm>
          <a:prstGeom prst="rect">
            <a:avLst/>
          </a:prstGeom>
        </p:spPr>
      </p:pic>
      <p:pic>
        <p:nvPicPr>
          <p:cNvPr id="4" name="Mirkan tarina">
            <a:hlinkClick r:id="" action="ppaction://media"/>
            <a:extLst>
              <a:ext uri="{FF2B5EF4-FFF2-40B4-BE49-F238E27FC236}">
                <a16:creationId xmlns:a16="http://schemas.microsoft.com/office/drawing/2014/main" id="{A38060E5-BD51-4D5C-A115-AF0FAF800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657" y="67717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A29652-6EDB-441A-89AF-0D16D818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APUA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A5CAB7-EAE8-41B7-9935-A5CC4EC6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https://www.mll.fi/vanhemmille/toiminta-lapsiperheille/lasten-ja-nuorten-puhelin/</a:t>
            </a:r>
            <a:r>
              <a:rPr lang="fi-FI" dirty="0"/>
              <a:t> 116 111</a:t>
            </a:r>
          </a:p>
          <a:p>
            <a:r>
              <a:rPr lang="fi-FI" dirty="0">
                <a:hlinkClick r:id="rId3"/>
              </a:rPr>
              <a:t>https://mieli.fi/fi/tukea-ja-apua/kriisipuhelin-keskusteluapua-numerossa-09-2525-0111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87100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utyyppi">
  <a:themeElements>
    <a:clrScheme name="Puutyyppi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uutyyppi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uutyyppi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156</Words>
  <Application>Microsoft Office PowerPoint</Application>
  <PresentationFormat>Laajakuva</PresentationFormat>
  <Paragraphs>22</Paragraphs>
  <Slides>9</Slides>
  <Notes>2</Notes>
  <HiddenSlides>0</HiddenSlides>
  <MMClips>2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5" baseType="lpstr">
      <vt:lpstr>Calibri</vt:lpstr>
      <vt:lpstr>Rockwell</vt:lpstr>
      <vt:lpstr>Rockwell Condensed</vt:lpstr>
      <vt:lpstr>Rockwell Extra Bold</vt:lpstr>
      <vt:lpstr>Wingdings</vt:lpstr>
      <vt:lpstr>Puutyyppi</vt:lpstr>
      <vt:lpstr>48 Kiusaaminen ja yksinäisyys</vt:lpstr>
      <vt:lpstr>PowerPoint-esitys</vt:lpstr>
      <vt:lpstr>PowerPoint-esitys</vt:lpstr>
      <vt:lpstr>MITEN EHKÄISISIT YKSINÄISYYTTÄ?</vt:lpstr>
      <vt:lpstr>KIUSAAMISTARINA – TINDE VAIN</vt:lpstr>
      <vt:lpstr>PowerPoint-esitys</vt:lpstr>
      <vt:lpstr>PowerPoint-esitys</vt:lpstr>
      <vt:lpstr>MIRKAN TARINA</vt:lpstr>
      <vt:lpstr>APUA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 Kiusaaminen ja yksinäisyys</dc:title>
  <dc:creator>Petri Karjalainen</dc:creator>
  <cp:lastModifiedBy>Petri Karjalainen</cp:lastModifiedBy>
  <cp:revision>6</cp:revision>
  <dcterms:created xsi:type="dcterms:W3CDTF">2021-03-09T08:12:07Z</dcterms:created>
  <dcterms:modified xsi:type="dcterms:W3CDTF">2023-02-02T10:44:29Z</dcterms:modified>
</cp:coreProperties>
</file>