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49C071-C64E-CCCF-6619-ADE14CE723DF}" v="550" dt="2025-04-27T19:10:44.377"/>
    <p1510:client id="{EE5A6B5D-03E6-EBFD-B28F-2FD632F07EC3}" v="7" dt="2025-04-29T06:50:47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28.4.2025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l.s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konnevesi/ly0/oppiaineet/ruotsi/9-luokka2/kurssi-6/testi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60174" y="1111320"/>
            <a:ext cx="10060608" cy="2321340"/>
          </a:xfrm>
        </p:spPr>
        <p:txBody>
          <a:bodyPr/>
          <a:lstStyle/>
          <a:p>
            <a:r>
              <a:rPr lang="fi-FI" dirty="0"/>
              <a:t>Suunnittele Tukholman-matka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3B7CB-B126-8208-629C-18357A3B9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977"/>
            <a:ext cx="10537064" cy="441573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Saapuminen</a:t>
            </a:r>
            <a:r>
              <a:rPr lang="en-US" dirty="0"/>
              <a:t> </a:t>
            </a:r>
            <a:r>
              <a:rPr lang="en-US" dirty="0" err="1"/>
              <a:t>terminaaliin</a:t>
            </a:r>
            <a:r>
              <a:rPr lang="en-US" dirty="0"/>
              <a:t> (</a:t>
            </a:r>
            <a:r>
              <a:rPr lang="en-US" dirty="0" err="1"/>
              <a:t>Värtaterminalen</a:t>
            </a:r>
            <a:r>
              <a:rPr lang="en-US" dirty="0"/>
              <a:t>) </a:t>
            </a:r>
            <a:r>
              <a:rPr lang="en-US" dirty="0" err="1"/>
              <a:t>klo</a:t>
            </a:r>
            <a:r>
              <a:rPr lang="en-US" dirty="0"/>
              <a:t> 10.00</a:t>
            </a:r>
          </a:p>
          <a:p>
            <a:r>
              <a:rPr lang="en-US" err="1"/>
              <a:t>Siirtyminen</a:t>
            </a:r>
            <a:r>
              <a:rPr lang="en-US" dirty="0"/>
              <a:t> </a:t>
            </a:r>
            <a:r>
              <a:rPr lang="en-US" err="1"/>
              <a:t>terminaalista</a:t>
            </a:r>
            <a:r>
              <a:rPr lang="en-US" dirty="0"/>
              <a:t> </a:t>
            </a:r>
            <a:r>
              <a:rPr lang="en-US" err="1"/>
              <a:t>keskustaan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Kävellen</a:t>
            </a:r>
            <a:r>
              <a:rPr lang="en-US" dirty="0"/>
              <a:t>?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err="1"/>
              <a:t>Julkisilla</a:t>
            </a:r>
            <a:r>
              <a:rPr lang="en-US" dirty="0"/>
              <a:t>?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>
                <a:hlinkClick r:id="rId2"/>
              </a:rPr>
              <a:t>Tukholman julkisten matkahaku</a:t>
            </a:r>
            <a:endParaRPr lang="en-US" dirty="0"/>
          </a:p>
          <a:p>
            <a:pPr lvl="2">
              <a:buFont typeface="Wingdings" panose="020B0604020202020204" pitchFamily="34" charset="0"/>
              <a:buChar char="§"/>
            </a:pPr>
            <a:endParaRPr lang="en-US" dirty="0"/>
          </a:p>
          <a:p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tekemistä</a:t>
            </a:r>
            <a:r>
              <a:rPr lang="en-US" dirty="0"/>
              <a:t> </a:t>
            </a:r>
            <a:r>
              <a:rPr lang="en-US" dirty="0" err="1"/>
              <a:t>keskustassa</a:t>
            </a:r>
            <a:r>
              <a:rPr lang="en-US" dirty="0"/>
              <a:t> (</a:t>
            </a:r>
            <a:r>
              <a:rPr lang="en-US" dirty="0" err="1"/>
              <a:t>mieti</a:t>
            </a:r>
            <a:r>
              <a:rPr lang="en-US" dirty="0"/>
              <a:t> </a:t>
            </a:r>
            <a:r>
              <a:rPr lang="en-US" dirty="0" err="1"/>
              <a:t>siirtymät</a:t>
            </a:r>
            <a:r>
              <a:rPr lang="en-US" dirty="0"/>
              <a:t>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Nähtävyydet</a:t>
            </a:r>
            <a:endParaRPr lang="en-US"/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 err="1"/>
              <a:t>Rakennukset</a:t>
            </a:r>
            <a:r>
              <a:rPr lang="en-US" dirty="0"/>
              <a:t>, </a:t>
            </a:r>
            <a:r>
              <a:rPr lang="en-US" dirty="0" err="1"/>
              <a:t>museot</a:t>
            </a:r>
            <a:r>
              <a:rPr lang="en-US" dirty="0"/>
              <a:t> </a:t>
            </a:r>
            <a:r>
              <a:rPr lang="en-US" dirty="0" err="1"/>
              <a:t>jne</a:t>
            </a:r>
            <a:r>
              <a:rPr lang="en-US" dirty="0"/>
              <a:t>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Kaupat</a:t>
            </a:r>
            <a:endParaRPr lang="en-US"/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 err="1"/>
              <a:t>Vaatekaupat</a:t>
            </a:r>
            <a:r>
              <a:rPr lang="en-US" dirty="0"/>
              <a:t>, </a:t>
            </a:r>
            <a:r>
              <a:rPr lang="en-US" dirty="0" err="1"/>
              <a:t>ravintolat</a:t>
            </a:r>
            <a:r>
              <a:rPr lang="en-US" dirty="0"/>
              <a:t> </a:t>
            </a:r>
            <a:r>
              <a:rPr lang="en-US" dirty="0" err="1"/>
              <a:t>jne</a:t>
            </a:r>
            <a:r>
              <a:rPr lang="en-US" dirty="0"/>
              <a:t>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/>
              <a:t>Puistot</a:t>
            </a:r>
            <a:endParaRPr lang="en-US"/>
          </a:p>
          <a:p>
            <a:r>
              <a:rPr lang="en-US" dirty="0" err="1"/>
              <a:t>Laiva</a:t>
            </a:r>
            <a:r>
              <a:rPr lang="en-US" dirty="0"/>
              <a:t> </a:t>
            </a:r>
            <a:r>
              <a:rPr lang="en-US" dirty="0" err="1"/>
              <a:t>Tukholmasta</a:t>
            </a:r>
            <a:r>
              <a:rPr lang="en-US" dirty="0"/>
              <a:t> 16.45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B77F46-CE4F-4728-0FE6-242222D0CCE4}"/>
              </a:ext>
            </a:extLst>
          </p:cNvPr>
          <p:cNvSpPr txBox="1"/>
          <p:nvPr/>
        </p:nvSpPr>
        <p:spPr>
          <a:xfrm>
            <a:off x="826559" y="568910"/>
            <a:ext cx="1054422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dirty="0" err="1"/>
              <a:t>Aikataulu</a:t>
            </a:r>
            <a:r>
              <a:rPr lang="en-US" sz="5400" dirty="0"/>
              <a:t> ja </a:t>
            </a:r>
            <a:r>
              <a:rPr lang="en-US" sz="5400" dirty="0" err="1"/>
              <a:t>sisältö</a:t>
            </a:r>
          </a:p>
        </p:txBody>
      </p:sp>
    </p:spTree>
    <p:extLst>
      <p:ext uri="{BB962C8B-B14F-4D97-AF65-F5344CB8AC3E}">
        <p14:creationId xmlns:p14="http://schemas.microsoft.com/office/powerpoint/2010/main" val="3311669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EB200-2DCB-B29C-6D4F-596A51F7E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Ohje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A4C32-4738-EEA3-26E8-9BB21DC17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Luo </a:t>
            </a:r>
            <a:r>
              <a:rPr lang="en-US" dirty="0" err="1"/>
              <a:t>diaesitys</a:t>
            </a:r>
            <a:r>
              <a:rPr lang="en-US" dirty="0"/>
              <a:t> </a:t>
            </a:r>
            <a:r>
              <a:rPr lang="en-US" dirty="0" err="1"/>
              <a:t>Powerpointissa</a:t>
            </a:r>
          </a:p>
          <a:p>
            <a:r>
              <a:rPr lang="en-US" dirty="0" err="1"/>
              <a:t>Suunnittele</a:t>
            </a:r>
            <a:r>
              <a:rPr lang="en-US" dirty="0"/>
              <a:t> </a:t>
            </a:r>
            <a:r>
              <a:rPr lang="en-US" dirty="0" err="1"/>
              <a:t>aikataulu</a:t>
            </a:r>
            <a:r>
              <a:rPr lang="en-US" dirty="0"/>
              <a:t> </a:t>
            </a:r>
            <a:r>
              <a:rPr lang="en-US" dirty="0" err="1"/>
              <a:t>Tukholman-reissulle</a:t>
            </a:r>
            <a:endParaRPr lang="en-US" dirty="0"/>
          </a:p>
          <a:p>
            <a:r>
              <a:rPr lang="en-US" dirty="0" err="1"/>
              <a:t>Mieti</a:t>
            </a:r>
            <a:r>
              <a:rPr lang="en-US" dirty="0"/>
              <a:t> </a:t>
            </a:r>
            <a:r>
              <a:rPr lang="en-US" dirty="0" err="1"/>
              <a:t>missä</a:t>
            </a:r>
            <a:r>
              <a:rPr lang="en-US" dirty="0"/>
              <a:t> </a:t>
            </a:r>
            <a:r>
              <a:rPr lang="en-US" dirty="0" err="1"/>
              <a:t>haluat</a:t>
            </a:r>
            <a:r>
              <a:rPr lang="en-US" dirty="0"/>
              <a:t> </a:t>
            </a:r>
            <a:r>
              <a:rPr lang="en-US" dirty="0" err="1"/>
              <a:t>käydä</a:t>
            </a:r>
            <a:r>
              <a:rPr lang="en-US" dirty="0"/>
              <a:t> ja </a:t>
            </a:r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haluat</a:t>
            </a:r>
            <a:r>
              <a:rPr lang="en-US" dirty="0"/>
              <a:t> </a:t>
            </a:r>
            <a:r>
              <a:rPr lang="en-US" dirty="0" err="1"/>
              <a:t>tehdä</a:t>
            </a:r>
          </a:p>
          <a:p>
            <a:r>
              <a:rPr lang="en-US" dirty="0"/>
              <a:t>Varaa </a:t>
            </a:r>
            <a:r>
              <a:rPr lang="en-US" dirty="0" err="1"/>
              <a:t>tarpeeksi</a:t>
            </a:r>
            <a:r>
              <a:rPr lang="en-US" dirty="0"/>
              <a:t> </a:t>
            </a:r>
            <a:r>
              <a:rPr lang="en-US" dirty="0" err="1"/>
              <a:t>aikaa</a:t>
            </a:r>
            <a:r>
              <a:rPr lang="en-US" dirty="0"/>
              <a:t> </a:t>
            </a:r>
            <a:r>
              <a:rPr lang="en-US" dirty="0" err="1"/>
              <a:t>siirtymiin</a:t>
            </a:r>
            <a:r>
              <a:rPr lang="en-US" dirty="0"/>
              <a:t> </a:t>
            </a:r>
            <a:r>
              <a:rPr lang="en-US" dirty="0" err="1"/>
              <a:t>paikasta</a:t>
            </a:r>
            <a:r>
              <a:rPr lang="en-US" dirty="0"/>
              <a:t> </a:t>
            </a:r>
            <a:r>
              <a:rPr lang="en-US" dirty="0" err="1"/>
              <a:t>toiseen</a:t>
            </a:r>
          </a:p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diaesitykseen</a:t>
            </a:r>
            <a:r>
              <a:rPr lang="en-US" dirty="0"/>
              <a:t> </a:t>
            </a:r>
            <a:r>
              <a:rPr lang="en-US" dirty="0" err="1"/>
              <a:t>kuvia</a:t>
            </a:r>
            <a:r>
              <a:rPr lang="en-US" dirty="0"/>
              <a:t>, </a:t>
            </a:r>
            <a:r>
              <a:rPr lang="en-US" dirty="0" err="1"/>
              <a:t>videoita</a:t>
            </a:r>
            <a:r>
              <a:rPr lang="en-US" dirty="0"/>
              <a:t> tai </a:t>
            </a:r>
            <a:r>
              <a:rPr lang="en-US" dirty="0" err="1"/>
              <a:t>muuta</a:t>
            </a:r>
            <a:r>
              <a:rPr lang="en-US" dirty="0"/>
              <a:t> </a:t>
            </a:r>
            <a:r>
              <a:rPr lang="en-US" dirty="0" err="1"/>
              <a:t>mediaa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264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0992C-C678-4195-B65D-575962DAB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Palautus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80DE6-902F-BC41-AA24-30AC4A2B8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hlinkClick r:id="rId2"/>
              </a:rPr>
              <a:t>Tänne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308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Office-teema</vt:lpstr>
      <vt:lpstr>Suunnittele Tukholman-matka</vt:lpstr>
      <vt:lpstr>PowerPoint Presentation</vt:lpstr>
      <vt:lpstr>Ohje</vt:lpstr>
      <vt:lpstr>Palautus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107</cp:revision>
  <dcterms:created xsi:type="dcterms:W3CDTF">2025-04-27T18:46:44Z</dcterms:created>
  <dcterms:modified xsi:type="dcterms:W3CDTF">2025-04-29T06:50:56Z</dcterms:modified>
</cp:coreProperties>
</file>