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943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7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346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073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425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32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87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36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607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82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817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93C91-1140-4105-AEC1-F04893476E1A}" type="datetimeFigureOut">
              <a:rPr lang="fi-FI" smtClean="0"/>
              <a:t>5.4.2016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B33A-317A-4FA7-B95A-14CC649D0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238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Lisää harjoitusta bassoavaimella </a:t>
            </a:r>
            <a:r>
              <a:rPr lang="fi-FI" smtClean="0"/>
              <a:t>eli F-avaimella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Nimeä vielä F-avaimen eli bassoavainharjoituksen nuotit.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10" y="2930236"/>
            <a:ext cx="10857068" cy="298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29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Lisää harjoitusta bassoavaimella eli F-avaimella</vt:lpstr>
    </vt:vector>
  </TitlesOfParts>
  <Company>Konneveden kunta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Lisää harjoitusta bassoavaimella eli F-avaimella</dc:title>
  <dc:creator>Satu Karonen</dc:creator>
  <cp:lastModifiedBy>Satu Karonen</cp:lastModifiedBy>
  <cp:revision>1</cp:revision>
  <dcterms:created xsi:type="dcterms:W3CDTF">2016-04-05T19:25:43Z</dcterms:created>
  <dcterms:modified xsi:type="dcterms:W3CDTF">2016-04-05T19:26:11Z</dcterms:modified>
</cp:coreProperties>
</file>