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a:t>Muokkaa ots.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a:t>Muokkaa ots.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a:t>Muokkaa ots.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57300"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633864"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a:t>Muokkaa ots.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a:t>Muokkaa ots.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751F70-63A3-4030-A5C8-213FC39115BC}"/>
              </a:ext>
            </a:extLst>
          </p:cNvPr>
          <p:cNvSpPr>
            <a:spLocks noGrp="1"/>
          </p:cNvSpPr>
          <p:nvPr>
            <p:ph type="ctrTitle"/>
          </p:nvPr>
        </p:nvSpPr>
        <p:spPr>
          <a:xfrm>
            <a:off x="4245792" y="1800596"/>
            <a:ext cx="3957303" cy="2744742"/>
          </a:xfrm>
        </p:spPr>
        <p:txBody>
          <a:bodyPr/>
          <a:lstStyle/>
          <a:p>
            <a:r>
              <a:rPr lang="fi-FI" sz="4000" dirty="0"/>
              <a:t>Ruutu-</a:t>
            </a:r>
            <a:br>
              <a:rPr lang="fi-FI" sz="4000" dirty="0"/>
            </a:br>
            <a:r>
              <a:rPr lang="fi-FI" sz="4000" dirty="0"/>
              <a:t>suurennos</a:t>
            </a:r>
          </a:p>
        </p:txBody>
      </p:sp>
      <p:sp>
        <p:nvSpPr>
          <p:cNvPr id="3" name="Alaotsikko 2">
            <a:extLst>
              <a:ext uri="{FF2B5EF4-FFF2-40B4-BE49-F238E27FC236}">
                <a16:creationId xmlns:a16="http://schemas.microsoft.com/office/drawing/2014/main" id="{B5707EDD-6C71-4B3F-8C97-524AA0CEBB45}"/>
              </a:ext>
            </a:extLst>
          </p:cNvPr>
          <p:cNvSpPr>
            <a:spLocks noGrp="1"/>
          </p:cNvSpPr>
          <p:nvPr>
            <p:ph type="subTitle" idx="1"/>
          </p:nvPr>
        </p:nvSpPr>
        <p:spPr/>
        <p:txBody>
          <a:bodyPr/>
          <a:lstStyle/>
          <a:p>
            <a:r>
              <a:rPr lang="fi-FI" dirty="0" err="1"/>
              <a:t>Step-by-step-tutorial</a:t>
            </a:r>
            <a:endParaRPr lang="fi-FI" dirty="0"/>
          </a:p>
        </p:txBody>
      </p:sp>
    </p:spTree>
    <p:extLst>
      <p:ext uri="{BB962C8B-B14F-4D97-AF65-F5344CB8AC3E}">
        <p14:creationId xmlns:p14="http://schemas.microsoft.com/office/powerpoint/2010/main" val="399319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3D0D4F-C264-4888-AC9A-D299DD4D23C2}"/>
              </a:ext>
            </a:extLst>
          </p:cNvPr>
          <p:cNvSpPr>
            <a:spLocks noGrp="1"/>
          </p:cNvSpPr>
          <p:nvPr>
            <p:ph type="title"/>
          </p:nvPr>
        </p:nvSpPr>
        <p:spPr/>
        <p:txBody>
          <a:bodyPr>
            <a:normAutofit/>
          </a:bodyPr>
          <a:lstStyle/>
          <a:p>
            <a:r>
              <a:rPr lang="fi-FI" sz="6000" dirty="0"/>
              <a:t>8. </a:t>
            </a:r>
          </a:p>
        </p:txBody>
      </p:sp>
      <p:pic>
        <p:nvPicPr>
          <p:cNvPr id="6" name="Sisällön paikkamerkki 5" descr="Kuva, joka sisältää kohteen peili, huone, tietokone&#10;&#10;Kuvaus luotu automaattisesti">
            <a:extLst>
              <a:ext uri="{FF2B5EF4-FFF2-40B4-BE49-F238E27FC236}">
                <a16:creationId xmlns:a16="http://schemas.microsoft.com/office/drawing/2014/main" id="{B3541187-7F07-48B3-A222-55877493CE95}"/>
              </a:ext>
            </a:extLst>
          </p:cNvPr>
          <p:cNvPicPr>
            <a:picLocks noGrp="1" noChangeAspect="1"/>
          </p:cNvPicPr>
          <p:nvPr>
            <p:ph idx="1"/>
          </p:nvPr>
        </p:nvPicPr>
        <p:blipFill>
          <a:blip r:embed="rId2"/>
          <a:stretch>
            <a:fillRect/>
          </a:stretch>
        </p:blipFill>
        <p:spPr>
          <a:xfrm>
            <a:off x="765175" y="1103908"/>
            <a:ext cx="6771372" cy="5078528"/>
          </a:xfrm>
        </p:spPr>
      </p:pic>
      <p:sp>
        <p:nvSpPr>
          <p:cNvPr id="4" name="Tekstin paikkamerkki 3">
            <a:extLst>
              <a:ext uri="{FF2B5EF4-FFF2-40B4-BE49-F238E27FC236}">
                <a16:creationId xmlns:a16="http://schemas.microsoft.com/office/drawing/2014/main" id="{1C7949DE-BC08-4FCC-A115-5C72DE65CF72}"/>
              </a:ext>
            </a:extLst>
          </p:cNvPr>
          <p:cNvSpPr>
            <a:spLocks noGrp="1"/>
          </p:cNvSpPr>
          <p:nvPr>
            <p:ph type="body" sz="half" idx="2"/>
          </p:nvPr>
        </p:nvSpPr>
        <p:spPr/>
        <p:txBody>
          <a:bodyPr>
            <a:normAutofit fontScale="92500" lnSpcReduction="20000"/>
          </a:bodyPr>
          <a:lstStyle/>
          <a:p>
            <a:r>
              <a:rPr lang="fi-FI" dirty="0"/>
              <a:t>Tähän kuvaan tuli vaakatasoon 9 ruutu ja pystyyn päin 10 ruutu. Seuraavaksi tarvitset isomman paperin, johon piirretään samanlainen ruudukko isommilla ruuduilla.</a:t>
            </a:r>
          </a:p>
          <a:p>
            <a:r>
              <a:rPr lang="fi-FI" dirty="0"/>
              <a:t>Jos ei A4 isompaa paperia löydy, ruudukko voisi olla vaikka 2,5 cm:n ruuduilla (riippuu alkuperäisestä kuvasta, kuinka iso mahtuu). Eli jos sinulla on 5 senttimetrin ruudut suurennoksessa, tämä kuva tarvitsisi paperin kooltaan 9X5= alareunan koko 45 cm ja pystyyn päin kokoa 10X5 cm = 50, siis 45X50 cm. Laske ruutujen koko semmoiseksi, että mahtuu.  </a:t>
            </a:r>
          </a:p>
        </p:txBody>
      </p:sp>
    </p:spTree>
    <p:extLst>
      <p:ext uri="{BB962C8B-B14F-4D97-AF65-F5344CB8AC3E}">
        <p14:creationId xmlns:p14="http://schemas.microsoft.com/office/powerpoint/2010/main" val="81123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F2FD0-CB9C-4219-9C7F-E022A29DEB0B}"/>
              </a:ext>
            </a:extLst>
          </p:cNvPr>
          <p:cNvSpPr>
            <a:spLocks noGrp="1"/>
          </p:cNvSpPr>
          <p:nvPr>
            <p:ph type="title"/>
          </p:nvPr>
        </p:nvSpPr>
        <p:spPr/>
        <p:txBody>
          <a:bodyPr>
            <a:normAutofit/>
          </a:bodyPr>
          <a:lstStyle/>
          <a:p>
            <a:r>
              <a:rPr lang="fi-FI" sz="6000" dirty="0"/>
              <a:t>9.</a:t>
            </a:r>
          </a:p>
        </p:txBody>
      </p:sp>
      <p:pic>
        <p:nvPicPr>
          <p:cNvPr id="6" name="Sisällön paikkamerkki 5">
            <a:extLst>
              <a:ext uri="{FF2B5EF4-FFF2-40B4-BE49-F238E27FC236}">
                <a16:creationId xmlns:a16="http://schemas.microsoft.com/office/drawing/2014/main" id="{200DD034-BC2C-40DB-B781-1679721EDE05}"/>
              </a:ext>
            </a:extLst>
          </p:cNvPr>
          <p:cNvPicPr>
            <a:picLocks noGrp="1" noChangeAspect="1"/>
          </p:cNvPicPr>
          <p:nvPr>
            <p:ph idx="1"/>
          </p:nvPr>
        </p:nvPicPr>
        <p:blipFill>
          <a:blip r:embed="rId2"/>
          <a:stretch>
            <a:fillRect/>
          </a:stretch>
        </p:blipFill>
        <p:spPr>
          <a:xfrm>
            <a:off x="1206224" y="169149"/>
            <a:ext cx="4889776" cy="6519702"/>
          </a:xfrm>
        </p:spPr>
      </p:pic>
      <p:sp>
        <p:nvSpPr>
          <p:cNvPr id="4" name="Tekstin paikkamerkki 3">
            <a:extLst>
              <a:ext uri="{FF2B5EF4-FFF2-40B4-BE49-F238E27FC236}">
                <a16:creationId xmlns:a16="http://schemas.microsoft.com/office/drawing/2014/main" id="{A40CC01B-1318-44C2-BD6F-06F58FDC1CF6}"/>
              </a:ext>
            </a:extLst>
          </p:cNvPr>
          <p:cNvSpPr>
            <a:spLocks noGrp="1"/>
          </p:cNvSpPr>
          <p:nvPr>
            <p:ph type="body" sz="half" idx="2"/>
          </p:nvPr>
        </p:nvSpPr>
        <p:spPr/>
        <p:txBody>
          <a:bodyPr/>
          <a:lstStyle/>
          <a:p>
            <a:r>
              <a:rPr lang="fi-FI" sz="2000" dirty="0"/>
              <a:t>Piirrän nyt tätä varten tyhjälle paperille ruudukon, jossa ruutujen koko on 2 cm. Tässä kannattaa käyttää haaleaa viivaa, sillä ruudukko on tarkoitus pyyhkiä pois, kun kuva on suurennettu</a:t>
            </a:r>
            <a:r>
              <a:rPr lang="fi-FI" dirty="0"/>
              <a:t>.  </a:t>
            </a:r>
          </a:p>
        </p:txBody>
      </p:sp>
    </p:spTree>
    <p:extLst>
      <p:ext uri="{BB962C8B-B14F-4D97-AF65-F5344CB8AC3E}">
        <p14:creationId xmlns:p14="http://schemas.microsoft.com/office/powerpoint/2010/main" val="219744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A0455A-C9C0-44A6-B0B1-A2ADA6F963E1}"/>
              </a:ext>
            </a:extLst>
          </p:cNvPr>
          <p:cNvSpPr>
            <a:spLocks noGrp="1"/>
          </p:cNvSpPr>
          <p:nvPr>
            <p:ph type="title"/>
          </p:nvPr>
        </p:nvSpPr>
        <p:spPr/>
        <p:txBody>
          <a:bodyPr>
            <a:normAutofit/>
          </a:bodyPr>
          <a:lstStyle/>
          <a:p>
            <a:r>
              <a:rPr lang="fi-FI" sz="6000" dirty="0"/>
              <a:t>10.</a:t>
            </a:r>
          </a:p>
        </p:txBody>
      </p:sp>
      <p:pic>
        <p:nvPicPr>
          <p:cNvPr id="6" name="Sisällön paikkamerkki 5" descr="Kuva, joka sisältää kohteen sisä, valkoinen, pieni, musta&#10;&#10;Kuvaus luotu automaattisesti">
            <a:extLst>
              <a:ext uri="{FF2B5EF4-FFF2-40B4-BE49-F238E27FC236}">
                <a16:creationId xmlns:a16="http://schemas.microsoft.com/office/drawing/2014/main" id="{B2C8344E-666C-46C5-8405-172B30E84E10}"/>
              </a:ext>
            </a:extLst>
          </p:cNvPr>
          <p:cNvPicPr>
            <a:picLocks noGrp="1" noChangeAspect="1"/>
          </p:cNvPicPr>
          <p:nvPr>
            <p:ph idx="1"/>
          </p:nvPr>
        </p:nvPicPr>
        <p:blipFill>
          <a:blip r:embed="rId2"/>
          <a:stretch>
            <a:fillRect/>
          </a:stretch>
        </p:blipFill>
        <p:spPr>
          <a:xfrm rot="5400000">
            <a:off x="373972" y="1015515"/>
            <a:ext cx="6215804" cy="4661853"/>
          </a:xfrm>
        </p:spPr>
      </p:pic>
      <p:sp>
        <p:nvSpPr>
          <p:cNvPr id="4" name="Tekstin paikkamerkki 3">
            <a:extLst>
              <a:ext uri="{FF2B5EF4-FFF2-40B4-BE49-F238E27FC236}">
                <a16:creationId xmlns:a16="http://schemas.microsoft.com/office/drawing/2014/main" id="{424D4353-F170-4DC0-83A7-6743D40169C1}"/>
              </a:ext>
            </a:extLst>
          </p:cNvPr>
          <p:cNvSpPr>
            <a:spLocks noGrp="1"/>
          </p:cNvSpPr>
          <p:nvPr>
            <p:ph type="body" sz="half" idx="2"/>
          </p:nvPr>
        </p:nvSpPr>
        <p:spPr/>
        <p:txBody>
          <a:bodyPr>
            <a:normAutofit fontScale="92500" lnSpcReduction="20000"/>
          </a:bodyPr>
          <a:lstStyle/>
          <a:p>
            <a:r>
              <a:rPr lang="fi-FI" sz="2400" dirty="0"/>
              <a:t>Nyt on ruudukko valmiina. Hennosti piirrettynä, että sen voi poistaa kumilla ääriviivojen piirtämisen jälkeen.</a:t>
            </a:r>
          </a:p>
          <a:p>
            <a:r>
              <a:rPr lang="fi-FI" sz="2400" dirty="0"/>
              <a:t>TÄRKEÄÄ:</a:t>
            </a:r>
          </a:p>
          <a:p>
            <a:r>
              <a:rPr lang="fi-FI" sz="2400" dirty="0"/>
              <a:t>Ruutujen on oltava neliöitä ja niitä on oltava yhtä monta kuin alkuperäisessä kuvassa.</a:t>
            </a:r>
          </a:p>
        </p:txBody>
      </p:sp>
    </p:spTree>
    <p:extLst>
      <p:ext uri="{BB962C8B-B14F-4D97-AF65-F5344CB8AC3E}">
        <p14:creationId xmlns:p14="http://schemas.microsoft.com/office/powerpoint/2010/main" val="172137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561AE-9D59-43E9-BC85-571B80497A7B}"/>
              </a:ext>
            </a:extLst>
          </p:cNvPr>
          <p:cNvSpPr>
            <a:spLocks noGrp="1"/>
          </p:cNvSpPr>
          <p:nvPr>
            <p:ph type="title"/>
          </p:nvPr>
        </p:nvSpPr>
        <p:spPr/>
        <p:txBody>
          <a:bodyPr>
            <a:normAutofit/>
          </a:bodyPr>
          <a:lstStyle/>
          <a:p>
            <a:r>
              <a:rPr lang="fi-FI" sz="6000" dirty="0"/>
              <a:t>11.</a:t>
            </a:r>
          </a:p>
        </p:txBody>
      </p:sp>
      <p:pic>
        <p:nvPicPr>
          <p:cNvPr id="6" name="Sisällön paikkamerkki 5" descr="Kuva, joka sisältää kohteen rakennus, nainen, peili, etu&#10;&#10;Kuvaus luotu automaattisesti">
            <a:extLst>
              <a:ext uri="{FF2B5EF4-FFF2-40B4-BE49-F238E27FC236}">
                <a16:creationId xmlns:a16="http://schemas.microsoft.com/office/drawing/2014/main" id="{E37BE45F-3CC8-4B1F-9D3E-C6F9F781D0C5}"/>
              </a:ext>
            </a:extLst>
          </p:cNvPr>
          <p:cNvPicPr>
            <a:picLocks noGrp="1" noChangeAspect="1"/>
          </p:cNvPicPr>
          <p:nvPr>
            <p:ph idx="1"/>
          </p:nvPr>
        </p:nvPicPr>
        <p:blipFill>
          <a:blip r:embed="rId2"/>
          <a:stretch>
            <a:fillRect/>
          </a:stretch>
        </p:blipFill>
        <p:spPr>
          <a:xfrm>
            <a:off x="762000" y="616531"/>
            <a:ext cx="7041358" cy="5281018"/>
          </a:xfrm>
        </p:spPr>
      </p:pic>
      <p:sp>
        <p:nvSpPr>
          <p:cNvPr id="4" name="Tekstin paikkamerkki 3">
            <a:extLst>
              <a:ext uri="{FF2B5EF4-FFF2-40B4-BE49-F238E27FC236}">
                <a16:creationId xmlns:a16="http://schemas.microsoft.com/office/drawing/2014/main" id="{BAEA896B-6FA4-4B00-A382-4C73489A4E0D}"/>
              </a:ext>
            </a:extLst>
          </p:cNvPr>
          <p:cNvSpPr>
            <a:spLocks noGrp="1"/>
          </p:cNvSpPr>
          <p:nvPr>
            <p:ph type="body" sz="half" idx="2"/>
          </p:nvPr>
        </p:nvSpPr>
        <p:spPr/>
        <p:txBody>
          <a:bodyPr/>
          <a:lstStyle/>
          <a:p>
            <a:r>
              <a:rPr lang="fi-FI" dirty="0"/>
              <a:t>Sitten kannattaa laskea ruuduista, mikä on helppo kohta aloittaa.  Minä aloitin tuosta silmäkulmasta; viisi ruutua alaspäin ja kolme oikealle. Hyvä kiinnekohta lähteä piirtämään ääriviivoja. Sitten vaan ruutu kerrallaan piirrät kuvaa, kannattaa katsoa miten ääriviivat menee ruutujen rajoilla, niin se auttaa paljon, että ne kohtaavat oikeassa kohdassa. Jos kuva näyttää hassulta, katso oletko suurentanut oikeaan ruutuun.</a:t>
            </a:r>
          </a:p>
        </p:txBody>
      </p:sp>
    </p:spTree>
    <p:extLst>
      <p:ext uri="{BB962C8B-B14F-4D97-AF65-F5344CB8AC3E}">
        <p14:creationId xmlns:p14="http://schemas.microsoft.com/office/powerpoint/2010/main" val="196096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ADAE3E-7096-49D7-9F2B-CA1628AA2472}"/>
              </a:ext>
            </a:extLst>
          </p:cNvPr>
          <p:cNvSpPr>
            <a:spLocks noGrp="1"/>
          </p:cNvSpPr>
          <p:nvPr>
            <p:ph type="title"/>
          </p:nvPr>
        </p:nvSpPr>
        <p:spPr/>
        <p:txBody>
          <a:bodyPr>
            <a:normAutofit/>
          </a:bodyPr>
          <a:lstStyle/>
          <a:p>
            <a:r>
              <a:rPr lang="fi-FI" sz="6000" dirty="0"/>
              <a:t>12.</a:t>
            </a:r>
          </a:p>
        </p:txBody>
      </p:sp>
      <p:pic>
        <p:nvPicPr>
          <p:cNvPr id="6" name="Sisällön paikkamerkki 5" descr="Kuva, joka sisältää kohteen sisä, pieni, vierekkäin, nuori&#10;&#10;Kuvaus luotu automaattisesti">
            <a:extLst>
              <a:ext uri="{FF2B5EF4-FFF2-40B4-BE49-F238E27FC236}">
                <a16:creationId xmlns:a16="http://schemas.microsoft.com/office/drawing/2014/main" id="{51B0104F-0651-4BD0-BFB7-A7392DA8D301}"/>
              </a:ext>
            </a:extLst>
          </p:cNvPr>
          <p:cNvPicPr>
            <a:picLocks noGrp="1" noChangeAspect="1"/>
          </p:cNvPicPr>
          <p:nvPr>
            <p:ph idx="1"/>
          </p:nvPr>
        </p:nvPicPr>
        <p:blipFill>
          <a:blip r:embed="rId2"/>
          <a:stretch>
            <a:fillRect/>
          </a:stretch>
        </p:blipFill>
        <p:spPr>
          <a:xfrm rot="5400000">
            <a:off x="1271605" y="1622407"/>
            <a:ext cx="5619611" cy="4214708"/>
          </a:xfrm>
        </p:spPr>
      </p:pic>
      <p:sp>
        <p:nvSpPr>
          <p:cNvPr id="4" name="Tekstin paikkamerkki 3">
            <a:extLst>
              <a:ext uri="{FF2B5EF4-FFF2-40B4-BE49-F238E27FC236}">
                <a16:creationId xmlns:a16="http://schemas.microsoft.com/office/drawing/2014/main" id="{A3AAF7CE-962A-42B4-BC6C-4D37E1168878}"/>
              </a:ext>
            </a:extLst>
          </p:cNvPr>
          <p:cNvSpPr>
            <a:spLocks noGrp="1"/>
          </p:cNvSpPr>
          <p:nvPr>
            <p:ph type="body" sz="half" idx="2"/>
          </p:nvPr>
        </p:nvSpPr>
        <p:spPr/>
        <p:txBody>
          <a:bodyPr>
            <a:normAutofit/>
          </a:bodyPr>
          <a:lstStyle/>
          <a:p>
            <a:r>
              <a:rPr lang="fi-FI" sz="2400" dirty="0"/>
              <a:t>Esimerkiksi tuossa leukalinjassa olen laittanut pientä merkkiä seuraavaan ruuturajaan, mihin päin se viiva kulkee siinä kohdalla. Piirrä hennosti, niin on helppo korjailla.</a:t>
            </a:r>
          </a:p>
        </p:txBody>
      </p:sp>
    </p:spTree>
    <p:extLst>
      <p:ext uri="{BB962C8B-B14F-4D97-AF65-F5344CB8AC3E}">
        <p14:creationId xmlns:p14="http://schemas.microsoft.com/office/powerpoint/2010/main" val="402247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F136A5-29D8-4589-8D78-D27D2F19F28B}"/>
              </a:ext>
            </a:extLst>
          </p:cNvPr>
          <p:cNvSpPr>
            <a:spLocks noGrp="1"/>
          </p:cNvSpPr>
          <p:nvPr>
            <p:ph type="title"/>
          </p:nvPr>
        </p:nvSpPr>
        <p:spPr/>
        <p:txBody>
          <a:bodyPr>
            <a:normAutofit/>
          </a:bodyPr>
          <a:lstStyle/>
          <a:p>
            <a:r>
              <a:rPr lang="fi-FI" sz="6000" dirty="0"/>
              <a:t>13.</a:t>
            </a:r>
          </a:p>
        </p:txBody>
      </p:sp>
      <p:pic>
        <p:nvPicPr>
          <p:cNvPr id="6" name="Sisällön paikkamerkki 5" descr="Kuva, joka sisältää kohteen sisä, istuminen, valkoinen, mies&#10;&#10;Kuvaus luotu automaattisesti">
            <a:extLst>
              <a:ext uri="{FF2B5EF4-FFF2-40B4-BE49-F238E27FC236}">
                <a16:creationId xmlns:a16="http://schemas.microsoft.com/office/drawing/2014/main" id="{26BBAB1D-97FB-4146-9381-2E8486DF3742}"/>
              </a:ext>
            </a:extLst>
          </p:cNvPr>
          <p:cNvPicPr>
            <a:picLocks noGrp="1" noChangeAspect="1"/>
          </p:cNvPicPr>
          <p:nvPr>
            <p:ph idx="1"/>
          </p:nvPr>
        </p:nvPicPr>
        <p:blipFill>
          <a:blip r:embed="rId2"/>
          <a:stretch>
            <a:fillRect/>
          </a:stretch>
        </p:blipFill>
        <p:spPr>
          <a:xfrm rot="5400000">
            <a:off x="957970" y="1048147"/>
            <a:ext cx="6008342" cy="4506256"/>
          </a:xfrm>
        </p:spPr>
      </p:pic>
      <p:sp>
        <p:nvSpPr>
          <p:cNvPr id="4" name="Tekstin paikkamerkki 3">
            <a:extLst>
              <a:ext uri="{FF2B5EF4-FFF2-40B4-BE49-F238E27FC236}">
                <a16:creationId xmlns:a16="http://schemas.microsoft.com/office/drawing/2014/main" id="{5A3AE688-A419-4347-B707-73BAD358A52B}"/>
              </a:ext>
            </a:extLst>
          </p:cNvPr>
          <p:cNvSpPr>
            <a:spLocks noGrp="1"/>
          </p:cNvSpPr>
          <p:nvPr>
            <p:ph type="body" sz="half" idx="2"/>
          </p:nvPr>
        </p:nvSpPr>
        <p:spPr/>
        <p:txBody>
          <a:bodyPr/>
          <a:lstStyle/>
          <a:p>
            <a:r>
              <a:rPr lang="fi-FI" sz="2000" dirty="0"/>
              <a:t>Pikkuhiljaa ääriviivat asettuvat kohdalleen. Kun ne ovat valmiit. Pyyhi ruudukko pois ja väritä kuva mallin mukaan. </a:t>
            </a:r>
          </a:p>
          <a:p>
            <a:r>
              <a:rPr lang="fi-FI" sz="2000" dirty="0"/>
              <a:t>Puuvärit riittää, mutta voit käyttää muitakin värejä, kuten vaikka vesivärejä, jos vain kotoa löytyy! </a:t>
            </a:r>
          </a:p>
          <a:p>
            <a:endParaRPr lang="fi-FI" dirty="0"/>
          </a:p>
        </p:txBody>
      </p:sp>
    </p:spTree>
    <p:extLst>
      <p:ext uri="{BB962C8B-B14F-4D97-AF65-F5344CB8AC3E}">
        <p14:creationId xmlns:p14="http://schemas.microsoft.com/office/powerpoint/2010/main" val="160453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AFFABA-C74C-4C29-A3B1-F04C5F752EEC}"/>
              </a:ext>
            </a:extLst>
          </p:cNvPr>
          <p:cNvSpPr>
            <a:spLocks noGrp="1"/>
          </p:cNvSpPr>
          <p:nvPr>
            <p:ph type="title"/>
          </p:nvPr>
        </p:nvSpPr>
        <p:spPr/>
        <p:txBody>
          <a:bodyPr>
            <a:normAutofit fontScale="90000"/>
          </a:bodyPr>
          <a:lstStyle/>
          <a:p>
            <a:pPr marL="685800" marR="0" lvl="1" indent="-228600" algn="l" defTabSz="914400" rtl="0" eaLnBrk="1" fontAlgn="auto" latinLnBrk="0" hangingPunct="1">
              <a:lnSpc>
                <a:spcPct val="110000"/>
              </a:lnSpc>
              <a:spcBef>
                <a:spcPts val="700"/>
              </a:spcBef>
              <a:spcAft>
                <a:spcPts val="0"/>
              </a:spcAft>
              <a:buClr>
                <a:srgbClr val="2A1A00"/>
              </a:buClr>
              <a:buSzTx/>
              <a:buFont typeface="Gill Sans MT" panose="020B0502020104020203" pitchFamily="34" charset="0"/>
              <a:buChar char="–"/>
              <a:tabLst/>
              <a:defRPr/>
            </a:pPr>
            <a:r>
              <a:rPr lang="fi-FI" sz="2200" dirty="0">
                <a:latin typeface="+mn-lt"/>
              </a:rPr>
              <a:t>Välineet: paperia, lyijykynä, </a:t>
            </a:r>
            <a:r>
              <a:rPr lang="fi-FI" sz="2200" dirty="0" err="1">
                <a:latin typeface="+mn-lt"/>
              </a:rPr>
              <a:t>viivotin</a:t>
            </a:r>
            <a:r>
              <a:rPr lang="fi-FI" sz="2200" dirty="0">
                <a:latin typeface="+mn-lt"/>
              </a:rPr>
              <a:t> 30 cm, puuvärit tms.</a:t>
            </a:r>
            <a:br>
              <a:rPr lang="fi-FI" sz="1800" dirty="0">
                <a:latin typeface="+mj-lt"/>
              </a:rPr>
            </a:br>
            <a:br>
              <a:rPr lang="fi-FI" sz="1800" dirty="0">
                <a:latin typeface="+mn-lt"/>
              </a:rPr>
            </a:br>
            <a:r>
              <a:rPr lang="fi-FI" sz="2000" kern="1200" cap="all" spc="200" dirty="0">
                <a:solidFill>
                  <a:srgbClr val="2A1A00"/>
                </a:solidFill>
                <a:latin typeface="+mn-lt"/>
                <a:ea typeface="+mn-ea"/>
                <a:cs typeface="+mn-cs"/>
              </a:rPr>
              <a:t>Etsi kuva, jonka haluat suurentaa. Kuva voi olla piirretty tai valokuva. Piirretty on helpompi toistaa. Hyvä koko on noin 10x10 cm. </a:t>
            </a:r>
            <a:br>
              <a:rPr lang="fi-FI" sz="2000" kern="1200" cap="all" spc="200" dirty="0">
                <a:solidFill>
                  <a:srgbClr val="2A1A00"/>
                </a:solidFill>
                <a:latin typeface="Impact" panose="020B0806030902050204"/>
                <a:ea typeface="+mn-ea"/>
                <a:cs typeface="+mn-cs"/>
              </a:rPr>
            </a:br>
            <a:endParaRPr lang="fi-FI" sz="2000" dirty="0"/>
          </a:p>
        </p:txBody>
      </p:sp>
      <p:sp>
        <p:nvSpPr>
          <p:cNvPr id="3" name="Sisällön paikkamerkki 2">
            <a:extLst>
              <a:ext uri="{FF2B5EF4-FFF2-40B4-BE49-F238E27FC236}">
                <a16:creationId xmlns:a16="http://schemas.microsoft.com/office/drawing/2014/main" id="{807997A5-9F9D-4B78-986A-5F1AA8CFFD22}"/>
              </a:ext>
            </a:extLst>
          </p:cNvPr>
          <p:cNvSpPr>
            <a:spLocks noGrp="1"/>
          </p:cNvSpPr>
          <p:nvPr>
            <p:ph idx="1"/>
          </p:nvPr>
        </p:nvSpPr>
        <p:spPr/>
        <p:txBody>
          <a:bodyPr>
            <a:normAutofit/>
          </a:bodyPr>
          <a:lstStyle/>
          <a:p>
            <a:pPr marL="457200" lvl="1" indent="0">
              <a:buNone/>
            </a:pPr>
            <a:r>
              <a:rPr lang="fi-FI" dirty="0"/>
              <a:t>Esimerkiksi sarjakuvan yksi ruutu on hyvä suurennuskohde, mutta jos haluat haastetta, valokuva on siihen parempi. Kuvaa voi etsiä lehdistä, jos ei ole tulostinta kotona.  Itse tulostin netistä tämän Tyttö ja helmikorvakoru- maalauksen kokoon  9X11.</a:t>
            </a:r>
          </a:p>
          <a:p>
            <a:pPr marL="457200" lvl="1" indent="0">
              <a:buNone/>
            </a:pPr>
            <a:r>
              <a:rPr lang="fi-FI" dirty="0"/>
              <a:t>Toivottavasti sinulla on ainakin A4 –kokoista paperia ja jos vain värikyniä kotoa löytyy, niin väritä kuva. </a:t>
            </a:r>
            <a:r>
              <a:rPr lang="fi-FI" b="1" dirty="0"/>
              <a:t>Laita tänään </a:t>
            </a:r>
            <a:r>
              <a:rPr lang="fi-FI" b="1" dirty="0" err="1"/>
              <a:t>kuvistunnin</a:t>
            </a:r>
            <a:r>
              <a:rPr lang="fi-FI" b="1" dirty="0"/>
              <a:t> päätyttyä kuva minulle työstäsi siinä vaiheessa, </a:t>
            </a:r>
            <a:r>
              <a:rPr lang="fi-FI" b="1"/>
              <a:t>mihin kerkesit! </a:t>
            </a:r>
            <a:r>
              <a:rPr lang="fi-FI" b="1" dirty="0"/>
              <a:t>Ensi viikolla sitten jatketaan tästä. Puh. nro 040 772 9641, </a:t>
            </a:r>
            <a:r>
              <a:rPr lang="fi-FI" b="1" dirty="0" err="1"/>
              <a:t>Whatsup</a:t>
            </a:r>
            <a:r>
              <a:rPr lang="fi-FI" b="1" dirty="0"/>
              <a:t> käy hyvin, ja siinä voit kysyä myös, jos et ymmärrä jotain kohtaa. </a:t>
            </a:r>
          </a:p>
          <a:p>
            <a:pPr marL="457200" lvl="1" indent="0">
              <a:buNone/>
            </a:pPr>
            <a:endParaRPr lang="fi-FI" b="1" dirty="0"/>
          </a:p>
          <a:p>
            <a:pPr lvl="1"/>
            <a:endParaRPr lang="fi-FI" dirty="0"/>
          </a:p>
        </p:txBody>
      </p:sp>
    </p:spTree>
    <p:extLst>
      <p:ext uri="{BB962C8B-B14F-4D97-AF65-F5344CB8AC3E}">
        <p14:creationId xmlns:p14="http://schemas.microsoft.com/office/powerpoint/2010/main" val="190621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3467D1-82E8-46E5-911B-DF77D48A30B3}"/>
              </a:ext>
            </a:extLst>
          </p:cNvPr>
          <p:cNvSpPr>
            <a:spLocks noGrp="1"/>
          </p:cNvSpPr>
          <p:nvPr>
            <p:ph type="title"/>
          </p:nvPr>
        </p:nvSpPr>
        <p:spPr/>
        <p:txBody>
          <a:bodyPr>
            <a:normAutofit/>
          </a:bodyPr>
          <a:lstStyle/>
          <a:p>
            <a:r>
              <a:rPr lang="fi-FI" sz="6000" dirty="0"/>
              <a:t>1.</a:t>
            </a:r>
          </a:p>
        </p:txBody>
      </p:sp>
      <p:pic>
        <p:nvPicPr>
          <p:cNvPr id="6" name="Sisällön paikkamerkki 5">
            <a:extLst>
              <a:ext uri="{FF2B5EF4-FFF2-40B4-BE49-F238E27FC236}">
                <a16:creationId xmlns:a16="http://schemas.microsoft.com/office/drawing/2014/main" id="{737D152A-FEAB-4A40-8B47-B100D9CE726C}"/>
              </a:ext>
            </a:extLst>
          </p:cNvPr>
          <p:cNvPicPr>
            <a:picLocks noGrp="1" noChangeAspect="1"/>
          </p:cNvPicPr>
          <p:nvPr>
            <p:ph idx="1"/>
          </p:nvPr>
        </p:nvPicPr>
        <p:blipFill>
          <a:blip r:embed="rId2"/>
          <a:stretch>
            <a:fillRect/>
          </a:stretch>
        </p:blipFill>
        <p:spPr>
          <a:xfrm>
            <a:off x="1366753" y="439156"/>
            <a:ext cx="4974726" cy="5979688"/>
          </a:xfrm>
        </p:spPr>
      </p:pic>
      <p:sp>
        <p:nvSpPr>
          <p:cNvPr id="4" name="Tekstin paikkamerkki 3">
            <a:extLst>
              <a:ext uri="{FF2B5EF4-FFF2-40B4-BE49-F238E27FC236}">
                <a16:creationId xmlns:a16="http://schemas.microsoft.com/office/drawing/2014/main" id="{D2534D2F-B63C-4182-A5F0-F55CEF5F6835}"/>
              </a:ext>
            </a:extLst>
          </p:cNvPr>
          <p:cNvSpPr>
            <a:spLocks noGrp="1"/>
          </p:cNvSpPr>
          <p:nvPr>
            <p:ph type="body" sz="half" idx="2"/>
          </p:nvPr>
        </p:nvSpPr>
        <p:spPr/>
        <p:txBody>
          <a:bodyPr/>
          <a:lstStyle/>
          <a:p>
            <a:r>
              <a:rPr lang="fi-FI" sz="2800" dirty="0"/>
              <a:t>Piirrä kuvan alareunan alle suora viiva mahdollisimman vaakatasossa. Pituudella ei väliä vielä.</a:t>
            </a:r>
          </a:p>
          <a:p>
            <a:endParaRPr lang="fi-FI" dirty="0"/>
          </a:p>
        </p:txBody>
      </p:sp>
    </p:spTree>
    <p:extLst>
      <p:ext uri="{BB962C8B-B14F-4D97-AF65-F5344CB8AC3E}">
        <p14:creationId xmlns:p14="http://schemas.microsoft.com/office/powerpoint/2010/main" val="356134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rakennus, valokuva, istuminen, pieni&#10;&#10;Kuvaus luotu automaattisesti">
            <a:extLst>
              <a:ext uri="{FF2B5EF4-FFF2-40B4-BE49-F238E27FC236}">
                <a16:creationId xmlns:a16="http://schemas.microsoft.com/office/drawing/2014/main" id="{0948F83E-FFC5-4D72-83ED-0ADA382B13D8}"/>
              </a:ext>
            </a:extLst>
          </p:cNvPr>
          <p:cNvPicPr>
            <a:picLocks noGrp="1" noChangeAspect="1"/>
          </p:cNvPicPr>
          <p:nvPr>
            <p:ph type="pic" idx="1"/>
          </p:nvPr>
        </p:nvPicPr>
        <p:blipFill>
          <a:blip r:embed="rId2"/>
          <a:srcRect l="3993" r="3993"/>
          <a:stretch>
            <a:fillRect/>
          </a:stretch>
        </p:blipFill>
        <p:spPr/>
      </p:pic>
      <p:sp>
        <p:nvSpPr>
          <p:cNvPr id="3" name="Otsikko 2">
            <a:extLst>
              <a:ext uri="{FF2B5EF4-FFF2-40B4-BE49-F238E27FC236}">
                <a16:creationId xmlns:a16="http://schemas.microsoft.com/office/drawing/2014/main" id="{3F484DE6-7061-4693-A221-C5ABBF59F917}"/>
              </a:ext>
            </a:extLst>
          </p:cNvPr>
          <p:cNvSpPr>
            <a:spLocks noGrp="1"/>
          </p:cNvSpPr>
          <p:nvPr>
            <p:ph type="title"/>
          </p:nvPr>
        </p:nvSpPr>
        <p:spPr/>
        <p:txBody>
          <a:bodyPr>
            <a:normAutofit/>
          </a:bodyPr>
          <a:lstStyle/>
          <a:p>
            <a:r>
              <a:rPr lang="fi-FI" sz="6000" dirty="0"/>
              <a:t>2.</a:t>
            </a:r>
          </a:p>
        </p:txBody>
      </p:sp>
      <p:sp>
        <p:nvSpPr>
          <p:cNvPr id="4" name="Tekstin paikkamerkki 3">
            <a:extLst>
              <a:ext uri="{FF2B5EF4-FFF2-40B4-BE49-F238E27FC236}">
                <a16:creationId xmlns:a16="http://schemas.microsoft.com/office/drawing/2014/main" id="{893B5DCF-0B60-4A2A-9EAB-ED771752BFC3}"/>
              </a:ext>
            </a:extLst>
          </p:cNvPr>
          <p:cNvSpPr>
            <a:spLocks noGrp="1"/>
          </p:cNvSpPr>
          <p:nvPr>
            <p:ph type="body" sz="half" idx="2"/>
          </p:nvPr>
        </p:nvSpPr>
        <p:spPr/>
        <p:txBody>
          <a:bodyPr>
            <a:normAutofit/>
          </a:bodyPr>
          <a:lstStyle/>
          <a:p>
            <a:r>
              <a:rPr lang="fi-FI" sz="3200" dirty="0"/>
              <a:t>Toista samoin yläreunaan</a:t>
            </a:r>
          </a:p>
        </p:txBody>
      </p:sp>
    </p:spTree>
    <p:extLst>
      <p:ext uri="{BB962C8B-B14F-4D97-AF65-F5344CB8AC3E}">
        <p14:creationId xmlns:p14="http://schemas.microsoft.com/office/powerpoint/2010/main" val="320111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0B23AFD5-846C-463D-9150-EF033714003F}"/>
              </a:ext>
            </a:extLst>
          </p:cNvPr>
          <p:cNvPicPr>
            <a:picLocks noGrp="1" noChangeAspect="1"/>
          </p:cNvPicPr>
          <p:nvPr>
            <p:ph type="pic" idx="1"/>
          </p:nvPr>
        </p:nvPicPr>
        <p:blipFill>
          <a:blip r:embed="rId2"/>
          <a:srcRect/>
          <a:stretch/>
        </p:blipFill>
        <p:spPr>
          <a:xfrm>
            <a:off x="1115472" y="0"/>
            <a:ext cx="5691569" cy="6857999"/>
          </a:xfrm>
        </p:spPr>
      </p:pic>
      <p:sp>
        <p:nvSpPr>
          <p:cNvPr id="3" name="Otsikko 2">
            <a:extLst>
              <a:ext uri="{FF2B5EF4-FFF2-40B4-BE49-F238E27FC236}">
                <a16:creationId xmlns:a16="http://schemas.microsoft.com/office/drawing/2014/main" id="{2FF7873A-69B1-48A3-9ECC-8CF26F3242E5}"/>
              </a:ext>
            </a:extLst>
          </p:cNvPr>
          <p:cNvSpPr>
            <a:spLocks noGrp="1"/>
          </p:cNvSpPr>
          <p:nvPr>
            <p:ph type="title"/>
          </p:nvPr>
        </p:nvSpPr>
        <p:spPr/>
        <p:txBody>
          <a:bodyPr/>
          <a:lstStyle/>
          <a:p>
            <a:r>
              <a:rPr lang="fi-FI" sz="6000" dirty="0"/>
              <a:t>3</a:t>
            </a:r>
            <a:r>
              <a:rPr lang="fi-FI" dirty="0"/>
              <a:t>.</a:t>
            </a:r>
          </a:p>
        </p:txBody>
      </p:sp>
      <p:sp>
        <p:nvSpPr>
          <p:cNvPr id="4" name="Tekstin paikkamerkki 3">
            <a:extLst>
              <a:ext uri="{FF2B5EF4-FFF2-40B4-BE49-F238E27FC236}">
                <a16:creationId xmlns:a16="http://schemas.microsoft.com/office/drawing/2014/main" id="{AD3A7903-43B0-46B9-91C4-9B429F8840DF}"/>
              </a:ext>
            </a:extLst>
          </p:cNvPr>
          <p:cNvSpPr>
            <a:spLocks noGrp="1"/>
          </p:cNvSpPr>
          <p:nvPr>
            <p:ph type="body" sz="half" idx="2"/>
          </p:nvPr>
        </p:nvSpPr>
        <p:spPr/>
        <p:txBody>
          <a:bodyPr>
            <a:normAutofit fontScale="92500" lnSpcReduction="10000"/>
          </a:bodyPr>
          <a:lstStyle/>
          <a:p>
            <a:r>
              <a:rPr lang="fi-FI" sz="2800" dirty="0"/>
              <a:t>Jaa alareuna sentin pätkiin tarkasti, erityisesti eka merkki sopivaan kohtaa kuvaan nähden=eli missä se eka viiva kannattaa olla, ettei ole liian kaukana tai liian lähellä kuvaa</a:t>
            </a:r>
          </a:p>
          <a:p>
            <a:endParaRPr lang="fi-FI" dirty="0"/>
          </a:p>
        </p:txBody>
      </p:sp>
    </p:spTree>
    <p:extLst>
      <p:ext uri="{BB962C8B-B14F-4D97-AF65-F5344CB8AC3E}">
        <p14:creationId xmlns:p14="http://schemas.microsoft.com/office/powerpoint/2010/main" val="111883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sisä, näyttö, rakennus, valokuva&#10;&#10;Kuvaus luotu automaattisesti">
            <a:extLst>
              <a:ext uri="{FF2B5EF4-FFF2-40B4-BE49-F238E27FC236}">
                <a16:creationId xmlns:a16="http://schemas.microsoft.com/office/drawing/2014/main" id="{A1B30204-E1A5-4F00-BAE0-C36531139C2D}"/>
              </a:ext>
            </a:extLst>
          </p:cNvPr>
          <p:cNvPicPr>
            <a:picLocks noGrp="1" noChangeAspect="1"/>
          </p:cNvPicPr>
          <p:nvPr>
            <p:ph type="pic" idx="1"/>
          </p:nvPr>
        </p:nvPicPr>
        <p:blipFill>
          <a:blip r:embed="rId2"/>
          <a:srcRect t="12988" b="12988"/>
          <a:stretch>
            <a:fillRect/>
          </a:stretch>
        </p:blipFill>
        <p:spPr/>
      </p:pic>
      <p:sp>
        <p:nvSpPr>
          <p:cNvPr id="3" name="Otsikko 2">
            <a:extLst>
              <a:ext uri="{FF2B5EF4-FFF2-40B4-BE49-F238E27FC236}">
                <a16:creationId xmlns:a16="http://schemas.microsoft.com/office/drawing/2014/main" id="{AA82EBE1-CFA3-48E1-BC0C-86DFB68DA2BB}"/>
              </a:ext>
            </a:extLst>
          </p:cNvPr>
          <p:cNvSpPr>
            <a:spLocks noGrp="1"/>
          </p:cNvSpPr>
          <p:nvPr>
            <p:ph type="title"/>
          </p:nvPr>
        </p:nvSpPr>
        <p:spPr/>
        <p:txBody>
          <a:bodyPr>
            <a:normAutofit/>
          </a:bodyPr>
          <a:lstStyle/>
          <a:p>
            <a:r>
              <a:rPr lang="fi-FI" sz="6000" dirty="0"/>
              <a:t>4.</a:t>
            </a:r>
          </a:p>
        </p:txBody>
      </p:sp>
      <p:sp>
        <p:nvSpPr>
          <p:cNvPr id="4" name="Tekstin paikkamerkki 3">
            <a:extLst>
              <a:ext uri="{FF2B5EF4-FFF2-40B4-BE49-F238E27FC236}">
                <a16:creationId xmlns:a16="http://schemas.microsoft.com/office/drawing/2014/main" id="{F4C236C8-C67F-48DE-99C6-A86F61D0E3C6}"/>
              </a:ext>
            </a:extLst>
          </p:cNvPr>
          <p:cNvSpPr>
            <a:spLocks noGrp="1"/>
          </p:cNvSpPr>
          <p:nvPr>
            <p:ph type="body" sz="half" idx="2"/>
          </p:nvPr>
        </p:nvSpPr>
        <p:spPr/>
        <p:txBody>
          <a:bodyPr>
            <a:normAutofit lnSpcReduction="10000"/>
          </a:bodyPr>
          <a:lstStyle/>
          <a:p>
            <a:r>
              <a:rPr lang="fi-FI" sz="2800" dirty="0"/>
              <a:t>Tee yläviivalle samoin. </a:t>
            </a:r>
            <a:r>
              <a:rPr lang="fi-FI" sz="2800" dirty="0" err="1"/>
              <a:t>Huom</a:t>
            </a:r>
            <a:r>
              <a:rPr lang="fi-FI" sz="2800" dirty="0"/>
              <a:t>! Ekat merkit oltava samalla kohdalla että kohta vedettävät pystyviivat tulevat suoraan!</a:t>
            </a:r>
          </a:p>
          <a:p>
            <a:endParaRPr lang="fi-FI" dirty="0"/>
          </a:p>
        </p:txBody>
      </p:sp>
    </p:spTree>
    <p:extLst>
      <p:ext uri="{BB962C8B-B14F-4D97-AF65-F5344CB8AC3E}">
        <p14:creationId xmlns:p14="http://schemas.microsoft.com/office/powerpoint/2010/main" val="8976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istuminen&#10;&#10;Kuvaus luotu automaattisesti">
            <a:extLst>
              <a:ext uri="{FF2B5EF4-FFF2-40B4-BE49-F238E27FC236}">
                <a16:creationId xmlns:a16="http://schemas.microsoft.com/office/drawing/2014/main" id="{2AB6425C-E756-4288-BAB0-E89D60CCE481}"/>
              </a:ext>
            </a:extLst>
          </p:cNvPr>
          <p:cNvPicPr>
            <a:picLocks noGrp="1" noChangeAspect="1"/>
          </p:cNvPicPr>
          <p:nvPr>
            <p:ph type="pic" idx="1"/>
          </p:nvPr>
        </p:nvPicPr>
        <p:blipFill>
          <a:blip r:embed="rId2"/>
          <a:srcRect l="15033" r="15033"/>
          <a:stretch>
            <a:fillRect/>
          </a:stretch>
        </p:blipFill>
        <p:spPr>
          <a:xfrm rot="5400000">
            <a:off x="531813" y="-247650"/>
            <a:ext cx="6858000" cy="7354888"/>
          </a:xfrm>
        </p:spPr>
      </p:pic>
      <p:sp>
        <p:nvSpPr>
          <p:cNvPr id="3" name="Otsikko 2">
            <a:extLst>
              <a:ext uri="{FF2B5EF4-FFF2-40B4-BE49-F238E27FC236}">
                <a16:creationId xmlns:a16="http://schemas.microsoft.com/office/drawing/2014/main" id="{3838EDE2-00EF-4EF2-A819-6045ABED6D5E}"/>
              </a:ext>
            </a:extLst>
          </p:cNvPr>
          <p:cNvSpPr>
            <a:spLocks noGrp="1"/>
          </p:cNvSpPr>
          <p:nvPr>
            <p:ph type="title"/>
          </p:nvPr>
        </p:nvSpPr>
        <p:spPr/>
        <p:txBody>
          <a:bodyPr>
            <a:normAutofit/>
          </a:bodyPr>
          <a:lstStyle/>
          <a:p>
            <a:r>
              <a:rPr lang="fi-FI" sz="6000" dirty="0"/>
              <a:t>5.</a:t>
            </a:r>
          </a:p>
        </p:txBody>
      </p:sp>
      <p:sp>
        <p:nvSpPr>
          <p:cNvPr id="4" name="Tekstin paikkamerkki 3">
            <a:extLst>
              <a:ext uri="{FF2B5EF4-FFF2-40B4-BE49-F238E27FC236}">
                <a16:creationId xmlns:a16="http://schemas.microsoft.com/office/drawing/2014/main" id="{E5E69FC8-CA12-4C1C-98CF-0F00B9CD9584}"/>
              </a:ext>
            </a:extLst>
          </p:cNvPr>
          <p:cNvSpPr>
            <a:spLocks noGrp="1"/>
          </p:cNvSpPr>
          <p:nvPr>
            <p:ph type="body" sz="half" idx="2"/>
          </p:nvPr>
        </p:nvSpPr>
        <p:spPr/>
        <p:txBody>
          <a:bodyPr>
            <a:normAutofit lnSpcReduction="10000"/>
          </a:bodyPr>
          <a:lstStyle/>
          <a:p>
            <a:r>
              <a:rPr lang="fi-FI" sz="2800" dirty="0"/>
              <a:t>Vedä viivat merkkien kautta. Tummassa kuvassa näkyy vaalea puuväri paremmin, vaaleammissa kohdissa voi käyttää lyijykynää.</a:t>
            </a:r>
          </a:p>
          <a:p>
            <a:endParaRPr lang="fi-FI" dirty="0"/>
          </a:p>
        </p:txBody>
      </p:sp>
    </p:spTree>
    <p:extLst>
      <p:ext uri="{BB962C8B-B14F-4D97-AF65-F5344CB8AC3E}">
        <p14:creationId xmlns:p14="http://schemas.microsoft.com/office/powerpoint/2010/main" val="79151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istuminen, koira, laiva, musta&#10;&#10;Kuvaus luotu automaattisesti">
            <a:extLst>
              <a:ext uri="{FF2B5EF4-FFF2-40B4-BE49-F238E27FC236}">
                <a16:creationId xmlns:a16="http://schemas.microsoft.com/office/drawing/2014/main" id="{B1E72DAF-6211-41E2-A426-BA4E5AD9043D}"/>
              </a:ext>
            </a:extLst>
          </p:cNvPr>
          <p:cNvPicPr>
            <a:picLocks noGrp="1" noChangeAspect="1"/>
          </p:cNvPicPr>
          <p:nvPr>
            <p:ph type="pic" idx="1"/>
          </p:nvPr>
        </p:nvPicPr>
        <p:blipFill>
          <a:blip r:embed="rId2"/>
          <a:srcRect l="15033" r="15033"/>
          <a:stretch>
            <a:fillRect/>
          </a:stretch>
        </p:blipFill>
        <p:spPr>
          <a:xfrm rot="5400000">
            <a:off x="531813" y="-247650"/>
            <a:ext cx="6858000" cy="7354888"/>
          </a:xfrm>
        </p:spPr>
      </p:pic>
      <p:sp>
        <p:nvSpPr>
          <p:cNvPr id="3" name="Otsikko 2">
            <a:extLst>
              <a:ext uri="{FF2B5EF4-FFF2-40B4-BE49-F238E27FC236}">
                <a16:creationId xmlns:a16="http://schemas.microsoft.com/office/drawing/2014/main" id="{4FB9427B-13A4-47C2-8CFE-7D6696A5B8EF}"/>
              </a:ext>
            </a:extLst>
          </p:cNvPr>
          <p:cNvSpPr>
            <a:spLocks noGrp="1"/>
          </p:cNvSpPr>
          <p:nvPr>
            <p:ph type="title"/>
          </p:nvPr>
        </p:nvSpPr>
        <p:spPr/>
        <p:txBody>
          <a:bodyPr>
            <a:normAutofit/>
          </a:bodyPr>
          <a:lstStyle/>
          <a:p>
            <a:r>
              <a:rPr lang="fi-FI" sz="6000" dirty="0"/>
              <a:t>6.</a:t>
            </a:r>
          </a:p>
        </p:txBody>
      </p:sp>
      <p:sp>
        <p:nvSpPr>
          <p:cNvPr id="4" name="Tekstin paikkamerkki 3">
            <a:extLst>
              <a:ext uri="{FF2B5EF4-FFF2-40B4-BE49-F238E27FC236}">
                <a16:creationId xmlns:a16="http://schemas.microsoft.com/office/drawing/2014/main" id="{FC2FEE43-4846-4F1B-9C2D-2F3CFF2BE82A}"/>
              </a:ext>
            </a:extLst>
          </p:cNvPr>
          <p:cNvSpPr>
            <a:spLocks noGrp="1"/>
          </p:cNvSpPr>
          <p:nvPr>
            <p:ph type="body" sz="half" idx="2"/>
          </p:nvPr>
        </p:nvSpPr>
        <p:spPr/>
        <p:txBody>
          <a:bodyPr>
            <a:normAutofit/>
          </a:bodyPr>
          <a:lstStyle/>
          <a:p>
            <a:r>
              <a:rPr lang="fi-FI" sz="2000" dirty="0"/>
              <a:t>Tee samoin sivureunoille. Merkkaa senttimetrit reunimmaisiin viivoihin ja vedä viivat kuvan poikki. </a:t>
            </a:r>
            <a:r>
              <a:rPr lang="fi-FI" sz="2000" dirty="0" err="1"/>
              <a:t>Huom</a:t>
            </a:r>
            <a:r>
              <a:rPr lang="fi-FI" sz="2000" dirty="0"/>
              <a:t>! Taas se eka merkki samalle tasolle molemmissa päissä. Tarkoitus on, että kuvan päällä oleva ruudukko on suorassa. </a:t>
            </a:r>
          </a:p>
        </p:txBody>
      </p:sp>
    </p:spTree>
    <p:extLst>
      <p:ext uri="{BB962C8B-B14F-4D97-AF65-F5344CB8AC3E}">
        <p14:creationId xmlns:p14="http://schemas.microsoft.com/office/powerpoint/2010/main" val="324424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 joka sisältää kohteen sisä, häkki, rakennus, koju&#10;&#10;Kuvaus luotu automaattisesti">
            <a:extLst>
              <a:ext uri="{FF2B5EF4-FFF2-40B4-BE49-F238E27FC236}">
                <a16:creationId xmlns:a16="http://schemas.microsoft.com/office/drawing/2014/main" id="{C5A460DE-16F7-46F4-A8AE-45CA8865AC36}"/>
              </a:ext>
            </a:extLst>
          </p:cNvPr>
          <p:cNvPicPr>
            <a:picLocks noGrp="1" noChangeAspect="1"/>
          </p:cNvPicPr>
          <p:nvPr>
            <p:ph type="pic" idx="1"/>
          </p:nvPr>
        </p:nvPicPr>
        <p:blipFill>
          <a:blip r:embed="rId2"/>
          <a:srcRect l="15033" r="15033"/>
          <a:stretch>
            <a:fillRect/>
          </a:stretch>
        </p:blipFill>
        <p:spPr>
          <a:xfrm rot="5400000">
            <a:off x="531813" y="-247650"/>
            <a:ext cx="6858000" cy="7354888"/>
          </a:xfrm>
        </p:spPr>
      </p:pic>
      <p:sp>
        <p:nvSpPr>
          <p:cNvPr id="3" name="Otsikko 2">
            <a:extLst>
              <a:ext uri="{FF2B5EF4-FFF2-40B4-BE49-F238E27FC236}">
                <a16:creationId xmlns:a16="http://schemas.microsoft.com/office/drawing/2014/main" id="{A607A22F-58FE-4713-A599-130581C80226}"/>
              </a:ext>
            </a:extLst>
          </p:cNvPr>
          <p:cNvSpPr>
            <a:spLocks noGrp="1"/>
          </p:cNvSpPr>
          <p:nvPr>
            <p:ph type="title"/>
          </p:nvPr>
        </p:nvSpPr>
        <p:spPr/>
        <p:txBody>
          <a:bodyPr>
            <a:normAutofit/>
          </a:bodyPr>
          <a:lstStyle/>
          <a:p>
            <a:r>
              <a:rPr lang="fi-FI" sz="6000" dirty="0"/>
              <a:t>7. </a:t>
            </a:r>
          </a:p>
        </p:txBody>
      </p:sp>
      <p:sp>
        <p:nvSpPr>
          <p:cNvPr id="4" name="Tekstin paikkamerkki 3">
            <a:extLst>
              <a:ext uri="{FF2B5EF4-FFF2-40B4-BE49-F238E27FC236}">
                <a16:creationId xmlns:a16="http://schemas.microsoft.com/office/drawing/2014/main" id="{E7872ACA-AAF5-438F-A0FE-6EAE8A4C4FD4}"/>
              </a:ext>
            </a:extLst>
          </p:cNvPr>
          <p:cNvSpPr>
            <a:spLocks noGrp="1"/>
          </p:cNvSpPr>
          <p:nvPr>
            <p:ph type="body" sz="half" idx="2"/>
          </p:nvPr>
        </p:nvSpPr>
        <p:spPr/>
        <p:txBody>
          <a:bodyPr>
            <a:normAutofit/>
          </a:bodyPr>
          <a:lstStyle/>
          <a:p>
            <a:r>
              <a:rPr lang="fi-FI" sz="2400" dirty="0"/>
              <a:t>Valmis ruudukko! Nyt lasketaan vaakatasossa olevat ruudut ja pystyssä olevat ruudut.</a:t>
            </a:r>
          </a:p>
        </p:txBody>
      </p:sp>
    </p:spTree>
    <p:extLst>
      <p:ext uri="{BB962C8B-B14F-4D97-AF65-F5344CB8AC3E}">
        <p14:creationId xmlns:p14="http://schemas.microsoft.com/office/powerpoint/2010/main" val="406784060"/>
      </p:ext>
    </p:extLst>
  </p:cSld>
  <p:clrMapOvr>
    <a:masterClrMapping/>
  </p:clrMapOvr>
</p:sld>
</file>

<file path=ppt/theme/theme1.xml><?xml version="1.0" encoding="utf-8"?>
<a:theme xmlns:a="http://schemas.openxmlformats.org/drawingml/2006/main" name="Merkki">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TM10001106[[fn=Merkki]]</Template>
  <TotalTime>108</TotalTime>
  <Words>590</Words>
  <Application>Microsoft Office PowerPoint</Application>
  <PresentationFormat>Laajakuva</PresentationFormat>
  <Paragraphs>35</Paragraphs>
  <Slides>15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15</vt:i4>
      </vt:variant>
    </vt:vector>
  </HeadingPairs>
  <TitlesOfParts>
    <vt:vector size="19" baseType="lpstr">
      <vt:lpstr>Arial</vt:lpstr>
      <vt:lpstr>Gill Sans MT</vt:lpstr>
      <vt:lpstr>Impact</vt:lpstr>
      <vt:lpstr>Merkki</vt:lpstr>
      <vt:lpstr>Ruutu- suurennos</vt:lpstr>
      <vt:lpstr>Välineet: paperia, lyijykynä, viivotin 30 cm, puuvärit tms.  Etsi kuva, jonka haluat suurentaa. Kuva voi olla piirretty tai valokuva. Piirretty on helpompi toistaa. Hyvä koko on noin 10x10 cm.  </vt:lpstr>
      <vt:lpstr>1.</vt:lpstr>
      <vt:lpstr>2.</vt:lpstr>
      <vt:lpstr>3.</vt:lpstr>
      <vt:lpstr>4.</vt:lpstr>
      <vt:lpstr>5.</vt:lpstr>
      <vt:lpstr>6.</vt:lpstr>
      <vt:lpstr>7. </vt:lpstr>
      <vt:lpstr>8. </vt:lpstr>
      <vt:lpstr>9.</vt:lpstr>
      <vt:lpstr>10.</vt:lpstr>
      <vt:lpstr>11.</vt:lpstr>
      <vt:lpstr>12.</vt:lpstr>
      <vt:lpstr>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Ruutu- suurennos</dc:title>
  <dc:creator>Aino Salo  LOK110</dc:creator>
  <cp:lastModifiedBy>Aino Salo  LOK110</cp:lastModifiedBy>
  <cp:revision>14</cp:revision>
  <dcterms:created xsi:type="dcterms:W3CDTF">2020-03-18T06:39:22Z</dcterms:created>
  <dcterms:modified xsi:type="dcterms:W3CDTF">2020-03-18T12:57:44Z</dcterms:modified>
</cp:coreProperties>
</file>