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8" r:id="rId2"/>
    <p:sldId id="257" r:id="rId3"/>
    <p:sldId id="258" r:id="rId4"/>
    <p:sldId id="259" r:id="rId5"/>
    <p:sldId id="263" r:id="rId6"/>
    <p:sldId id="264" r:id="rId7"/>
    <p:sldId id="265" r:id="rId8"/>
    <p:sldId id="266" r:id="rId9"/>
    <p:sldId id="267"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i-FI"/>
              <a:t>Muokkaa ots. perustyyl. napsautt.</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i-FI"/>
              <a:t>Muokkaa ots. perustyyl. napsautt.</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i-FI"/>
              <a:t>Muokkaa ots. perustyyl. napsautt.</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A61015F-7CC6-4D0A-9D87-873EA4C304CC}"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i-FI"/>
              <a:t>Muokkaa ots. perustyyl. napsautt.</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ots. perustyyl. napsautt.</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24128" y="2967788"/>
            <a:ext cx="4754880" cy="334157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i-FI"/>
              <a:t>Muokkaa tekstin perustyylejä napsauttamalla</a:t>
            </a:r>
          </a:p>
        </p:txBody>
      </p:sp>
      <p:sp>
        <p:nvSpPr>
          <p:cNvPr id="6" name="Content Placeholder 5"/>
          <p:cNvSpPr>
            <a:spLocks noGrp="1"/>
          </p:cNvSpPr>
          <p:nvPr>
            <p:ph sz="quarter" idx="4"/>
          </p:nvPr>
        </p:nvSpPr>
        <p:spPr>
          <a:xfrm>
            <a:off x="5990888" y="2967788"/>
            <a:ext cx="4754880" cy="334157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i-FI"/>
              <a:t>Muokkaa ots. perustyyl. napsautt.</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05C68B11-C5A8-448C-8CE9-B1A273C79CFC}"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i-FI"/>
              <a:t>Muokkaa ots. perustyyl. napsautt.</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C7616CA0-919D-4A49-9C8A-62FDFB3A5183}"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4/23/2020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ABC736F-FD1E-4980-876D-E5C38773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98EE46-797C-45B8-8337-491B94E058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8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C850D2E-1EBF-44C9-B1C4-C76092C3E16E}"/>
              </a:ext>
            </a:extLst>
          </p:cNvPr>
          <p:cNvSpPr>
            <a:spLocks noGrp="1"/>
          </p:cNvSpPr>
          <p:nvPr>
            <p:ph type="title"/>
          </p:nvPr>
        </p:nvSpPr>
        <p:spPr>
          <a:xfrm>
            <a:off x="634501" y="640080"/>
            <a:ext cx="4019429" cy="3339348"/>
          </a:xfrm>
        </p:spPr>
        <p:txBody>
          <a:bodyPr vert="horz" lIns="91440" tIns="45720" rIns="91440" bIns="45720" rtlCol="0" anchor="b">
            <a:normAutofit/>
          </a:bodyPr>
          <a:lstStyle/>
          <a:p>
            <a:pPr algn="r"/>
            <a:r>
              <a:rPr lang="en-US" sz="4400" spc="200" dirty="0">
                <a:solidFill>
                  <a:srgbClr val="FFFFFF"/>
                </a:solidFill>
              </a:rPr>
              <a:t>LAYOUT-</a:t>
            </a:r>
            <a:r>
              <a:rPr lang="en-US" sz="4400" spc="200" dirty="0" err="1">
                <a:solidFill>
                  <a:srgbClr val="FFFFFF"/>
                </a:solidFill>
              </a:rPr>
              <a:t>kuviosuunnittelu</a:t>
            </a:r>
            <a:r>
              <a:rPr lang="en-US" sz="4400" spc="200" dirty="0">
                <a:solidFill>
                  <a:srgbClr val="FFFFFF"/>
                </a:solidFill>
              </a:rPr>
              <a:t> </a:t>
            </a:r>
            <a:r>
              <a:rPr lang="en-US" sz="4400" spc="200" dirty="0" err="1">
                <a:solidFill>
                  <a:srgbClr val="FFFFFF"/>
                </a:solidFill>
              </a:rPr>
              <a:t>kännykällä</a:t>
            </a:r>
            <a:br>
              <a:rPr lang="en-US" sz="4400" spc="200" dirty="0">
                <a:solidFill>
                  <a:srgbClr val="FFFFFF"/>
                </a:solidFill>
              </a:rPr>
            </a:br>
            <a:endParaRPr lang="en-US" sz="4400" spc="200" dirty="0">
              <a:solidFill>
                <a:srgbClr val="FFFFFF"/>
              </a:solidFill>
            </a:endParaRPr>
          </a:p>
        </p:txBody>
      </p:sp>
      <p:cxnSp>
        <p:nvCxnSpPr>
          <p:cNvPr id="17" name="Straight Connector 16">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130" y="4156010"/>
            <a:ext cx="356616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915B512-930A-40F0-82A6-4895B71A9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396" y="0"/>
            <a:ext cx="6909991" cy="6858000"/>
          </a:xfrm>
          <a:prstGeom prst="rect">
            <a:avLst/>
          </a:prstGeom>
          <a:blipFill dpi="0" rotWithShape="1">
            <a:blip r:embed="rId2">
              <a:duotone>
                <a:schemeClr val="accent1">
                  <a:shade val="45000"/>
                  <a:satMod val="135000"/>
                </a:schemeClr>
                <a:prstClr val="white"/>
              </a:duotone>
            </a:blip>
            <a:srcRect/>
            <a:tile tx="6350" ty="-101600" sx="70000" sy="7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pic>
        <p:nvPicPr>
          <p:cNvPr id="5" name="Kuva 4" descr="Kuva, joka sisältää kohteen vaatetus, haarniska, ryijy&#10;&#10;Kuvaus luotu automaattisesti">
            <a:extLst>
              <a:ext uri="{FF2B5EF4-FFF2-40B4-BE49-F238E27FC236}">
                <a16:creationId xmlns:a16="http://schemas.microsoft.com/office/drawing/2014/main" id="{621D9E9B-A940-4491-AF79-7077B0E8F50C}"/>
              </a:ext>
            </a:extLst>
          </p:cNvPr>
          <p:cNvPicPr>
            <a:picLocks noChangeAspect="1"/>
          </p:cNvPicPr>
          <p:nvPr/>
        </p:nvPicPr>
        <p:blipFill>
          <a:blip r:embed="rId3"/>
          <a:stretch>
            <a:fillRect/>
          </a:stretch>
        </p:blipFill>
        <p:spPr>
          <a:xfrm>
            <a:off x="6476222" y="1090676"/>
            <a:ext cx="4676648" cy="4676648"/>
          </a:xfrm>
          <a:prstGeom prst="rect">
            <a:avLst/>
          </a:prstGeom>
        </p:spPr>
      </p:pic>
    </p:spTree>
    <p:extLst>
      <p:ext uri="{BB962C8B-B14F-4D97-AF65-F5344CB8AC3E}">
        <p14:creationId xmlns:p14="http://schemas.microsoft.com/office/powerpoint/2010/main" val="2784956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86400C-5E59-46F5-A581-4631DB4AB504}"/>
              </a:ext>
            </a:extLst>
          </p:cNvPr>
          <p:cNvSpPr>
            <a:spLocks noGrp="1"/>
          </p:cNvSpPr>
          <p:nvPr>
            <p:ph type="title"/>
          </p:nvPr>
        </p:nvSpPr>
        <p:spPr>
          <a:xfrm>
            <a:off x="1235964" y="168754"/>
            <a:ext cx="9720072" cy="1499616"/>
          </a:xfrm>
        </p:spPr>
        <p:txBody>
          <a:bodyPr>
            <a:normAutofit/>
          </a:bodyPr>
          <a:lstStyle/>
          <a:p>
            <a:r>
              <a:rPr lang="fi-FI" sz="2000" cap="none" dirty="0">
                <a:latin typeface="+mn-lt"/>
                <a:cs typeface="Calibri" panose="020F0502020204030204" pitchFamily="34" charset="0"/>
              </a:rPr>
              <a:t>1) LATAA PUHELIMEESI </a:t>
            </a:r>
            <a:r>
              <a:rPr lang="fi-FI" sz="2000" b="1" cap="none" dirty="0">
                <a:latin typeface="+mn-lt"/>
                <a:cs typeface="Calibri" panose="020F0502020204030204" pitchFamily="34" charset="0"/>
              </a:rPr>
              <a:t>LAYOUT FOR INSTAGRAM</a:t>
            </a:r>
            <a:r>
              <a:rPr lang="fi-FI" sz="2000" cap="none" dirty="0">
                <a:latin typeface="+mn-lt"/>
                <a:cs typeface="Calibri" panose="020F0502020204030204" pitchFamily="34" charset="0"/>
              </a:rPr>
              <a:t>-SOVELLUS (ILMAINEN)</a:t>
            </a:r>
            <a:br>
              <a:rPr lang="fi-FI" sz="2000" cap="none" dirty="0">
                <a:latin typeface="+mn-lt"/>
                <a:cs typeface="Calibri" panose="020F0502020204030204" pitchFamily="34" charset="0"/>
              </a:rPr>
            </a:br>
            <a:br>
              <a:rPr lang="fi-FI" sz="2000" cap="none" dirty="0">
                <a:latin typeface="+mn-lt"/>
                <a:cs typeface="Calibri" panose="020F0502020204030204" pitchFamily="34" charset="0"/>
              </a:rPr>
            </a:br>
            <a:r>
              <a:rPr lang="fi-FI" sz="2000" cap="none" dirty="0">
                <a:latin typeface="+mn-lt"/>
                <a:cs typeface="Calibri" panose="020F0502020204030204" pitchFamily="34" charset="0"/>
              </a:rPr>
              <a:t>2) VALITSE PUHELIMESTASI KUVA TAI OTA UUSI KUVA, IHAN MISTÄ VAAN </a:t>
            </a:r>
          </a:p>
        </p:txBody>
      </p:sp>
      <p:pic>
        <p:nvPicPr>
          <p:cNvPr id="8" name="Sisällön paikkamerkki 7" descr="Kuva, joka sisältää kohteen eläin, peura, nisäkäs, vesi&#10;&#10;Kuvaus luotu automaattisesti">
            <a:extLst>
              <a:ext uri="{FF2B5EF4-FFF2-40B4-BE49-F238E27FC236}">
                <a16:creationId xmlns:a16="http://schemas.microsoft.com/office/drawing/2014/main" id="{A1997C32-4B0B-4B0B-9BB0-860D688F9BB9}"/>
              </a:ext>
            </a:extLst>
          </p:cNvPr>
          <p:cNvPicPr>
            <a:picLocks noGrp="1" noChangeAspect="1"/>
          </p:cNvPicPr>
          <p:nvPr>
            <p:ph sz="half" idx="2"/>
          </p:nvPr>
        </p:nvPicPr>
        <p:blipFill>
          <a:blip r:embed="rId2"/>
          <a:stretch>
            <a:fillRect/>
          </a:stretch>
        </p:blipFill>
        <p:spPr>
          <a:xfrm rot="5400000">
            <a:off x="6035166" y="2587673"/>
            <a:ext cx="4022725" cy="3017043"/>
          </a:xfrm>
        </p:spPr>
      </p:pic>
      <p:pic>
        <p:nvPicPr>
          <p:cNvPr id="11" name="Sisällön paikkamerkki 10" descr="Kuva, joka sisältää kohteen sivu, erilainen, pysäköinti, mittari&#10;&#10;Kuvaus luotu automaattisesti">
            <a:extLst>
              <a:ext uri="{FF2B5EF4-FFF2-40B4-BE49-F238E27FC236}">
                <a16:creationId xmlns:a16="http://schemas.microsoft.com/office/drawing/2014/main" id="{D6992AA6-BDEC-40E5-952E-4943407AFA3E}"/>
              </a:ext>
            </a:extLst>
          </p:cNvPr>
          <p:cNvPicPr>
            <a:picLocks noGrp="1" noChangeAspect="1"/>
          </p:cNvPicPr>
          <p:nvPr>
            <p:ph sz="half" idx="1"/>
          </p:nvPr>
        </p:nvPicPr>
        <p:blipFill>
          <a:blip r:embed="rId3"/>
          <a:stretch>
            <a:fillRect/>
          </a:stretch>
        </p:blipFill>
        <p:spPr>
          <a:xfrm>
            <a:off x="1341268" y="1759814"/>
            <a:ext cx="2733582" cy="4862133"/>
          </a:xfrm>
        </p:spPr>
      </p:pic>
      <p:sp>
        <p:nvSpPr>
          <p:cNvPr id="12" name="Nuoli: Vasen 11">
            <a:extLst>
              <a:ext uri="{FF2B5EF4-FFF2-40B4-BE49-F238E27FC236}">
                <a16:creationId xmlns:a16="http://schemas.microsoft.com/office/drawing/2014/main" id="{6866557A-67BA-421D-B8EA-B0903EABD3A6}"/>
              </a:ext>
            </a:extLst>
          </p:cNvPr>
          <p:cNvSpPr/>
          <p:nvPr/>
        </p:nvSpPr>
        <p:spPr>
          <a:xfrm>
            <a:off x="3902786" y="1942703"/>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20326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F2A3ED-D1B6-4863-A9BD-95C00539B288}"/>
              </a:ext>
            </a:extLst>
          </p:cNvPr>
          <p:cNvSpPr>
            <a:spLocks noGrp="1"/>
          </p:cNvSpPr>
          <p:nvPr>
            <p:ph type="title"/>
          </p:nvPr>
        </p:nvSpPr>
        <p:spPr>
          <a:xfrm>
            <a:off x="1024128" y="239698"/>
            <a:ext cx="9720072" cy="1296140"/>
          </a:xfrm>
        </p:spPr>
        <p:txBody>
          <a:bodyPr>
            <a:normAutofit/>
          </a:bodyPr>
          <a:lstStyle/>
          <a:p>
            <a:r>
              <a:rPr lang="fi-FI" sz="2000" dirty="0">
                <a:latin typeface="Calibri" panose="020F0502020204030204" pitchFamily="34" charset="0"/>
                <a:cs typeface="Calibri" panose="020F0502020204030204" pitchFamily="34" charset="0"/>
              </a:rPr>
              <a:t>3) Mene Layoutiin ja valitse haluamasi kuva</a:t>
            </a:r>
            <a:br>
              <a:rPr lang="fi-FI" sz="2000" dirty="0">
                <a:latin typeface="Calibri" panose="020F0502020204030204" pitchFamily="34" charset="0"/>
                <a:cs typeface="Calibri" panose="020F0502020204030204" pitchFamily="34" charset="0"/>
              </a:rPr>
            </a:br>
            <a:br>
              <a:rPr lang="fi-FI" sz="2000" dirty="0">
                <a:latin typeface="Calibri" panose="020F0502020204030204" pitchFamily="34" charset="0"/>
                <a:cs typeface="Calibri" panose="020F0502020204030204" pitchFamily="34" charset="0"/>
              </a:rPr>
            </a:br>
            <a:r>
              <a:rPr lang="fi-FI" sz="2000" dirty="0">
                <a:latin typeface="Calibri" panose="020F0502020204030204" pitchFamily="34" charset="0"/>
                <a:cs typeface="Calibri" panose="020F0502020204030204" pitchFamily="34" charset="0"/>
              </a:rPr>
              <a:t>4)Valitse asetelmista 4 kuvaa tai 9 kuvaa.</a:t>
            </a:r>
          </a:p>
        </p:txBody>
      </p:sp>
      <p:pic>
        <p:nvPicPr>
          <p:cNvPr id="6" name="Sisällön paikkamerkki 5" descr="Kuva, joka sisältää kohteen valokuva, joukko, erilainen, usea&#10;&#10;Kuvaus luotu automaattisesti">
            <a:extLst>
              <a:ext uri="{FF2B5EF4-FFF2-40B4-BE49-F238E27FC236}">
                <a16:creationId xmlns:a16="http://schemas.microsoft.com/office/drawing/2014/main" id="{E7BD0500-D089-4678-948F-2BA9742BEDE0}"/>
              </a:ext>
            </a:extLst>
          </p:cNvPr>
          <p:cNvPicPr>
            <a:picLocks noGrp="1" noChangeAspect="1"/>
          </p:cNvPicPr>
          <p:nvPr>
            <p:ph sz="half" idx="1"/>
          </p:nvPr>
        </p:nvPicPr>
        <p:blipFill>
          <a:blip r:embed="rId2"/>
          <a:stretch>
            <a:fillRect/>
          </a:stretch>
        </p:blipFill>
        <p:spPr>
          <a:xfrm>
            <a:off x="2270393" y="1709640"/>
            <a:ext cx="2585692" cy="4599086"/>
          </a:xfrm>
        </p:spPr>
      </p:pic>
      <p:pic>
        <p:nvPicPr>
          <p:cNvPr id="8" name="Sisällön paikkamerkki 7" descr="Kuva, joka sisältää kohteen valokuva, joukko, erilainen, useita&#10;&#10;Kuvaus luotu automaattisesti">
            <a:extLst>
              <a:ext uri="{FF2B5EF4-FFF2-40B4-BE49-F238E27FC236}">
                <a16:creationId xmlns:a16="http://schemas.microsoft.com/office/drawing/2014/main" id="{03CA00EF-2966-42D3-A700-4BAD6EDA1968}"/>
              </a:ext>
            </a:extLst>
          </p:cNvPr>
          <p:cNvPicPr>
            <a:picLocks noGrp="1" noChangeAspect="1"/>
          </p:cNvPicPr>
          <p:nvPr>
            <p:ph sz="half" idx="2"/>
          </p:nvPr>
        </p:nvPicPr>
        <p:blipFill>
          <a:blip r:embed="rId3"/>
          <a:stretch>
            <a:fillRect/>
          </a:stretch>
        </p:blipFill>
        <p:spPr>
          <a:xfrm>
            <a:off x="6912053" y="1709640"/>
            <a:ext cx="2585692" cy="4599086"/>
          </a:xfrm>
        </p:spPr>
      </p:pic>
    </p:spTree>
    <p:extLst>
      <p:ext uri="{BB962C8B-B14F-4D97-AF65-F5344CB8AC3E}">
        <p14:creationId xmlns:p14="http://schemas.microsoft.com/office/powerpoint/2010/main" val="3303148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0689243-1EAA-4608-9316-E6E024F51BA8}"/>
              </a:ext>
            </a:extLst>
          </p:cNvPr>
          <p:cNvSpPr>
            <a:spLocks noGrp="1"/>
          </p:cNvSpPr>
          <p:nvPr>
            <p:ph type="title"/>
          </p:nvPr>
        </p:nvSpPr>
        <p:spPr>
          <a:xfrm>
            <a:off x="1024128" y="142043"/>
            <a:ext cx="9720072" cy="1580225"/>
          </a:xfrm>
        </p:spPr>
        <p:txBody>
          <a:bodyPr>
            <a:normAutofit/>
          </a:bodyPr>
          <a:lstStyle/>
          <a:p>
            <a:r>
              <a:rPr lang="fi-FI" sz="2000" dirty="0">
                <a:latin typeface="Calibri" panose="020F0502020204030204" pitchFamily="34" charset="0"/>
                <a:cs typeface="Calibri" panose="020F0502020204030204" pitchFamily="34" charset="0"/>
              </a:rPr>
              <a:t>5)Voit käännellä pikkukuvia pystyyn tai vaakaan peilikuvana, niitä voi myös suurentaa tai pienentää toisistaan riippumattomasti</a:t>
            </a:r>
            <a:br>
              <a:rPr lang="fi-FI" sz="2000" dirty="0">
                <a:latin typeface="Calibri" panose="020F0502020204030204" pitchFamily="34" charset="0"/>
                <a:cs typeface="Calibri" panose="020F0502020204030204" pitchFamily="34" charset="0"/>
              </a:rPr>
            </a:br>
            <a:br>
              <a:rPr lang="fi-FI" sz="2000" dirty="0">
                <a:latin typeface="Calibri" panose="020F0502020204030204" pitchFamily="34" charset="0"/>
                <a:cs typeface="Calibri" panose="020F0502020204030204" pitchFamily="34" charset="0"/>
              </a:rPr>
            </a:br>
            <a:r>
              <a:rPr lang="fi-FI" sz="2000" dirty="0">
                <a:latin typeface="Calibri" panose="020F0502020204030204" pitchFamily="34" charset="0"/>
                <a:cs typeface="Calibri" panose="020F0502020204030204" pitchFamily="34" charset="0"/>
              </a:rPr>
              <a:t>6)Tallenna kuva puhelimeesi ja toista samat vaiheet Layoutissa valitsemalla juuri tekemäsi monikuva, näin voit monistaa ja muokata kuviota moneen kertaan. </a:t>
            </a:r>
          </a:p>
        </p:txBody>
      </p:sp>
      <p:pic>
        <p:nvPicPr>
          <p:cNvPr id="6" name="Sisällön paikkamerkki 5" descr="Kuva, joka sisältää kohteen valokuva, erilainen, pieni, useat&#10;&#10;Kuvaus luotu automaattisesti">
            <a:extLst>
              <a:ext uri="{FF2B5EF4-FFF2-40B4-BE49-F238E27FC236}">
                <a16:creationId xmlns:a16="http://schemas.microsoft.com/office/drawing/2014/main" id="{F6AF6B89-2A2D-4B1B-A593-301CE859C79F}"/>
              </a:ext>
            </a:extLst>
          </p:cNvPr>
          <p:cNvPicPr>
            <a:picLocks noGrp="1" noChangeAspect="1"/>
          </p:cNvPicPr>
          <p:nvPr>
            <p:ph sz="half" idx="1"/>
          </p:nvPr>
        </p:nvPicPr>
        <p:blipFill>
          <a:blip r:embed="rId2"/>
          <a:stretch>
            <a:fillRect/>
          </a:stretch>
        </p:blipFill>
        <p:spPr>
          <a:xfrm>
            <a:off x="2270393" y="2084832"/>
            <a:ext cx="2374752" cy="4223893"/>
          </a:xfrm>
        </p:spPr>
      </p:pic>
      <p:pic>
        <p:nvPicPr>
          <p:cNvPr id="8" name="Sisällön paikkamerkki 7" descr="Kuva, joka sisältää kohteen ikkuna&#10;&#10;Kuvaus luotu automaattisesti">
            <a:extLst>
              <a:ext uri="{FF2B5EF4-FFF2-40B4-BE49-F238E27FC236}">
                <a16:creationId xmlns:a16="http://schemas.microsoft.com/office/drawing/2014/main" id="{DB0B965E-4FD8-4774-AB43-F327A25BE5EA}"/>
              </a:ext>
            </a:extLst>
          </p:cNvPr>
          <p:cNvPicPr>
            <a:picLocks noGrp="1" noChangeAspect="1"/>
          </p:cNvPicPr>
          <p:nvPr>
            <p:ph sz="half" idx="2"/>
          </p:nvPr>
        </p:nvPicPr>
        <p:blipFill>
          <a:blip r:embed="rId3"/>
          <a:stretch>
            <a:fillRect/>
          </a:stretch>
        </p:blipFill>
        <p:spPr>
          <a:xfrm>
            <a:off x="5781485" y="2084832"/>
            <a:ext cx="2374752" cy="4223894"/>
          </a:xfrm>
        </p:spPr>
      </p:pic>
    </p:spTree>
    <p:extLst>
      <p:ext uri="{BB962C8B-B14F-4D97-AF65-F5344CB8AC3E}">
        <p14:creationId xmlns:p14="http://schemas.microsoft.com/office/powerpoint/2010/main" val="3877034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630C71-B17F-4783-B330-3797C41914E9}"/>
              </a:ext>
            </a:extLst>
          </p:cNvPr>
          <p:cNvSpPr>
            <a:spLocks noGrp="1"/>
          </p:cNvSpPr>
          <p:nvPr>
            <p:ph type="title"/>
          </p:nvPr>
        </p:nvSpPr>
        <p:spPr/>
        <p:txBody>
          <a:bodyPr/>
          <a:lstStyle/>
          <a:p>
            <a:r>
              <a:rPr lang="fi-FI" dirty="0"/>
              <a:t>Peilikuvilla leikkimällä kuviosta voi saada vaikka tällaisen:</a:t>
            </a:r>
          </a:p>
        </p:txBody>
      </p:sp>
      <p:pic>
        <p:nvPicPr>
          <p:cNvPr id="6" name="Sisällön paikkamerkki 5" descr="Kuva, joka sisältää kohteen vaatetus, haarniska, ryijy&#10;&#10;Kuvaus luotu automaattisesti">
            <a:extLst>
              <a:ext uri="{FF2B5EF4-FFF2-40B4-BE49-F238E27FC236}">
                <a16:creationId xmlns:a16="http://schemas.microsoft.com/office/drawing/2014/main" id="{4F20E516-D589-4756-8EF5-E82E2B3E31E9}"/>
              </a:ext>
            </a:extLst>
          </p:cNvPr>
          <p:cNvPicPr>
            <a:picLocks noGrp="1" noChangeAspect="1"/>
          </p:cNvPicPr>
          <p:nvPr>
            <p:ph sz="half" idx="1"/>
          </p:nvPr>
        </p:nvPicPr>
        <p:blipFill>
          <a:blip r:embed="rId2"/>
          <a:stretch>
            <a:fillRect/>
          </a:stretch>
        </p:blipFill>
        <p:spPr>
          <a:xfrm>
            <a:off x="3467230" y="2084832"/>
            <a:ext cx="4300730" cy="4300730"/>
          </a:xfrm>
        </p:spPr>
      </p:pic>
      <p:sp>
        <p:nvSpPr>
          <p:cNvPr id="4" name="Sisällön paikkamerkki 3">
            <a:extLst>
              <a:ext uri="{FF2B5EF4-FFF2-40B4-BE49-F238E27FC236}">
                <a16:creationId xmlns:a16="http://schemas.microsoft.com/office/drawing/2014/main" id="{BB739662-169D-4485-8996-C56027F868C7}"/>
              </a:ext>
            </a:extLst>
          </p:cNvPr>
          <p:cNvSpPr>
            <a:spLocks noGrp="1"/>
          </p:cNvSpPr>
          <p:nvPr>
            <p:ph sz="half" idx="2"/>
          </p:nvPr>
        </p:nvSpPr>
        <p:spPr>
          <a:xfrm flipH="1">
            <a:off x="10744199" y="2286000"/>
            <a:ext cx="45719" cy="45719"/>
          </a:xfrm>
        </p:spPr>
        <p:txBody>
          <a:bodyPr>
            <a:normAutofit fontScale="25000" lnSpcReduction="20000"/>
          </a:bodyPr>
          <a:lstStyle/>
          <a:p>
            <a:endParaRPr lang="fi-FI" dirty="0"/>
          </a:p>
        </p:txBody>
      </p:sp>
    </p:spTree>
    <p:extLst>
      <p:ext uri="{BB962C8B-B14F-4D97-AF65-F5344CB8AC3E}">
        <p14:creationId xmlns:p14="http://schemas.microsoft.com/office/powerpoint/2010/main" val="182457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630C71-B17F-4783-B330-3797C41914E9}"/>
              </a:ext>
            </a:extLst>
          </p:cNvPr>
          <p:cNvSpPr>
            <a:spLocks noGrp="1"/>
          </p:cNvSpPr>
          <p:nvPr>
            <p:ph type="title"/>
          </p:nvPr>
        </p:nvSpPr>
        <p:spPr/>
        <p:txBody>
          <a:bodyPr>
            <a:normAutofit/>
          </a:bodyPr>
          <a:lstStyle/>
          <a:p>
            <a:r>
              <a:rPr lang="fi-FI" sz="2000" dirty="0"/>
              <a:t>Neljän kuvan sarjalla voi leikkiä symmetrisemmin, tässä kuva kuusesta. </a:t>
            </a:r>
            <a:br>
              <a:rPr lang="fi-FI" sz="2000" dirty="0"/>
            </a:br>
            <a:br>
              <a:rPr lang="fi-FI" sz="2000" dirty="0"/>
            </a:br>
            <a:r>
              <a:rPr lang="fi-FI" sz="2000" dirty="0"/>
              <a:t>Ennen Layoutiin menemistä muokkasin sitä kääntämällä sen vinoon ja rajaamalla hieman. </a:t>
            </a:r>
            <a:br>
              <a:rPr lang="fi-FI" sz="2000" dirty="0"/>
            </a:br>
            <a:r>
              <a:rPr lang="fi-FI" sz="2000" dirty="0"/>
              <a:t>Myös värejä ja filttereitä voi vaihtaa.</a:t>
            </a:r>
          </a:p>
        </p:txBody>
      </p:sp>
      <p:pic>
        <p:nvPicPr>
          <p:cNvPr id="6" name="Sisällön paikkamerkki 5" descr="Kuva, joka sisältää kohteen ulko, ruoho, metsä, puu&#10;&#10;Kuvaus luotu automaattisesti">
            <a:extLst>
              <a:ext uri="{FF2B5EF4-FFF2-40B4-BE49-F238E27FC236}">
                <a16:creationId xmlns:a16="http://schemas.microsoft.com/office/drawing/2014/main" id="{C296C63A-3994-483A-962E-375B4842ED73}"/>
              </a:ext>
            </a:extLst>
          </p:cNvPr>
          <p:cNvPicPr>
            <a:picLocks noGrp="1" noChangeAspect="1"/>
          </p:cNvPicPr>
          <p:nvPr>
            <p:ph sz="half" idx="1"/>
          </p:nvPr>
        </p:nvPicPr>
        <p:blipFill>
          <a:blip r:embed="rId2"/>
          <a:stretch>
            <a:fillRect/>
          </a:stretch>
        </p:blipFill>
        <p:spPr>
          <a:xfrm>
            <a:off x="1389856" y="2286000"/>
            <a:ext cx="4022725" cy="4022725"/>
          </a:xfrm>
        </p:spPr>
      </p:pic>
      <p:pic>
        <p:nvPicPr>
          <p:cNvPr id="8" name="Sisällön paikkamerkki 7" descr="Kuva, joka sisältää kohteen näyttö, valkokangas&#10;&#10;Kuvaus luotu automaattisesti">
            <a:extLst>
              <a:ext uri="{FF2B5EF4-FFF2-40B4-BE49-F238E27FC236}">
                <a16:creationId xmlns:a16="http://schemas.microsoft.com/office/drawing/2014/main" id="{A3857A3D-2750-4765-88F2-B9E14EEB192B}"/>
              </a:ext>
            </a:extLst>
          </p:cNvPr>
          <p:cNvPicPr>
            <a:picLocks noGrp="1" noChangeAspect="1"/>
          </p:cNvPicPr>
          <p:nvPr>
            <p:ph sz="half" idx="2"/>
          </p:nvPr>
        </p:nvPicPr>
        <p:blipFill>
          <a:blip r:embed="rId3"/>
          <a:stretch>
            <a:fillRect/>
          </a:stretch>
        </p:blipFill>
        <p:spPr>
          <a:xfrm>
            <a:off x="7236093" y="2286000"/>
            <a:ext cx="2261651" cy="4022725"/>
          </a:xfrm>
        </p:spPr>
      </p:pic>
    </p:spTree>
    <p:extLst>
      <p:ext uri="{BB962C8B-B14F-4D97-AF65-F5344CB8AC3E}">
        <p14:creationId xmlns:p14="http://schemas.microsoft.com/office/powerpoint/2010/main" val="3509128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185A7-3ED6-4955-A751-CBBAD42B27F3}"/>
              </a:ext>
            </a:extLst>
          </p:cNvPr>
          <p:cNvSpPr>
            <a:spLocks noGrp="1"/>
          </p:cNvSpPr>
          <p:nvPr>
            <p:ph type="title"/>
          </p:nvPr>
        </p:nvSpPr>
        <p:spPr/>
        <p:txBody>
          <a:bodyPr>
            <a:normAutofit/>
          </a:bodyPr>
          <a:lstStyle/>
          <a:p>
            <a:r>
              <a:rPr lang="fi-FI" sz="2000" dirty="0"/>
              <a:t>Sitten valitsin Layoutissa 4 kuvan ruudukon ja käänsin pikkukuvia alla olevalla tavalla</a:t>
            </a:r>
          </a:p>
        </p:txBody>
      </p:sp>
      <p:pic>
        <p:nvPicPr>
          <p:cNvPr id="6" name="Sisällön paikkamerkki 5" descr="Kuva, joka sisältää kohteen ikkuna&#10;&#10;Kuvaus luotu automaattisesti">
            <a:extLst>
              <a:ext uri="{FF2B5EF4-FFF2-40B4-BE49-F238E27FC236}">
                <a16:creationId xmlns:a16="http://schemas.microsoft.com/office/drawing/2014/main" id="{3A169514-C2BD-465B-98E2-8D541C3C6747}"/>
              </a:ext>
            </a:extLst>
          </p:cNvPr>
          <p:cNvPicPr>
            <a:picLocks noGrp="1" noChangeAspect="1"/>
          </p:cNvPicPr>
          <p:nvPr>
            <p:ph sz="half" idx="1"/>
          </p:nvPr>
        </p:nvPicPr>
        <p:blipFill>
          <a:blip r:embed="rId2"/>
          <a:stretch>
            <a:fillRect/>
          </a:stretch>
        </p:blipFill>
        <p:spPr>
          <a:xfrm>
            <a:off x="2270393" y="2286000"/>
            <a:ext cx="2261651" cy="4022725"/>
          </a:xfrm>
        </p:spPr>
      </p:pic>
      <p:pic>
        <p:nvPicPr>
          <p:cNvPr id="8" name="Sisällön paikkamerkki 7" descr="Kuva, joka sisältää kohteen ulko, havupuu, puu, metsä&#10;&#10;Kuvaus luotu automaattisesti">
            <a:extLst>
              <a:ext uri="{FF2B5EF4-FFF2-40B4-BE49-F238E27FC236}">
                <a16:creationId xmlns:a16="http://schemas.microsoft.com/office/drawing/2014/main" id="{C813B1A8-A92A-4417-AA6B-9E6B83DF28F3}"/>
              </a:ext>
            </a:extLst>
          </p:cNvPr>
          <p:cNvPicPr>
            <a:picLocks noGrp="1" noChangeAspect="1"/>
          </p:cNvPicPr>
          <p:nvPr>
            <p:ph sz="half" idx="2"/>
          </p:nvPr>
        </p:nvPicPr>
        <p:blipFill>
          <a:blip r:embed="rId3"/>
          <a:stretch>
            <a:fillRect/>
          </a:stretch>
        </p:blipFill>
        <p:spPr>
          <a:xfrm>
            <a:off x="6355556" y="2286000"/>
            <a:ext cx="4022725" cy="4022725"/>
          </a:xfrm>
        </p:spPr>
      </p:pic>
    </p:spTree>
    <p:extLst>
      <p:ext uri="{BB962C8B-B14F-4D97-AF65-F5344CB8AC3E}">
        <p14:creationId xmlns:p14="http://schemas.microsoft.com/office/powerpoint/2010/main" val="1553638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185A7-3ED6-4955-A751-CBBAD42B27F3}"/>
              </a:ext>
            </a:extLst>
          </p:cNvPr>
          <p:cNvSpPr>
            <a:spLocks noGrp="1"/>
          </p:cNvSpPr>
          <p:nvPr>
            <p:ph type="title"/>
          </p:nvPr>
        </p:nvSpPr>
        <p:spPr/>
        <p:txBody>
          <a:bodyPr/>
          <a:lstStyle/>
          <a:p>
            <a:r>
              <a:rPr lang="fi-FI" dirty="0"/>
              <a:t>Tallensin kuviini ja palasin layoutiin yhdistelemään uuteen 4-ruudukkoon</a:t>
            </a:r>
          </a:p>
        </p:txBody>
      </p:sp>
      <p:pic>
        <p:nvPicPr>
          <p:cNvPr id="6" name="Sisällön paikkamerkki 5" descr="Kuva, joka sisältää kohteen elektroniikka, näyttö, valkokangas, puu&#10;&#10;Kuvaus luotu automaattisesti">
            <a:extLst>
              <a:ext uri="{FF2B5EF4-FFF2-40B4-BE49-F238E27FC236}">
                <a16:creationId xmlns:a16="http://schemas.microsoft.com/office/drawing/2014/main" id="{2B6FC16F-B172-4D60-801D-6EB6CF0FA439}"/>
              </a:ext>
            </a:extLst>
          </p:cNvPr>
          <p:cNvPicPr>
            <a:picLocks noGrp="1" noChangeAspect="1"/>
          </p:cNvPicPr>
          <p:nvPr>
            <p:ph sz="half" idx="1"/>
          </p:nvPr>
        </p:nvPicPr>
        <p:blipFill>
          <a:blip r:embed="rId2"/>
          <a:stretch>
            <a:fillRect/>
          </a:stretch>
        </p:blipFill>
        <p:spPr>
          <a:xfrm>
            <a:off x="2270393" y="2286000"/>
            <a:ext cx="2261651" cy="4022725"/>
          </a:xfrm>
        </p:spPr>
      </p:pic>
      <p:pic>
        <p:nvPicPr>
          <p:cNvPr id="8" name="Sisällön paikkamerkki 7" descr="Kuva, joka sisältää kohteen huonekalu, ryijy&#10;&#10;Kuvaus luotu automaattisesti">
            <a:extLst>
              <a:ext uri="{FF2B5EF4-FFF2-40B4-BE49-F238E27FC236}">
                <a16:creationId xmlns:a16="http://schemas.microsoft.com/office/drawing/2014/main" id="{46BA4052-31C8-405F-A738-34F40F027AE7}"/>
              </a:ext>
            </a:extLst>
          </p:cNvPr>
          <p:cNvPicPr>
            <a:picLocks noGrp="1" noChangeAspect="1"/>
          </p:cNvPicPr>
          <p:nvPr>
            <p:ph sz="half" idx="2"/>
          </p:nvPr>
        </p:nvPicPr>
        <p:blipFill>
          <a:blip r:embed="rId3"/>
          <a:stretch>
            <a:fillRect/>
          </a:stretch>
        </p:blipFill>
        <p:spPr>
          <a:xfrm>
            <a:off x="6355556" y="2286000"/>
            <a:ext cx="4022725" cy="4022725"/>
          </a:xfrm>
        </p:spPr>
      </p:pic>
    </p:spTree>
    <p:extLst>
      <p:ext uri="{BB962C8B-B14F-4D97-AF65-F5344CB8AC3E}">
        <p14:creationId xmlns:p14="http://schemas.microsoft.com/office/powerpoint/2010/main" val="3521922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185A7-3ED6-4955-A751-CBBAD42B27F3}"/>
              </a:ext>
            </a:extLst>
          </p:cNvPr>
          <p:cNvSpPr>
            <a:spLocks noGrp="1"/>
          </p:cNvSpPr>
          <p:nvPr>
            <p:ph type="title"/>
          </p:nvPr>
        </p:nvSpPr>
        <p:spPr/>
        <p:txBody>
          <a:bodyPr>
            <a:normAutofit fontScale="90000"/>
          </a:bodyPr>
          <a:lstStyle/>
          <a:p>
            <a:r>
              <a:rPr lang="fi-FI" dirty="0"/>
              <a:t>Näin ruudukoita voi toistaa ja toistaa, syntyy kuviopinta, josta ei ihan heti arvaisi, mitä kuvaa on alussa käytetty! </a:t>
            </a:r>
          </a:p>
        </p:txBody>
      </p:sp>
      <p:pic>
        <p:nvPicPr>
          <p:cNvPr id="6" name="Sisällön paikkamerkki 5" descr="Kuva, joka sisältää kohteen puu, tekstiili, kukka&#10;&#10;Kuvaus luotu automaattisesti">
            <a:extLst>
              <a:ext uri="{FF2B5EF4-FFF2-40B4-BE49-F238E27FC236}">
                <a16:creationId xmlns:a16="http://schemas.microsoft.com/office/drawing/2014/main" id="{46ABB3E2-03F3-41ED-86FF-E43DA7DCE7D9}"/>
              </a:ext>
            </a:extLst>
          </p:cNvPr>
          <p:cNvPicPr>
            <a:picLocks noGrp="1" noChangeAspect="1"/>
          </p:cNvPicPr>
          <p:nvPr>
            <p:ph sz="half" idx="1"/>
          </p:nvPr>
        </p:nvPicPr>
        <p:blipFill>
          <a:blip r:embed="rId2"/>
          <a:stretch>
            <a:fillRect/>
          </a:stretch>
        </p:blipFill>
        <p:spPr>
          <a:xfrm>
            <a:off x="1389856" y="2286000"/>
            <a:ext cx="4022725" cy="4022725"/>
          </a:xfrm>
        </p:spPr>
      </p:pic>
      <p:sp>
        <p:nvSpPr>
          <p:cNvPr id="4" name="Sisällön paikkamerkki 3">
            <a:extLst>
              <a:ext uri="{FF2B5EF4-FFF2-40B4-BE49-F238E27FC236}">
                <a16:creationId xmlns:a16="http://schemas.microsoft.com/office/drawing/2014/main" id="{976F8B09-D8D1-4B83-8DFD-5C4CF84D739E}"/>
              </a:ext>
            </a:extLst>
          </p:cNvPr>
          <p:cNvSpPr>
            <a:spLocks noGrp="1"/>
          </p:cNvSpPr>
          <p:nvPr>
            <p:ph sz="half" idx="2"/>
          </p:nvPr>
        </p:nvSpPr>
        <p:spPr/>
        <p:txBody>
          <a:bodyPr/>
          <a:lstStyle/>
          <a:p>
            <a:r>
              <a:rPr lang="fi-FI" sz="2800" dirty="0">
                <a:solidFill>
                  <a:srgbClr val="FF0000"/>
                </a:solidFill>
              </a:rPr>
              <a:t>Kokeile, tee muutamia kuvioita ja palauta palautuskansioon</a:t>
            </a:r>
            <a:r>
              <a:rPr lang="fi-FI" dirty="0"/>
              <a:t>!</a:t>
            </a:r>
          </a:p>
        </p:txBody>
      </p:sp>
    </p:spTree>
    <p:extLst>
      <p:ext uri="{BB962C8B-B14F-4D97-AF65-F5344CB8AC3E}">
        <p14:creationId xmlns:p14="http://schemas.microsoft.com/office/powerpoint/2010/main" val="41879190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i">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0</TotalTime>
  <Words>108</Words>
  <Application>Microsoft Office PowerPoint</Application>
  <PresentationFormat>Laajakuva</PresentationFormat>
  <Paragraphs>10</Paragraphs>
  <Slides>9</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9</vt:i4>
      </vt:variant>
    </vt:vector>
  </HeadingPairs>
  <TitlesOfParts>
    <vt:vector size="14" baseType="lpstr">
      <vt:lpstr>Calibri</vt:lpstr>
      <vt:lpstr>Tw Cen MT</vt:lpstr>
      <vt:lpstr>Tw Cen MT Condensed</vt:lpstr>
      <vt:lpstr>Wingdings 3</vt:lpstr>
      <vt:lpstr>Integraali</vt:lpstr>
      <vt:lpstr>LAYOUT-kuviosuunnittelu kännykällä </vt:lpstr>
      <vt:lpstr>1) LATAA PUHELIMEESI LAYOUT FOR INSTAGRAM-SOVELLUS (ILMAINEN)  2) VALITSE PUHELIMESTASI KUVA TAI OTA UUSI KUVA, IHAN MISTÄ VAAN </vt:lpstr>
      <vt:lpstr>3) Mene Layoutiin ja valitse haluamasi kuva  4)Valitse asetelmista 4 kuvaa tai 9 kuvaa.</vt:lpstr>
      <vt:lpstr>5)Voit käännellä pikkukuvia pystyyn tai vaakaan peilikuvana, niitä voi myös suurentaa tai pienentää toisistaan riippumattomasti  6)Tallenna kuva puhelimeesi ja toista samat vaiheet Layoutissa valitsemalla juuri tekemäsi monikuva, näin voit monistaa ja muokata kuviota moneen kertaan. </vt:lpstr>
      <vt:lpstr>Peilikuvilla leikkimällä kuviosta voi saada vaikka tällaisen:</vt:lpstr>
      <vt:lpstr>Neljän kuvan sarjalla voi leikkiä symmetrisemmin, tässä kuva kuusesta.   Ennen Layoutiin menemistä muokkasin sitä kääntämällä sen vinoon ja rajaamalla hieman.  Myös värejä ja filttereitä voi vaihtaa.</vt:lpstr>
      <vt:lpstr>Sitten valitsin Layoutissa 4 kuvan ruudukon ja käänsin pikkukuvia alla olevalla tavalla</vt:lpstr>
      <vt:lpstr>Tallensin kuviini ja palasin layoutiin yhdistelemään uuteen 4-ruudukkoon</vt:lpstr>
      <vt:lpstr>Näin ruudukoita voi toistaa ja toistaa, syntyy kuviopinta, josta ei ihan heti arvaisi, mitä kuvaa on alussa käytetty!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LAYOUT-kuviosuunnittelu kännykällä </dc:title>
  <dc:creator>Virpi Salo</dc:creator>
  <cp:lastModifiedBy>Virpi Salo</cp:lastModifiedBy>
  <cp:revision>1</cp:revision>
  <dcterms:created xsi:type="dcterms:W3CDTF">2020-04-23T11:56:10Z</dcterms:created>
  <dcterms:modified xsi:type="dcterms:W3CDTF">2020-04-23T11:57:01Z</dcterms:modified>
</cp:coreProperties>
</file>